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96"/>
  </p:notesMasterIdLst>
  <p:sldIdLst>
    <p:sldId id="256" r:id="rId2"/>
    <p:sldId id="260" r:id="rId3"/>
    <p:sldId id="261" r:id="rId4"/>
    <p:sldId id="375" r:id="rId5"/>
    <p:sldId id="376" r:id="rId6"/>
    <p:sldId id="263" r:id="rId7"/>
    <p:sldId id="265" r:id="rId8"/>
    <p:sldId id="266" r:id="rId9"/>
    <p:sldId id="267" r:id="rId10"/>
    <p:sldId id="360" r:id="rId11"/>
    <p:sldId id="377" r:id="rId12"/>
    <p:sldId id="361" r:id="rId13"/>
    <p:sldId id="362" r:id="rId14"/>
    <p:sldId id="363" r:id="rId15"/>
    <p:sldId id="364" r:id="rId16"/>
    <p:sldId id="365" r:id="rId17"/>
    <p:sldId id="366" r:id="rId18"/>
    <p:sldId id="367" r:id="rId19"/>
    <p:sldId id="368" r:id="rId20"/>
    <p:sldId id="369" r:id="rId21"/>
    <p:sldId id="370" r:id="rId22"/>
    <p:sldId id="371" r:id="rId23"/>
    <p:sldId id="372" r:id="rId24"/>
    <p:sldId id="273" r:id="rId25"/>
    <p:sldId id="275" r:id="rId26"/>
    <p:sldId id="276" r:id="rId27"/>
    <p:sldId id="278" r:id="rId28"/>
    <p:sldId id="277" r:id="rId29"/>
    <p:sldId id="279" r:id="rId30"/>
    <p:sldId id="280" r:id="rId31"/>
    <p:sldId id="281" r:id="rId32"/>
    <p:sldId id="282" r:id="rId33"/>
    <p:sldId id="283" r:id="rId34"/>
    <p:sldId id="284" r:id="rId35"/>
    <p:sldId id="286" r:id="rId36"/>
    <p:sldId id="378" r:id="rId37"/>
    <p:sldId id="302" r:id="rId38"/>
    <p:sldId id="285" r:id="rId39"/>
    <p:sldId id="288" r:id="rId40"/>
    <p:sldId id="289" r:id="rId41"/>
    <p:sldId id="290" r:id="rId42"/>
    <p:sldId id="291" r:id="rId43"/>
    <p:sldId id="292" r:id="rId44"/>
    <p:sldId id="293" r:id="rId45"/>
    <p:sldId id="295" r:id="rId46"/>
    <p:sldId id="296" r:id="rId47"/>
    <p:sldId id="297" r:id="rId48"/>
    <p:sldId id="298" r:id="rId49"/>
    <p:sldId id="299" r:id="rId50"/>
    <p:sldId id="300" r:id="rId51"/>
    <p:sldId id="301" r:id="rId52"/>
    <p:sldId id="303" r:id="rId53"/>
    <p:sldId id="304" r:id="rId54"/>
    <p:sldId id="305" r:id="rId55"/>
    <p:sldId id="307" r:id="rId56"/>
    <p:sldId id="308" r:id="rId57"/>
    <p:sldId id="309" r:id="rId58"/>
    <p:sldId id="311" r:id="rId59"/>
    <p:sldId id="312" r:id="rId60"/>
    <p:sldId id="314" r:id="rId61"/>
    <p:sldId id="315" r:id="rId62"/>
    <p:sldId id="316" r:id="rId63"/>
    <p:sldId id="317" r:id="rId64"/>
    <p:sldId id="319" r:id="rId65"/>
    <p:sldId id="310" r:id="rId66"/>
    <p:sldId id="320" r:id="rId67"/>
    <p:sldId id="321" r:id="rId68"/>
    <p:sldId id="324" r:id="rId69"/>
    <p:sldId id="325" r:id="rId70"/>
    <p:sldId id="326" r:id="rId71"/>
    <p:sldId id="327" r:id="rId72"/>
    <p:sldId id="328" r:id="rId73"/>
    <p:sldId id="333" r:id="rId74"/>
    <p:sldId id="337" r:id="rId75"/>
    <p:sldId id="331" r:id="rId76"/>
    <p:sldId id="329" r:id="rId77"/>
    <p:sldId id="330" r:id="rId78"/>
    <p:sldId id="334" r:id="rId79"/>
    <p:sldId id="335" r:id="rId80"/>
    <p:sldId id="336" r:id="rId81"/>
    <p:sldId id="340" r:id="rId82"/>
    <p:sldId id="341" r:id="rId83"/>
    <p:sldId id="342" r:id="rId84"/>
    <p:sldId id="343" r:id="rId85"/>
    <p:sldId id="344" r:id="rId86"/>
    <p:sldId id="345" r:id="rId87"/>
    <p:sldId id="338" r:id="rId88"/>
    <p:sldId id="349" r:id="rId89"/>
    <p:sldId id="347" r:id="rId90"/>
    <p:sldId id="346" r:id="rId91"/>
    <p:sldId id="356" r:id="rId92"/>
    <p:sldId id="357" r:id="rId93"/>
    <p:sldId id="379" r:id="rId94"/>
    <p:sldId id="359" r:id="rId9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71"/>
  </p:normalViewPr>
  <p:slideViewPr>
    <p:cSldViewPr snapToGrid="0">
      <p:cViewPr varScale="1">
        <p:scale>
          <a:sx n="110" d="100"/>
          <a:sy n="110" d="100"/>
        </p:scale>
        <p:origin x="-159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8B634BB-87C4-41EB-87CF-88C38825982E}"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GB"/>
        </a:p>
      </dgm:t>
    </dgm:pt>
    <dgm:pt modelId="{B61FACFA-E9E2-4C3B-99F2-E5CE785A5716}">
      <dgm:prSet phldrT="[Text]" custT="1"/>
      <dgm:spPr>
        <a:solidFill>
          <a:schemeClr val="bg1"/>
        </a:solidFill>
      </dgm:spPr>
      <dgm:t>
        <a:bodyPr/>
        <a:lstStyle/>
        <a:p>
          <a:pPr>
            <a:buNone/>
          </a:pPr>
          <a:r>
            <a:rPr lang="en-GB" sz="1600" dirty="0" smtClean="0">
              <a:solidFill>
                <a:schemeClr val="tx1"/>
              </a:solidFill>
              <a:latin typeface="Open Sans Light"/>
            </a:rPr>
            <a:t>Ž</a:t>
          </a:r>
          <a:r>
            <a:rPr lang="hu-HU" sz="1600" dirty="0" err="1" smtClean="0">
              <a:solidFill>
                <a:schemeClr val="tx1"/>
              </a:solidFill>
              <a:latin typeface="Open Sans Light"/>
            </a:rPr>
            <a:t>iados</a:t>
          </a:r>
          <a:r>
            <a:rPr lang="hu-HU" sz="1600" dirty="0" err="1" smtClean="0">
              <a:solidFill>
                <a:schemeClr val="tx1"/>
              </a:solidFill>
              <a:latin typeface="Times New Roman" panose="02020603050405020304" pitchFamily="18" charset="0"/>
              <a:cs typeface="Times New Roman" panose="02020603050405020304" pitchFamily="18" charset="0"/>
            </a:rPr>
            <a:t>ť</a:t>
          </a:r>
          <a:r>
            <a:rPr lang="hu-HU" sz="1600" dirty="0" smtClean="0">
              <a:solidFill>
                <a:schemeClr val="tx1"/>
              </a:solidFill>
              <a:latin typeface="Times New Roman" panose="02020603050405020304" pitchFamily="18" charset="0"/>
              <a:cs typeface="Times New Roman" panose="02020603050405020304" pitchFamily="18" charset="0"/>
            </a:rPr>
            <a:t> je v </a:t>
          </a:r>
          <a:r>
            <a:rPr lang="hu-HU" sz="1600" dirty="0" err="1" smtClean="0">
              <a:solidFill>
                <a:schemeClr val="tx1"/>
              </a:solidFill>
              <a:latin typeface="Times New Roman" panose="02020603050405020304" pitchFamily="18" charset="0"/>
              <a:cs typeface="Times New Roman" panose="02020603050405020304" pitchFamily="18" charset="0"/>
            </a:rPr>
            <a:t>zhode</a:t>
          </a:r>
          <a:r>
            <a:rPr lang="hu-HU" sz="1600" dirty="0" smtClean="0">
              <a:solidFill>
                <a:schemeClr val="tx1"/>
              </a:solidFill>
              <a:latin typeface="Times New Roman" panose="02020603050405020304" pitchFamily="18" charset="0"/>
              <a:cs typeface="Times New Roman" panose="02020603050405020304" pitchFamily="18" charset="0"/>
            </a:rPr>
            <a:t> s</a:t>
          </a:r>
          <a:r>
            <a:rPr lang="en-GB" sz="1600" dirty="0" smtClean="0">
              <a:solidFill>
                <a:schemeClr val="tx1"/>
              </a:solidFill>
              <a:latin typeface="Open Sans Light"/>
            </a:rPr>
            <a:t> </a:t>
          </a:r>
          <a:r>
            <a:rPr lang="en-GB" sz="1600" dirty="0">
              <a:solidFill>
                <a:schemeClr val="tx1"/>
              </a:solidFill>
              <a:latin typeface="Open Sans Light"/>
            </a:rPr>
            <a:t>DNSH</a:t>
          </a:r>
          <a:r>
            <a:rPr lang="hu-HU" sz="1600" dirty="0">
              <a:solidFill>
                <a:schemeClr val="tx1"/>
              </a:solidFill>
              <a:latin typeface="Open Sans Light"/>
            </a:rPr>
            <a:t> </a:t>
          </a:r>
          <a:endParaRPr lang="en-GB" sz="1600" dirty="0">
            <a:latin typeface="Open Sans Light"/>
          </a:endParaRPr>
        </a:p>
      </dgm:t>
    </dgm:pt>
    <dgm:pt modelId="{1705D147-C0AB-4862-ABC9-3986EBC1B6B7}" type="parTrans" cxnId="{B05CB35C-2B8F-4307-80A0-143F721FD222}">
      <dgm:prSet/>
      <dgm:spPr/>
      <dgm:t>
        <a:bodyPr/>
        <a:lstStyle/>
        <a:p>
          <a:endParaRPr lang="en-GB"/>
        </a:p>
      </dgm:t>
    </dgm:pt>
    <dgm:pt modelId="{9A01B569-DFB2-43F4-A1A8-775DBAE00EED}" type="sibTrans" cxnId="{B05CB35C-2B8F-4307-80A0-143F721FD222}">
      <dgm:prSet/>
      <dgm:spPr/>
      <dgm:t>
        <a:bodyPr/>
        <a:lstStyle/>
        <a:p>
          <a:endParaRPr lang="en-GB"/>
        </a:p>
      </dgm:t>
    </dgm:pt>
    <dgm:pt modelId="{1C1FCA97-B617-465B-B88A-2F674A2A4FCF}">
      <dgm:prSet phldrT="[Text]" custT="1"/>
      <dgm:spPr>
        <a:solidFill>
          <a:schemeClr val="bg1"/>
        </a:solidFill>
      </dgm:spPr>
      <dgm:t>
        <a:bodyPr/>
        <a:lstStyle/>
        <a:p>
          <a:pPr algn="just"/>
          <a:r>
            <a:rPr lang="hu-HU" sz="1600" dirty="0">
              <a:solidFill>
                <a:schemeClr val="tx1"/>
              </a:solidFill>
              <a:latin typeface="Open Sans Light"/>
            </a:rPr>
            <a:t>  </a:t>
          </a:r>
          <a:r>
            <a:rPr lang="hu-HU" sz="1600" b="1" dirty="0" smtClean="0">
              <a:solidFill>
                <a:schemeClr val="tx1"/>
              </a:solidFill>
              <a:latin typeface="Open Sans Light"/>
            </a:rPr>
            <a:t>ÁNO</a:t>
          </a:r>
          <a:r>
            <a:rPr lang="hu-HU" sz="1600" dirty="0" smtClean="0">
              <a:solidFill>
                <a:schemeClr val="tx1"/>
              </a:solidFill>
              <a:latin typeface="Open Sans Light"/>
            </a:rPr>
            <a:t>- </a:t>
          </a:r>
          <a:r>
            <a:rPr lang="hu-HU" sz="1600" dirty="0" err="1" smtClean="0">
              <a:solidFill>
                <a:schemeClr val="tx1"/>
              </a:solidFill>
              <a:latin typeface="Open Sans Light"/>
            </a:rPr>
            <a:t>pokračuje</a:t>
          </a:r>
          <a:r>
            <a:rPr lang="hu-HU" sz="1600" dirty="0" smtClean="0">
              <a:solidFill>
                <a:schemeClr val="tx1"/>
              </a:solidFill>
              <a:latin typeface="Open Sans Light"/>
            </a:rPr>
            <a:t> v </a:t>
          </a:r>
          <a:r>
            <a:rPr lang="hu-HU" sz="1600" dirty="0" err="1" smtClean="0">
              <a:solidFill>
                <a:schemeClr val="tx1"/>
              </a:solidFill>
              <a:latin typeface="Open Sans Light"/>
            </a:rPr>
            <a:t>hodnotení</a:t>
          </a:r>
          <a:r>
            <a:rPr lang="hu-HU" sz="1600" dirty="0" smtClean="0">
              <a:solidFill>
                <a:schemeClr val="tx1"/>
              </a:solidFill>
              <a:latin typeface="Open Sans Light"/>
            </a:rPr>
            <a:t> </a:t>
          </a:r>
          <a:endParaRPr lang="en-GB" sz="1600" dirty="0">
            <a:latin typeface="Open Sans Light"/>
          </a:endParaRPr>
        </a:p>
      </dgm:t>
    </dgm:pt>
    <dgm:pt modelId="{E2C5E327-80E3-4512-8637-22A2C88788D1}" type="parTrans" cxnId="{BDC2C5A5-44CA-4562-8835-BDF94DEA5F9A}">
      <dgm:prSet/>
      <dgm:spPr/>
      <dgm:t>
        <a:bodyPr/>
        <a:lstStyle/>
        <a:p>
          <a:endParaRPr lang="en-GB"/>
        </a:p>
      </dgm:t>
    </dgm:pt>
    <dgm:pt modelId="{21FE9802-B2CA-4A7D-BF59-F2FDCAFA75E2}" type="sibTrans" cxnId="{BDC2C5A5-44CA-4562-8835-BDF94DEA5F9A}">
      <dgm:prSet/>
      <dgm:spPr/>
      <dgm:t>
        <a:bodyPr/>
        <a:lstStyle/>
        <a:p>
          <a:endParaRPr lang="en-GB"/>
        </a:p>
      </dgm:t>
    </dgm:pt>
    <dgm:pt modelId="{EA2013ED-9A65-4B60-ACD2-95419A4925E3}">
      <dgm:prSet phldrT="[Text]" custT="1"/>
      <dgm:spPr>
        <a:solidFill>
          <a:schemeClr val="bg1"/>
        </a:solidFill>
      </dgm:spPr>
      <dgm:t>
        <a:bodyPr/>
        <a:lstStyle/>
        <a:p>
          <a:pPr algn="just"/>
          <a:r>
            <a:rPr lang="hu-HU" sz="1600" dirty="0">
              <a:solidFill>
                <a:schemeClr val="tx1"/>
              </a:solidFill>
              <a:latin typeface="Open Sans Light"/>
            </a:rPr>
            <a:t> </a:t>
          </a:r>
          <a:r>
            <a:rPr lang="hu-HU" sz="1600" b="1" dirty="0">
              <a:solidFill>
                <a:schemeClr val="tx1"/>
              </a:solidFill>
              <a:latin typeface="Open Sans Light"/>
            </a:rPr>
            <a:t> </a:t>
          </a:r>
          <a:r>
            <a:rPr lang="hu-HU" sz="1600" b="1" dirty="0" smtClean="0">
              <a:solidFill>
                <a:schemeClr val="tx1"/>
              </a:solidFill>
              <a:latin typeface="Open Sans Light"/>
            </a:rPr>
            <a:t>NIE </a:t>
          </a:r>
          <a:r>
            <a:rPr lang="hu-HU" sz="1600" dirty="0">
              <a:solidFill>
                <a:schemeClr val="tx1"/>
              </a:solidFill>
              <a:latin typeface="Open Sans Light"/>
            </a:rPr>
            <a:t>– </a:t>
          </a:r>
          <a:r>
            <a:rPr lang="hu-HU" sz="1600" dirty="0" err="1" smtClean="0">
              <a:solidFill>
                <a:schemeClr val="tx1"/>
              </a:solidFill>
              <a:latin typeface="Open Sans Light"/>
            </a:rPr>
            <a:t>bude</a:t>
          </a:r>
          <a:r>
            <a:rPr lang="hu-HU" sz="1600" dirty="0" smtClean="0">
              <a:solidFill>
                <a:schemeClr val="tx1"/>
              </a:solidFill>
              <a:latin typeface="Open Sans Light"/>
            </a:rPr>
            <a:t> </a:t>
          </a:r>
          <a:r>
            <a:rPr lang="hu-HU" sz="1600" dirty="0" err="1" smtClean="0">
              <a:solidFill>
                <a:schemeClr val="tx1"/>
              </a:solidFill>
              <a:latin typeface="Open Sans Light"/>
            </a:rPr>
            <a:t>zamietnutá</a:t>
          </a:r>
          <a:endParaRPr lang="en-GB" sz="1600" dirty="0">
            <a:latin typeface="Open Sans Light"/>
          </a:endParaRPr>
        </a:p>
      </dgm:t>
    </dgm:pt>
    <dgm:pt modelId="{3C0373E2-545D-426E-B61F-F46F5458FFBF}" type="parTrans" cxnId="{4EEB9134-78CF-47DC-A1AB-30F6FB8D34FB}">
      <dgm:prSet/>
      <dgm:spPr/>
      <dgm:t>
        <a:bodyPr/>
        <a:lstStyle/>
        <a:p>
          <a:endParaRPr lang="en-GB"/>
        </a:p>
      </dgm:t>
    </dgm:pt>
    <dgm:pt modelId="{576D8249-9139-479C-9756-441CB32BB651}" type="sibTrans" cxnId="{4EEB9134-78CF-47DC-A1AB-30F6FB8D34FB}">
      <dgm:prSet/>
      <dgm:spPr/>
      <dgm:t>
        <a:bodyPr/>
        <a:lstStyle/>
        <a:p>
          <a:endParaRPr lang="en-GB"/>
        </a:p>
      </dgm:t>
    </dgm:pt>
    <dgm:pt modelId="{852C08C2-3722-42AF-BE1F-CC7E8D7020E0}" type="pres">
      <dgm:prSet presAssocID="{B8B634BB-87C4-41EB-87CF-88C38825982E}" presName="diagram" presStyleCnt="0">
        <dgm:presLayoutVars>
          <dgm:chPref val="1"/>
          <dgm:dir/>
          <dgm:animOne val="branch"/>
          <dgm:animLvl val="lvl"/>
          <dgm:resizeHandles val="exact"/>
        </dgm:presLayoutVars>
      </dgm:prSet>
      <dgm:spPr/>
      <dgm:t>
        <a:bodyPr/>
        <a:lstStyle/>
        <a:p>
          <a:endParaRPr lang="hu-HU"/>
        </a:p>
      </dgm:t>
    </dgm:pt>
    <dgm:pt modelId="{EE958891-0BF9-4562-9523-9B394E667E1B}" type="pres">
      <dgm:prSet presAssocID="{B61FACFA-E9E2-4C3B-99F2-E5CE785A5716}" presName="root1" presStyleCnt="0"/>
      <dgm:spPr/>
    </dgm:pt>
    <dgm:pt modelId="{4E294A52-464F-4681-930D-EC567E727F0B}" type="pres">
      <dgm:prSet presAssocID="{B61FACFA-E9E2-4C3B-99F2-E5CE785A5716}" presName="LevelOneTextNode" presStyleLbl="node0" presStyleIdx="0" presStyleCnt="1" custScaleX="120659" custScaleY="29506">
        <dgm:presLayoutVars>
          <dgm:chPref val="3"/>
        </dgm:presLayoutVars>
      </dgm:prSet>
      <dgm:spPr/>
      <dgm:t>
        <a:bodyPr/>
        <a:lstStyle/>
        <a:p>
          <a:endParaRPr lang="hu-HU"/>
        </a:p>
      </dgm:t>
    </dgm:pt>
    <dgm:pt modelId="{CFD6BCD1-8720-458B-ABCA-2FE126A66A1A}" type="pres">
      <dgm:prSet presAssocID="{B61FACFA-E9E2-4C3B-99F2-E5CE785A5716}" presName="level2hierChild" presStyleCnt="0"/>
      <dgm:spPr/>
    </dgm:pt>
    <dgm:pt modelId="{69978762-17E0-4F7D-BC1E-98109BD156AD}" type="pres">
      <dgm:prSet presAssocID="{E2C5E327-80E3-4512-8637-22A2C88788D1}" presName="conn2-1" presStyleLbl="parChTrans1D2" presStyleIdx="0" presStyleCnt="2"/>
      <dgm:spPr/>
      <dgm:t>
        <a:bodyPr/>
        <a:lstStyle/>
        <a:p>
          <a:endParaRPr lang="hu-HU"/>
        </a:p>
      </dgm:t>
    </dgm:pt>
    <dgm:pt modelId="{B75B5971-093E-4456-B0E0-C2D120E70C2D}" type="pres">
      <dgm:prSet presAssocID="{E2C5E327-80E3-4512-8637-22A2C88788D1}" presName="connTx" presStyleLbl="parChTrans1D2" presStyleIdx="0" presStyleCnt="2"/>
      <dgm:spPr/>
      <dgm:t>
        <a:bodyPr/>
        <a:lstStyle/>
        <a:p>
          <a:endParaRPr lang="hu-HU"/>
        </a:p>
      </dgm:t>
    </dgm:pt>
    <dgm:pt modelId="{8C3AB0F9-12D1-4AB2-921A-76AB41769715}" type="pres">
      <dgm:prSet presAssocID="{1C1FCA97-B617-465B-B88A-2F674A2A4FCF}" presName="root2" presStyleCnt="0"/>
      <dgm:spPr/>
    </dgm:pt>
    <dgm:pt modelId="{7A6D2760-F4EF-4755-83C7-6A9A9B7B91F8}" type="pres">
      <dgm:prSet presAssocID="{1C1FCA97-B617-465B-B88A-2F674A2A4FCF}" presName="LevelTwoTextNode" presStyleLbl="node2" presStyleIdx="0" presStyleCnt="2" custScaleX="108073" custScaleY="24780" custLinFactNeighborX="-13576" custLinFactNeighborY="-3343">
        <dgm:presLayoutVars>
          <dgm:chPref val="3"/>
        </dgm:presLayoutVars>
      </dgm:prSet>
      <dgm:spPr/>
      <dgm:t>
        <a:bodyPr/>
        <a:lstStyle/>
        <a:p>
          <a:endParaRPr lang="hu-HU"/>
        </a:p>
      </dgm:t>
    </dgm:pt>
    <dgm:pt modelId="{05574D30-EA0D-4EE8-BFC3-AAE8236B274A}" type="pres">
      <dgm:prSet presAssocID="{1C1FCA97-B617-465B-B88A-2F674A2A4FCF}" presName="level3hierChild" presStyleCnt="0"/>
      <dgm:spPr/>
    </dgm:pt>
    <dgm:pt modelId="{2F9E8A47-F855-4088-893D-B7D3CB5BC68C}" type="pres">
      <dgm:prSet presAssocID="{3C0373E2-545D-426E-B61F-F46F5458FFBF}" presName="conn2-1" presStyleLbl="parChTrans1D2" presStyleIdx="1" presStyleCnt="2"/>
      <dgm:spPr/>
      <dgm:t>
        <a:bodyPr/>
        <a:lstStyle/>
        <a:p>
          <a:endParaRPr lang="hu-HU"/>
        </a:p>
      </dgm:t>
    </dgm:pt>
    <dgm:pt modelId="{823AC1D9-59F7-4047-84E0-FF014062F87E}" type="pres">
      <dgm:prSet presAssocID="{3C0373E2-545D-426E-B61F-F46F5458FFBF}" presName="connTx" presStyleLbl="parChTrans1D2" presStyleIdx="1" presStyleCnt="2"/>
      <dgm:spPr/>
      <dgm:t>
        <a:bodyPr/>
        <a:lstStyle/>
        <a:p>
          <a:endParaRPr lang="hu-HU"/>
        </a:p>
      </dgm:t>
    </dgm:pt>
    <dgm:pt modelId="{5CD353A5-8A11-4F0F-9477-1F8B59F4A466}" type="pres">
      <dgm:prSet presAssocID="{EA2013ED-9A65-4B60-ACD2-95419A4925E3}" presName="root2" presStyleCnt="0"/>
      <dgm:spPr/>
    </dgm:pt>
    <dgm:pt modelId="{DF18F469-F158-41E7-818E-35C5A57DE48A}" type="pres">
      <dgm:prSet presAssocID="{EA2013ED-9A65-4B60-ACD2-95419A4925E3}" presName="LevelTwoTextNode" presStyleLbl="node2" presStyleIdx="1" presStyleCnt="2" custScaleX="108073" custScaleY="24780" custLinFactNeighborX="-13576" custLinFactNeighborY="-3343">
        <dgm:presLayoutVars>
          <dgm:chPref val="3"/>
        </dgm:presLayoutVars>
      </dgm:prSet>
      <dgm:spPr/>
      <dgm:t>
        <a:bodyPr/>
        <a:lstStyle/>
        <a:p>
          <a:endParaRPr lang="hu-HU"/>
        </a:p>
      </dgm:t>
    </dgm:pt>
    <dgm:pt modelId="{4867DBA9-961A-48EB-91C9-CB84323DFF69}" type="pres">
      <dgm:prSet presAssocID="{EA2013ED-9A65-4B60-ACD2-95419A4925E3}" presName="level3hierChild" presStyleCnt="0"/>
      <dgm:spPr/>
    </dgm:pt>
  </dgm:ptLst>
  <dgm:cxnLst>
    <dgm:cxn modelId="{7EA174A8-7203-4CA6-81CE-48573195B926}" type="presOf" srcId="{B61FACFA-E9E2-4C3B-99F2-E5CE785A5716}" destId="{4E294A52-464F-4681-930D-EC567E727F0B}" srcOrd="0" destOrd="0" presId="urn:microsoft.com/office/officeart/2005/8/layout/hierarchy2"/>
    <dgm:cxn modelId="{A1F49C23-BB59-4953-9BB6-3527077F2B5C}" type="presOf" srcId="{E2C5E327-80E3-4512-8637-22A2C88788D1}" destId="{69978762-17E0-4F7D-BC1E-98109BD156AD}" srcOrd="0" destOrd="0" presId="urn:microsoft.com/office/officeart/2005/8/layout/hierarchy2"/>
    <dgm:cxn modelId="{63188274-4ED1-4C22-A312-F4511B41F973}" type="presOf" srcId="{3C0373E2-545D-426E-B61F-F46F5458FFBF}" destId="{823AC1D9-59F7-4047-84E0-FF014062F87E}" srcOrd="1" destOrd="0" presId="urn:microsoft.com/office/officeart/2005/8/layout/hierarchy2"/>
    <dgm:cxn modelId="{BDC2C5A5-44CA-4562-8835-BDF94DEA5F9A}" srcId="{B61FACFA-E9E2-4C3B-99F2-E5CE785A5716}" destId="{1C1FCA97-B617-465B-B88A-2F674A2A4FCF}" srcOrd="0" destOrd="0" parTransId="{E2C5E327-80E3-4512-8637-22A2C88788D1}" sibTransId="{21FE9802-B2CA-4A7D-BF59-F2FDCAFA75E2}"/>
    <dgm:cxn modelId="{B05CB35C-2B8F-4307-80A0-143F721FD222}" srcId="{B8B634BB-87C4-41EB-87CF-88C38825982E}" destId="{B61FACFA-E9E2-4C3B-99F2-E5CE785A5716}" srcOrd="0" destOrd="0" parTransId="{1705D147-C0AB-4862-ABC9-3986EBC1B6B7}" sibTransId="{9A01B569-DFB2-43F4-A1A8-775DBAE00EED}"/>
    <dgm:cxn modelId="{5F2EFAF3-8753-40E6-8617-3C09C7B093DE}" type="presOf" srcId="{3C0373E2-545D-426E-B61F-F46F5458FFBF}" destId="{2F9E8A47-F855-4088-893D-B7D3CB5BC68C}" srcOrd="0" destOrd="0" presId="urn:microsoft.com/office/officeart/2005/8/layout/hierarchy2"/>
    <dgm:cxn modelId="{752C354C-C612-40BB-94F6-B4DDC1F83DC7}" type="presOf" srcId="{E2C5E327-80E3-4512-8637-22A2C88788D1}" destId="{B75B5971-093E-4456-B0E0-C2D120E70C2D}" srcOrd="1" destOrd="0" presId="urn:microsoft.com/office/officeart/2005/8/layout/hierarchy2"/>
    <dgm:cxn modelId="{176FB27D-9A0F-4896-8233-A637603E15B3}" type="presOf" srcId="{1C1FCA97-B617-465B-B88A-2F674A2A4FCF}" destId="{7A6D2760-F4EF-4755-83C7-6A9A9B7B91F8}" srcOrd="0" destOrd="0" presId="urn:microsoft.com/office/officeart/2005/8/layout/hierarchy2"/>
    <dgm:cxn modelId="{4DF853FD-CD7C-4478-BBE8-0D71FCB13452}" type="presOf" srcId="{B8B634BB-87C4-41EB-87CF-88C38825982E}" destId="{852C08C2-3722-42AF-BE1F-CC7E8D7020E0}" srcOrd="0" destOrd="0" presId="urn:microsoft.com/office/officeart/2005/8/layout/hierarchy2"/>
    <dgm:cxn modelId="{4EEB9134-78CF-47DC-A1AB-30F6FB8D34FB}" srcId="{B61FACFA-E9E2-4C3B-99F2-E5CE785A5716}" destId="{EA2013ED-9A65-4B60-ACD2-95419A4925E3}" srcOrd="1" destOrd="0" parTransId="{3C0373E2-545D-426E-B61F-F46F5458FFBF}" sibTransId="{576D8249-9139-479C-9756-441CB32BB651}"/>
    <dgm:cxn modelId="{5752BB5B-6F2C-443E-A5BE-DE8CE41725F6}" type="presOf" srcId="{EA2013ED-9A65-4B60-ACD2-95419A4925E3}" destId="{DF18F469-F158-41E7-818E-35C5A57DE48A}" srcOrd="0" destOrd="0" presId="urn:microsoft.com/office/officeart/2005/8/layout/hierarchy2"/>
    <dgm:cxn modelId="{FE8DF3E1-DAA2-4494-A3E1-7ECCE185D38C}" type="presParOf" srcId="{852C08C2-3722-42AF-BE1F-CC7E8D7020E0}" destId="{EE958891-0BF9-4562-9523-9B394E667E1B}" srcOrd="0" destOrd="0" presId="urn:microsoft.com/office/officeart/2005/8/layout/hierarchy2"/>
    <dgm:cxn modelId="{4326E421-981D-4E57-99E2-D1275ED0BBFB}" type="presParOf" srcId="{EE958891-0BF9-4562-9523-9B394E667E1B}" destId="{4E294A52-464F-4681-930D-EC567E727F0B}" srcOrd="0" destOrd="0" presId="urn:microsoft.com/office/officeart/2005/8/layout/hierarchy2"/>
    <dgm:cxn modelId="{21654245-B9D4-4073-8428-089EABFAC11F}" type="presParOf" srcId="{EE958891-0BF9-4562-9523-9B394E667E1B}" destId="{CFD6BCD1-8720-458B-ABCA-2FE126A66A1A}" srcOrd="1" destOrd="0" presId="urn:microsoft.com/office/officeart/2005/8/layout/hierarchy2"/>
    <dgm:cxn modelId="{43A48128-F9F3-4AEC-8C88-6E0B227EC413}" type="presParOf" srcId="{CFD6BCD1-8720-458B-ABCA-2FE126A66A1A}" destId="{69978762-17E0-4F7D-BC1E-98109BD156AD}" srcOrd="0" destOrd="0" presId="urn:microsoft.com/office/officeart/2005/8/layout/hierarchy2"/>
    <dgm:cxn modelId="{663D8D0B-73ED-405E-A17F-144AEC2B3DFB}" type="presParOf" srcId="{69978762-17E0-4F7D-BC1E-98109BD156AD}" destId="{B75B5971-093E-4456-B0E0-C2D120E70C2D}" srcOrd="0" destOrd="0" presId="urn:microsoft.com/office/officeart/2005/8/layout/hierarchy2"/>
    <dgm:cxn modelId="{0DF6D6A5-FCA5-4B13-9FC2-ABD75BD0EDFB}" type="presParOf" srcId="{CFD6BCD1-8720-458B-ABCA-2FE126A66A1A}" destId="{8C3AB0F9-12D1-4AB2-921A-76AB41769715}" srcOrd="1" destOrd="0" presId="urn:microsoft.com/office/officeart/2005/8/layout/hierarchy2"/>
    <dgm:cxn modelId="{75E225AF-362E-482C-82C5-E211C1F30AA2}" type="presParOf" srcId="{8C3AB0F9-12D1-4AB2-921A-76AB41769715}" destId="{7A6D2760-F4EF-4755-83C7-6A9A9B7B91F8}" srcOrd="0" destOrd="0" presId="urn:microsoft.com/office/officeart/2005/8/layout/hierarchy2"/>
    <dgm:cxn modelId="{4B08A8CB-45A0-4771-903B-BB0C52B7869A}" type="presParOf" srcId="{8C3AB0F9-12D1-4AB2-921A-76AB41769715}" destId="{05574D30-EA0D-4EE8-BFC3-AAE8236B274A}" srcOrd="1" destOrd="0" presId="urn:microsoft.com/office/officeart/2005/8/layout/hierarchy2"/>
    <dgm:cxn modelId="{05DA5CF7-52C7-4CA0-8C66-0F54DE8CEBBC}" type="presParOf" srcId="{CFD6BCD1-8720-458B-ABCA-2FE126A66A1A}" destId="{2F9E8A47-F855-4088-893D-B7D3CB5BC68C}" srcOrd="2" destOrd="0" presId="urn:microsoft.com/office/officeart/2005/8/layout/hierarchy2"/>
    <dgm:cxn modelId="{EDA14C7F-10BE-432E-B253-67886A279673}" type="presParOf" srcId="{2F9E8A47-F855-4088-893D-B7D3CB5BC68C}" destId="{823AC1D9-59F7-4047-84E0-FF014062F87E}" srcOrd="0" destOrd="0" presId="urn:microsoft.com/office/officeart/2005/8/layout/hierarchy2"/>
    <dgm:cxn modelId="{73618EDA-D0A1-4BE0-87AA-BA5DDEA0A4AC}" type="presParOf" srcId="{CFD6BCD1-8720-458B-ABCA-2FE126A66A1A}" destId="{5CD353A5-8A11-4F0F-9477-1F8B59F4A466}" srcOrd="3" destOrd="0" presId="urn:microsoft.com/office/officeart/2005/8/layout/hierarchy2"/>
    <dgm:cxn modelId="{FEC6B332-EB96-4477-984F-1526E7FB8BE4}" type="presParOf" srcId="{5CD353A5-8A11-4F0F-9477-1F8B59F4A466}" destId="{DF18F469-F158-41E7-818E-35C5A57DE48A}" srcOrd="0" destOrd="0" presId="urn:microsoft.com/office/officeart/2005/8/layout/hierarchy2"/>
    <dgm:cxn modelId="{A6B67AE7-5117-4FD8-8EF7-421CF22140B8}" type="presParOf" srcId="{5CD353A5-8A11-4F0F-9477-1F8B59F4A466}" destId="{4867DBA9-961A-48EB-91C9-CB84323DFF69}"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50E7926-66F9-438A-898E-DB0C1390156C}" type="doc">
      <dgm:prSet loTypeId="urn:microsoft.com/office/officeart/2005/8/layout/hProcess9" loCatId="process" qsTypeId="urn:microsoft.com/office/officeart/2005/8/quickstyle/simple1" qsCatId="simple" csTypeId="urn:microsoft.com/office/officeart/2005/8/colors/accent1_2" csCatId="accent1" phldr="1"/>
      <dgm:spPr/>
    </dgm:pt>
    <dgm:pt modelId="{93A466B5-41CB-4860-8E6A-07828FEE4785}">
      <dgm:prSet phldrT="[Text]"/>
      <dgm:spPr>
        <a:solidFill>
          <a:schemeClr val="accent4"/>
        </a:solidFill>
      </dgm:spPr>
      <dgm:t>
        <a:bodyPr/>
        <a:lstStyle/>
        <a:p>
          <a:r>
            <a:rPr lang="hu-HU" dirty="0" smtClean="0">
              <a:latin typeface="Open Sans Light"/>
            </a:rPr>
            <a:t>Aktivita</a:t>
          </a:r>
          <a:endParaRPr lang="en-GB" dirty="0">
            <a:latin typeface="Open Sans Light"/>
          </a:endParaRPr>
        </a:p>
      </dgm:t>
    </dgm:pt>
    <dgm:pt modelId="{A36B84F8-4665-41D7-836F-150B36BC53B6}" type="parTrans" cxnId="{ECC41B5E-6B0D-4E11-8413-D525B2AFE486}">
      <dgm:prSet/>
      <dgm:spPr/>
      <dgm:t>
        <a:bodyPr/>
        <a:lstStyle/>
        <a:p>
          <a:endParaRPr lang="en-GB"/>
        </a:p>
      </dgm:t>
    </dgm:pt>
    <dgm:pt modelId="{506F0BF8-B038-483F-9D0B-A9EC000B6CCD}" type="sibTrans" cxnId="{ECC41B5E-6B0D-4E11-8413-D525B2AFE486}">
      <dgm:prSet/>
      <dgm:spPr/>
      <dgm:t>
        <a:bodyPr/>
        <a:lstStyle/>
        <a:p>
          <a:endParaRPr lang="en-GB"/>
        </a:p>
      </dgm:t>
    </dgm:pt>
    <dgm:pt modelId="{4BDD3EE4-C908-43C1-8F32-EFD3D7B77CF1}">
      <dgm:prSet phldrT="[Text]"/>
      <dgm:spPr>
        <a:solidFill>
          <a:schemeClr val="accent5"/>
        </a:solidFill>
      </dgm:spPr>
      <dgm:t>
        <a:bodyPr/>
        <a:lstStyle/>
        <a:p>
          <a:r>
            <a:rPr lang="hu-HU" dirty="0" err="1" smtClean="0">
              <a:latin typeface="Open Sans Light"/>
            </a:rPr>
            <a:t>Výstup</a:t>
          </a:r>
          <a:endParaRPr lang="en-GB" dirty="0"/>
        </a:p>
      </dgm:t>
    </dgm:pt>
    <dgm:pt modelId="{ADFAD519-4BE6-4AF7-B90D-1C8ACE0E7E86}" type="parTrans" cxnId="{A951A3A9-D271-4E1C-9EEF-AD03144FF8CE}">
      <dgm:prSet/>
      <dgm:spPr/>
      <dgm:t>
        <a:bodyPr/>
        <a:lstStyle/>
        <a:p>
          <a:endParaRPr lang="en-GB"/>
        </a:p>
      </dgm:t>
    </dgm:pt>
    <dgm:pt modelId="{D03EC221-B726-4A24-987F-EF338FE3741E}" type="sibTrans" cxnId="{A951A3A9-D271-4E1C-9EEF-AD03144FF8CE}">
      <dgm:prSet/>
      <dgm:spPr/>
      <dgm:t>
        <a:bodyPr/>
        <a:lstStyle/>
        <a:p>
          <a:endParaRPr lang="en-GB"/>
        </a:p>
      </dgm:t>
    </dgm:pt>
    <dgm:pt modelId="{AA1ADABF-D258-4477-B9A7-EE3EE542CA70}">
      <dgm:prSet phldrT="[Text]"/>
      <dgm:spPr>
        <a:solidFill>
          <a:schemeClr val="accent6"/>
        </a:solidFill>
      </dgm:spPr>
      <dgm:t>
        <a:bodyPr/>
        <a:lstStyle/>
        <a:p>
          <a:r>
            <a:rPr lang="hu-HU" dirty="0" smtClean="0">
              <a:latin typeface="Open Sans Light"/>
            </a:rPr>
            <a:t>Indikátor</a:t>
          </a:r>
          <a:endParaRPr lang="en-GB" dirty="0"/>
        </a:p>
      </dgm:t>
    </dgm:pt>
    <dgm:pt modelId="{F151BE78-721B-4739-A681-1ADA50B5F82E}" type="parTrans" cxnId="{2C8A1EA2-9D06-4A03-8732-44B758758D1B}">
      <dgm:prSet/>
      <dgm:spPr/>
      <dgm:t>
        <a:bodyPr/>
        <a:lstStyle/>
        <a:p>
          <a:endParaRPr lang="en-GB"/>
        </a:p>
      </dgm:t>
    </dgm:pt>
    <dgm:pt modelId="{F35B1BA5-2677-437A-B7C4-20F7B7663F12}" type="sibTrans" cxnId="{2C8A1EA2-9D06-4A03-8732-44B758758D1B}">
      <dgm:prSet/>
      <dgm:spPr/>
      <dgm:t>
        <a:bodyPr/>
        <a:lstStyle/>
        <a:p>
          <a:endParaRPr lang="en-GB"/>
        </a:p>
      </dgm:t>
    </dgm:pt>
    <dgm:pt modelId="{47559380-C13D-448C-A9EC-A81AF66D2E61}" type="pres">
      <dgm:prSet presAssocID="{050E7926-66F9-438A-898E-DB0C1390156C}" presName="CompostProcess" presStyleCnt="0">
        <dgm:presLayoutVars>
          <dgm:dir/>
          <dgm:resizeHandles val="exact"/>
        </dgm:presLayoutVars>
      </dgm:prSet>
      <dgm:spPr/>
    </dgm:pt>
    <dgm:pt modelId="{1A4FAB4B-030E-4F86-B345-C6DBD65FBD62}" type="pres">
      <dgm:prSet presAssocID="{050E7926-66F9-438A-898E-DB0C1390156C}" presName="arrow" presStyleLbl="bgShp" presStyleIdx="0" presStyleCnt="1"/>
      <dgm:spPr/>
    </dgm:pt>
    <dgm:pt modelId="{B5807125-9480-419E-9BE2-C4C87F6C1C9E}" type="pres">
      <dgm:prSet presAssocID="{050E7926-66F9-438A-898E-DB0C1390156C}" presName="linearProcess" presStyleCnt="0"/>
      <dgm:spPr/>
    </dgm:pt>
    <dgm:pt modelId="{AA074D63-2347-471F-A93C-52E670276357}" type="pres">
      <dgm:prSet presAssocID="{93A466B5-41CB-4860-8E6A-07828FEE4785}" presName="textNode" presStyleLbl="node1" presStyleIdx="0" presStyleCnt="3">
        <dgm:presLayoutVars>
          <dgm:bulletEnabled val="1"/>
        </dgm:presLayoutVars>
      </dgm:prSet>
      <dgm:spPr/>
      <dgm:t>
        <a:bodyPr/>
        <a:lstStyle/>
        <a:p>
          <a:endParaRPr lang="hu-HU"/>
        </a:p>
      </dgm:t>
    </dgm:pt>
    <dgm:pt modelId="{FE6DB457-D682-42D5-9D9C-4760B399702F}" type="pres">
      <dgm:prSet presAssocID="{506F0BF8-B038-483F-9D0B-A9EC000B6CCD}" presName="sibTrans" presStyleCnt="0"/>
      <dgm:spPr/>
    </dgm:pt>
    <dgm:pt modelId="{85A33054-A74B-4E18-AD40-945F96CB6893}" type="pres">
      <dgm:prSet presAssocID="{4BDD3EE4-C908-43C1-8F32-EFD3D7B77CF1}" presName="textNode" presStyleLbl="node1" presStyleIdx="1" presStyleCnt="3">
        <dgm:presLayoutVars>
          <dgm:bulletEnabled val="1"/>
        </dgm:presLayoutVars>
      </dgm:prSet>
      <dgm:spPr/>
      <dgm:t>
        <a:bodyPr/>
        <a:lstStyle/>
        <a:p>
          <a:endParaRPr lang="hu-HU"/>
        </a:p>
      </dgm:t>
    </dgm:pt>
    <dgm:pt modelId="{F7FEC648-489F-4F71-A90C-F09A33DD1E08}" type="pres">
      <dgm:prSet presAssocID="{D03EC221-B726-4A24-987F-EF338FE3741E}" presName="sibTrans" presStyleCnt="0"/>
      <dgm:spPr/>
    </dgm:pt>
    <dgm:pt modelId="{23D47FA5-78E1-4F29-A74A-B90E7D574D95}" type="pres">
      <dgm:prSet presAssocID="{AA1ADABF-D258-4477-B9A7-EE3EE542CA70}" presName="textNode" presStyleLbl="node1" presStyleIdx="2" presStyleCnt="3">
        <dgm:presLayoutVars>
          <dgm:bulletEnabled val="1"/>
        </dgm:presLayoutVars>
      </dgm:prSet>
      <dgm:spPr/>
      <dgm:t>
        <a:bodyPr/>
        <a:lstStyle/>
        <a:p>
          <a:endParaRPr lang="hu-HU"/>
        </a:p>
      </dgm:t>
    </dgm:pt>
  </dgm:ptLst>
  <dgm:cxnLst>
    <dgm:cxn modelId="{F4620D0F-3C89-4E63-B873-513D9407B5C2}" type="presOf" srcId="{AA1ADABF-D258-4477-B9A7-EE3EE542CA70}" destId="{23D47FA5-78E1-4F29-A74A-B90E7D574D95}" srcOrd="0" destOrd="0" presId="urn:microsoft.com/office/officeart/2005/8/layout/hProcess9"/>
    <dgm:cxn modelId="{A951A3A9-D271-4E1C-9EEF-AD03144FF8CE}" srcId="{050E7926-66F9-438A-898E-DB0C1390156C}" destId="{4BDD3EE4-C908-43C1-8F32-EFD3D7B77CF1}" srcOrd="1" destOrd="0" parTransId="{ADFAD519-4BE6-4AF7-B90D-1C8ACE0E7E86}" sibTransId="{D03EC221-B726-4A24-987F-EF338FE3741E}"/>
    <dgm:cxn modelId="{981B2F96-1F65-43DD-8AB7-D607C2ADF556}" type="presOf" srcId="{4BDD3EE4-C908-43C1-8F32-EFD3D7B77CF1}" destId="{85A33054-A74B-4E18-AD40-945F96CB6893}" srcOrd="0" destOrd="0" presId="urn:microsoft.com/office/officeart/2005/8/layout/hProcess9"/>
    <dgm:cxn modelId="{ECC41B5E-6B0D-4E11-8413-D525B2AFE486}" srcId="{050E7926-66F9-438A-898E-DB0C1390156C}" destId="{93A466B5-41CB-4860-8E6A-07828FEE4785}" srcOrd="0" destOrd="0" parTransId="{A36B84F8-4665-41D7-836F-150B36BC53B6}" sibTransId="{506F0BF8-B038-483F-9D0B-A9EC000B6CCD}"/>
    <dgm:cxn modelId="{2C8A1EA2-9D06-4A03-8732-44B758758D1B}" srcId="{050E7926-66F9-438A-898E-DB0C1390156C}" destId="{AA1ADABF-D258-4477-B9A7-EE3EE542CA70}" srcOrd="2" destOrd="0" parTransId="{F151BE78-721B-4739-A681-1ADA50B5F82E}" sibTransId="{F35B1BA5-2677-437A-B7C4-20F7B7663F12}"/>
    <dgm:cxn modelId="{ECDB1B53-B346-4897-A8D2-A47CAA69AEC7}" type="presOf" srcId="{93A466B5-41CB-4860-8E6A-07828FEE4785}" destId="{AA074D63-2347-471F-A93C-52E670276357}" srcOrd="0" destOrd="0" presId="urn:microsoft.com/office/officeart/2005/8/layout/hProcess9"/>
    <dgm:cxn modelId="{F6775767-A72A-478B-B5E6-A51B61020CD8}" type="presOf" srcId="{050E7926-66F9-438A-898E-DB0C1390156C}" destId="{47559380-C13D-448C-A9EC-A81AF66D2E61}" srcOrd="0" destOrd="0" presId="urn:microsoft.com/office/officeart/2005/8/layout/hProcess9"/>
    <dgm:cxn modelId="{8DB9ADFF-3B62-4A3D-A7F9-ECE5DB1CC9C8}" type="presParOf" srcId="{47559380-C13D-448C-A9EC-A81AF66D2E61}" destId="{1A4FAB4B-030E-4F86-B345-C6DBD65FBD62}" srcOrd="0" destOrd="0" presId="urn:microsoft.com/office/officeart/2005/8/layout/hProcess9"/>
    <dgm:cxn modelId="{D1C74BB5-1C02-427C-9906-EF4F310BD4E0}" type="presParOf" srcId="{47559380-C13D-448C-A9EC-A81AF66D2E61}" destId="{B5807125-9480-419E-9BE2-C4C87F6C1C9E}" srcOrd="1" destOrd="0" presId="urn:microsoft.com/office/officeart/2005/8/layout/hProcess9"/>
    <dgm:cxn modelId="{F18320BE-AB17-45C2-8352-EDAA4F2AC745}" type="presParOf" srcId="{B5807125-9480-419E-9BE2-C4C87F6C1C9E}" destId="{AA074D63-2347-471F-A93C-52E670276357}" srcOrd="0" destOrd="0" presId="urn:microsoft.com/office/officeart/2005/8/layout/hProcess9"/>
    <dgm:cxn modelId="{67655248-2C6F-4007-9622-AEACC6DC0308}" type="presParOf" srcId="{B5807125-9480-419E-9BE2-C4C87F6C1C9E}" destId="{FE6DB457-D682-42D5-9D9C-4760B399702F}" srcOrd="1" destOrd="0" presId="urn:microsoft.com/office/officeart/2005/8/layout/hProcess9"/>
    <dgm:cxn modelId="{1F0F1965-E9E2-4157-945D-8888FB5E7D33}" type="presParOf" srcId="{B5807125-9480-419E-9BE2-C4C87F6C1C9E}" destId="{85A33054-A74B-4E18-AD40-945F96CB6893}" srcOrd="2" destOrd="0" presId="urn:microsoft.com/office/officeart/2005/8/layout/hProcess9"/>
    <dgm:cxn modelId="{3CA9626E-F21C-460E-B23C-7D3C4067E8CC}" type="presParOf" srcId="{B5807125-9480-419E-9BE2-C4C87F6C1C9E}" destId="{F7FEC648-489F-4F71-A90C-F09A33DD1E08}" srcOrd="3" destOrd="0" presId="urn:microsoft.com/office/officeart/2005/8/layout/hProcess9"/>
    <dgm:cxn modelId="{A21EEB6C-2E37-4555-BEEB-966C531ED820}" type="presParOf" srcId="{B5807125-9480-419E-9BE2-C4C87F6C1C9E}" destId="{23D47FA5-78E1-4F29-A74A-B90E7D574D95}"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BFCF4D8-263B-49BE-8FC8-DE90FFC7FD53}" type="doc">
      <dgm:prSet loTypeId="urn:microsoft.com/office/officeart/2005/8/layout/hProcess9" loCatId="process" qsTypeId="urn:microsoft.com/office/officeart/2005/8/quickstyle/simple1" qsCatId="simple" csTypeId="urn:microsoft.com/office/officeart/2005/8/colors/accent1_2" csCatId="accent1" phldr="1"/>
      <dgm:spPr/>
    </dgm:pt>
    <dgm:pt modelId="{C1491E93-3671-4876-9183-3A59F18629B6}">
      <dgm:prSet phldrT="[Text]"/>
      <dgm:spPr>
        <a:xfrm>
          <a:off x="1631" y="873435"/>
          <a:ext cx="949868" cy="1164580"/>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hu-HU" dirty="0" err="1" smtClean="0">
              <a:solidFill>
                <a:sysClr val="window" lastClr="FFFFFF"/>
              </a:solidFill>
              <a:latin typeface="Calibri"/>
              <a:ea typeface="+mn-ea"/>
              <a:cs typeface="+mn-cs"/>
            </a:rPr>
            <a:t>Podanie</a:t>
          </a:r>
          <a:r>
            <a:rPr lang="hu-HU" dirty="0" smtClean="0">
              <a:solidFill>
                <a:sysClr val="window" lastClr="FFFFFF"/>
              </a:solidFill>
              <a:latin typeface="Calibri"/>
              <a:ea typeface="+mn-ea"/>
              <a:cs typeface="+mn-cs"/>
            </a:rPr>
            <a:t> </a:t>
          </a:r>
          <a:r>
            <a:rPr lang="hu-HU" dirty="0" err="1" smtClean="0">
              <a:solidFill>
                <a:sysClr val="window" lastClr="FFFFFF"/>
              </a:solidFill>
              <a:latin typeface="Calibri"/>
              <a:ea typeface="+mn-ea"/>
              <a:cs typeface="+mn-cs"/>
            </a:rPr>
            <a:t>žiadosti</a:t>
          </a:r>
          <a:r>
            <a:rPr lang="hu-HU" dirty="0" smtClean="0">
              <a:solidFill>
                <a:sysClr val="window" lastClr="FFFFFF"/>
              </a:solidFill>
              <a:latin typeface="Calibri"/>
              <a:ea typeface="+mn-ea"/>
              <a:cs typeface="+mn-cs"/>
            </a:rPr>
            <a:t> </a:t>
          </a:r>
          <a:r>
            <a:rPr lang="hu-HU" dirty="0" err="1" smtClean="0">
              <a:solidFill>
                <a:sysClr val="window" lastClr="FFFFFF"/>
              </a:solidFill>
              <a:latin typeface="Calibri"/>
              <a:ea typeface="+mn-ea"/>
              <a:cs typeface="+mn-cs"/>
            </a:rPr>
            <a:t>prostredníctvom</a:t>
          </a:r>
          <a:r>
            <a:rPr lang="hu-HU" dirty="0" smtClean="0">
              <a:solidFill>
                <a:sysClr val="window" lastClr="FFFFFF"/>
              </a:solidFill>
              <a:latin typeface="Calibri"/>
              <a:ea typeface="+mn-ea"/>
              <a:cs typeface="+mn-cs"/>
            </a:rPr>
            <a:t> </a:t>
          </a:r>
          <a:r>
            <a:rPr lang="hu-HU" dirty="0" err="1" smtClean="0">
              <a:solidFill>
                <a:sysClr val="window" lastClr="FFFFFF"/>
              </a:solidFill>
              <a:latin typeface="Calibri"/>
              <a:ea typeface="+mn-ea"/>
              <a:cs typeface="+mn-cs"/>
            </a:rPr>
            <a:t>Interreg</a:t>
          </a:r>
          <a:r>
            <a:rPr lang="hu-HU" dirty="0" smtClean="0">
              <a:solidFill>
                <a:sysClr val="window" lastClr="FFFFFF"/>
              </a:solidFill>
              <a:latin typeface="Calibri"/>
              <a:ea typeface="+mn-ea"/>
              <a:cs typeface="+mn-cs"/>
            </a:rPr>
            <a:t> +</a:t>
          </a:r>
          <a:endParaRPr lang="en-US" dirty="0">
            <a:solidFill>
              <a:sysClr val="window" lastClr="FFFFFF"/>
            </a:solidFill>
            <a:latin typeface="Calibri"/>
            <a:ea typeface="+mn-ea"/>
            <a:cs typeface="+mn-cs"/>
          </a:endParaRPr>
        </a:p>
      </dgm:t>
    </dgm:pt>
    <dgm:pt modelId="{5A07ED66-F595-4175-AB73-40E96BC3E477}" type="parTrans" cxnId="{F9F07E1D-32A5-4ABE-A639-69DD3C5267DA}">
      <dgm:prSet/>
      <dgm:spPr/>
      <dgm:t>
        <a:bodyPr/>
        <a:lstStyle/>
        <a:p>
          <a:endParaRPr lang="hu-HU"/>
        </a:p>
      </dgm:t>
    </dgm:pt>
    <dgm:pt modelId="{2B88874B-2CD7-4885-A980-95B6B10EF768}" type="sibTrans" cxnId="{F9F07E1D-32A5-4ABE-A639-69DD3C5267DA}">
      <dgm:prSet/>
      <dgm:spPr/>
      <dgm:t>
        <a:bodyPr/>
        <a:lstStyle/>
        <a:p>
          <a:endParaRPr lang="hu-HU"/>
        </a:p>
      </dgm:t>
    </dgm:pt>
    <dgm:pt modelId="{D7417B9B-85C7-49BE-A098-E0ECE0915D3E}">
      <dgm:prSet phldrT="[Text]"/>
      <dgm:spPr>
        <a:xfrm>
          <a:off x="998993" y="873435"/>
          <a:ext cx="949868" cy="1164580"/>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dirty="0" smtClean="0">
              <a:solidFill>
                <a:sysClr val="window" lastClr="FFFFFF"/>
              </a:solidFill>
              <a:latin typeface="Calibri"/>
              <a:ea typeface="+mn-ea"/>
              <a:cs typeface="+mn-cs"/>
            </a:rPr>
            <a:t>Admin</a:t>
          </a:r>
          <a:r>
            <a:rPr lang="hu-HU" dirty="0" err="1" smtClean="0">
              <a:solidFill>
                <a:sysClr val="window" lastClr="FFFFFF"/>
              </a:solidFill>
              <a:latin typeface="Calibri"/>
              <a:ea typeface="+mn-ea"/>
              <a:cs typeface="+mn-cs"/>
            </a:rPr>
            <a:t>istratívna</a:t>
          </a:r>
          <a:r>
            <a:rPr lang="hu-HU" dirty="0" smtClean="0">
              <a:solidFill>
                <a:sysClr val="window" lastClr="FFFFFF"/>
              </a:solidFill>
              <a:latin typeface="Calibri"/>
              <a:ea typeface="+mn-ea"/>
              <a:cs typeface="+mn-cs"/>
            </a:rPr>
            <a:t> </a:t>
          </a:r>
          <a:r>
            <a:rPr lang="hu-HU" dirty="0" err="1" smtClean="0">
              <a:solidFill>
                <a:sysClr val="window" lastClr="FFFFFF"/>
              </a:solidFill>
              <a:latin typeface="Calibri"/>
              <a:ea typeface="+mn-ea"/>
              <a:cs typeface="+mn-cs"/>
            </a:rPr>
            <a:t>kontrola</a:t>
          </a:r>
          <a:r>
            <a:rPr lang="hu-HU" dirty="0" smtClean="0">
              <a:solidFill>
                <a:sysClr val="window" lastClr="FFFFFF"/>
              </a:solidFill>
              <a:latin typeface="Calibri"/>
              <a:ea typeface="+mn-ea"/>
              <a:cs typeface="+mn-cs"/>
            </a:rPr>
            <a:t> a </a:t>
          </a:r>
          <a:r>
            <a:rPr lang="hu-HU" dirty="0" err="1" smtClean="0">
              <a:solidFill>
                <a:sysClr val="window" lastClr="FFFFFF"/>
              </a:solidFill>
              <a:latin typeface="Calibri"/>
              <a:ea typeface="+mn-ea"/>
              <a:cs typeface="+mn-cs"/>
            </a:rPr>
            <a:t>oprávnenost</a:t>
          </a:r>
          <a:endParaRPr lang="en-US" dirty="0">
            <a:solidFill>
              <a:sysClr val="window" lastClr="FFFFFF"/>
            </a:solidFill>
            <a:latin typeface="Calibri"/>
            <a:ea typeface="+mn-ea"/>
            <a:cs typeface="+mn-cs"/>
          </a:endParaRPr>
        </a:p>
      </dgm:t>
    </dgm:pt>
    <dgm:pt modelId="{CE202FD7-DEAC-4ABB-AA53-4FAE38D84037}" type="parTrans" cxnId="{A3F07CEC-3D5D-46C2-AF2D-CEB5FC0EB780}">
      <dgm:prSet/>
      <dgm:spPr/>
      <dgm:t>
        <a:bodyPr/>
        <a:lstStyle/>
        <a:p>
          <a:endParaRPr lang="hu-HU"/>
        </a:p>
      </dgm:t>
    </dgm:pt>
    <dgm:pt modelId="{0FA8BD4E-4533-4E6A-BC71-DC6FE85F304C}" type="sibTrans" cxnId="{A3F07CEC-3D5D-46C2-AF2D-CEB5FC0EB780}">
      <dgm:prSet/>
      <dgm:spPr/>
      <dgm:t>
        <a:bodyPr/>
        <a:lstStyle/>
        <a:p>
          <a:endParaRPr lang="hu-HU"/>
        </a:p>
      </dgm:t>
    </dgm:pt>
    <dgm:pt modelId="{BA804320-95C1-4FEA-9DB5-DD66BB999FA0}">
      <dgm:prSet/>
      <dgm:spPr>
        <a:xfrm>
          <a:off x="2993717" y="873435"/>
          <a:ext cx="949868" cy="1164580"/>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hu-HU" dirty="0" err="1" smtClean="0">
              <a:solidFill>
                <a:sysClr val="window" lastClr="FFFFFF"/>
              </a:solidFill>
              <a:latin typeface="Calibri"/>
              <a:ea typeface="+mn-ea"/>
              <a:cs typeface="+mn-cs"/>
            </a:rPr>
            <a:t>Kvalitatívne</a:t>
          </a:r>
          <a:r>
            <a:rPr lang="hu-HU" dirty="0" smtClean="0">
              <a:solidFill>
                <a:sysClr val="window" lastClr="FFFFFF"/>
              </a:solidFill>
              <a:latin typeface="Calibri"/>
              <a:ea typeface="+mn-ea"/>
              <a:cs typeface="+mn-cs"/>
            </a:rPr>
            <a:t> </a:t>
          </a:r>
          <a:r>
            <a:rPr lang="hu-HU" dirty="0" err="1" smtClean="0">
              <a:solidFill>
                <a:sysClr val="window" lastClr="FFFFFF"/>
              </a:solidFill>
              <a:latin typeface="Calibri"/>
              <a:ea typeface="+mn-ea"/>
              <a:cs typeface="+mn-cs"/>
            </a:rPr>
            <a:t>hodnotenie</a:t>
          </a:r>
          <a:endParaRPr lang="en-US" dirty="0">
            <a:solidFill>
              <a:sysClr val="window" lastClr="FFFFFF"/>
            </a:solidFill>
            <a:latin typeface="Calibri"/>
            <a:ea typeface="+mn-ea"/>
            <a:cs typeface="+mn-cs"/>
          </a:endParaRPr>
        </a:p>
      </dgm:t>
    </dgm:pt>
    <dgm:pt modelId="{1E216918-5939-4D5D-BDCF-77A711DA8EEB}" type="parTrans" cxnId="{BC77C8B0-CC51-47A0-A9BB-9D687166B77E}">
      <dgm:prSet/>
      <dgm:spPr/>
      <dgm:t>
        <a:bodyPr/>
        <a:lstStyle/>
        <a:p>
          <a:endParaRPr lang="hu-HU"/>
        </a:p>
      </dgm:t>
    </dgm:pt>
    <dgm:pt modelId="{88931F13-7F3B-4807-A477-B8456643308E}" type="sibTrans" cxnId="{BC77C8B0-CC51-47A0-A9BB-9D687166B77E}">
      <dgm:prSet/>
      <dgm:spPr/>
      <dgm:t>
        <a:bodyPr/>
        <a:lstStyle/>
        <a:p>
          <a:endParaRPr lang="hu-HU"/>
        </a:p>
      </dgm:t>
    </dgm:pt>
    <dgm:pt modelId="{44A0D62E-24C8-4FC7-8BE8-201A37F14AE8}">
      <dgm:prSet/>
      <dgm:spPr>
        <a:xfrm>
          <a:off x="3991079" y="873435"/>
          <a:ext cx="949868" cy="1164580"/>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hu-HU" dirty="0" err="1" smtClean="0">
              <a:solidFill>
                <a:sysClr val="window" lastClr="FFFFFF"/>
              </a:solidFill>
              <a:latin typeface="Calibri"/>
              <a:ea typeface="+mn-ea"/>
              <a:cs typeface="+mn-cs"/>
            </a:rPr>
            <a:t>Rozhodnutie</a:t>
          </a:r>
          <a:r>
            <a:rPr lang="hu-HU" dirty="0" smtClean="0">
              <a:solidFill>
                <a:sysClr val="window" lastClr="FFFFFF"/>
              </a:solidFill>
              <a:latin typeface="Calibri"/>
              <a:ea typeface="+mn-ea"/>
              <a:cs typeface="+mn-cs"/>
            </a:rPr>
            <a:t> </a:t>
          </a:r>
          <a:r>
            <a:rPr lang="en-US" dirty="0" smtClean="0">
              <a:solidFill>
                <a:sysClr val="window" lastClr="FFFFFF"/>
              </a:solidFill>
              <a:latin typeface="Calibri"/>
              <a:ea typeface="+mn-ea"/>
              <a:cs typeface="+mn-cs"/>
            </a:rPr>
            <a:t>M</a:t>
          </a:r>
          <a:r>
            <a:rPr lang="hu-HU" dirty="0" smtClean="0">
              <a:solidFill>
                <a:sysClr val="window" lastClr="FFFFFF"/>
              </a:solidFill>
              <a:latin typeface="Calibri"/>
              <a:ea typeface="+mn-ea"/>
              <a:cs typeface="+mn-cs"/>
            </a:rPr>
            <a:t>V</a:t>
          </a:r>
          <a:endParaRPr lang="en-US" dirty="0">
            <a:solidFill>
              <a:sysClr val="window" lastClr="FFFFFF"/>
            </a:solidFill>
            <a:latin typeface="Calibri"/>
            <a:ea typeface="+mn-ea"/>
            <a:cs typeface="+mn-cs"/>
          </a:endParaRPr>
        </a:p>
      </dgm:t>
    </dgm:pt>
    <dgm:pt modelId="{45644F46-F4DC-4027-8FA2-C42F28989554}" type="parTrans" cxnId="{970212F4-502A-4999-9520-A22B42B7C6D0}">
      <dgm:prSet/>
      <dgm:spPr/>
      <dgm:t>
        <a:bodyPr/>
        <a:lstStyle/>
        <a:p>
          <a:endParaRPr lang="hu-HU"/>
        </a:p>
      </dgm:t>
    </dgm:pt>
    <dgm:pt modelId="{B50F4790-02BC-4FAE-AA4A-CD1BF2360442}" type="sibTrans" cxnId="{970212F4-502A-4999-9520-A22B42B7C6D0}">
      <dgm:prSet/>
      <dgm:spPr/>
      <dgm:t>
        <a:bodyPr/>
        <a:lstStyle/>
        <a:p>
          <a:endParaRPr lang="hu-HU"/>
        </a:p>
      </dgm:t>
    </dgm:pt>
    <dgm:pt modelId="{1DFA9BE2-7CC1-4076-B71D-252427542DA4}">
      <dgm:prSet/>
      <dgm:spPr>
        <a:xfrm>
          <a:off x="4988441" y="873435"/>
          <a:ext cx="949868" cy="1164580"/>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hu-HU" dirty="0" err="1" smtClean="0">
              <a:solidFill>
                <a:sysClr val="window" lastClr="FFFFFF"/>
              </a:solidFill>
              <a:latin typeface="Calibri"/>
              <a:ea typeface="+mn-ea"/>
              <a:cs typeface="+mn-cs"/>
            </a:rPr>
            <a:t>Kontrahovanie</a:t>
          </a:r>
          <a:endParaRPr lang="en-US" dirty="0">
            <a:solidFill>
              <a:sysClr val="window" lastClr="FFFFFF"/>
            </a:solidFill>
            <a:latin typeface="Calibri"/>
            <a:ea typeface="+mn-ea"/>
            <a:cs typeface="+mn-cs"/>
          </a:endParaRPr>
        </a:p>
      </dgm:t>
    </dgm:pt>
    <dgm:pt modelId="{3805B027-31D0-4EA9-A9ED-065DD1DA4C50}" type="parTrans" cxnId="{5593093E-56AD-4DE4-B44D-8372F819920A}">
      <dgm:prSet/>
      <dgm:spPr/>
      <dgm:t>
        <a:bodyPr/>
        <a:lstStyle/>
        <a:p>
          <a:endParaRPr lang="hu-HU"/>
        </a:p>
      </dgm:t>
    </dgm:pt>
    <dgm:pt modelId="{E71D43BB-F528-4DDE-BA1E-E7A385F112B1}" type="sibTrans" cxnId="{5593093E-56AD-4DE4-B44D-8372F819920A}">
      <dgm:prSet/>
      <dgm:spPr/>
      <dgm:t>
        <a:bodyPr/>
        <a:lstStyle/>
        <a:p>
          <a:endParaRPr lang="hu-HU"/>
        </a:p>
      </dgm:t>
    </dgm:pt>
    <dgm:pt modelId="{FEFF670D-8F22-4E86-BBC0-3FFEF0D47B23}" type="pres">
      <dgm:prSet presAssocID="{FBFCF4D8-263B-49BE-8FC8-DE90FFC7FD53}" presName="CompostProcess" presStyleCnt="0">
        <dgm:presLayoutVars>
          <dgm:dir/>
          <dgm:resizeHandles val="exact"/>
        </dgm:presLayoutVars>
      </dgm:prSet>
      <dgm:spPr/>
    </dgm:pt>
    <dgm:pt modelId="{A5DBE147-B2EF-4F6B-BD79-B40B589FFE3C}" type="pres">
      <dgm:prSet presAssocID="{FBFCF4D8-263B-49BE-8FC8-DE90FFC7FD53}" presName="arrow" presStyleLbl="bgShp" presStyleIdx="0" presStyleCnt="1" custScaleX="117647" custScaleY="96226"/>
      <dgm:spPr>
        <a:xfrm>
          <a:off x="1" y="54939"/>
          <a:ext cx="5939939" cy="2801571"/>
        </a:xfrm>
        <a:prstGeom prst="rightArrow">
          <a:avLst/>
        </a:prstGeom>
        <a:solidFill>
          <a:srgbClr val="4F81BD">
            <a:tint val="40000"/>
            <a:hueOff val="0"/>
            <a:satOff val="0"/>
            <a:lumOff val="0"/>
            <a:alphaOff val="0"/>
          </a:srgbClr>
        </a:solidFill>
        <a:ln>
          <a:noFill/>
        </a:ln>
        <a:effectLst/>
      </dgm:spPr>
    </dgm:pt>
    <dgm:pt modelId="{8508E97A-1C99-4DA8-826C-B6CF7B1E1AE7}" type="pres">
      <dgm:prSet presAssocID="{FBFCF4D8-263B-49BE-8FC8-DE90FFC7FD53}" presName="linearProcess" presStyleCnt="0"/>
      <dgm:spPr/>
    </dgm:pt>
    <dgm:pt modelId="{66896371-F47B-4C64-929E-5049CE692976}" type="pres">
      <dgm:prSet presAssocID="{C1491E93-3671-4876-9183-3A59F18629B6}" presName="textNode" presStyleLbl="node1" presStyleIdx="0" presStyleCnt="5">
        <dgm:presLayoutVars>
          <dgm:bulletEnabled val="1"/>
        </dgm:presLayoutVars>
      </dgm:prSet>
      <dgm:spPr>
        <a:prstGeom prst="roundRect">
          <a:avLst/>
        </a:prstGeom>
      </dgm:spPr>
      <dgm:t>
        <a:bodyPr/>
        <a:lstStyle/>
        <a:p>
          <a:endParaRPr lang="hu-HU"/>
        </a:p>
      </dgm:t>
    </dgm:pt>
    <dgm:pt modelId="{F0EE19FC-08ED-4FD9-81F0-67C53986A4E2}" type="pres">
      <dgm:prSet presAssocID="{2B88874B-2CD7-4885-A980-95B6B10EF768}" presName="sibTrans" presStyleCnt="0"/>
      <dgm:spPr/>
    </dgm:pt>
    <dgm:pt modelId="{D03F1AE0-79D9-438F-BC00-D87D14950CC3}" type="pres">
      <dgm:prSet presAssocID="{D7417B9B-85C7-49BE-A098-E0ECE0915D3E}" presName="textNode" presStyleLbl="node1" presStyleIdx="1" presStyleCnt="5">
        <dgm:presLayoutVars>
          <dgm:bulletEnabled val="1"/>
        </dgm:presLayoutVars>
      </dgm:prSet>
      <dgm:spPr>
        <a:prstGeom prst="roundRect">
          <a:avLst/>
        </a:prstGeom>
      </dgm:spPr>
      <dgm:t>
        <a:bodyPr/>
        <a:lstStyle/>
        <a:p>
          <a:endParaRPr lang="hu-HU"/>
        </a:p>
      </dgm:t>
    </dgm:pt>
    <dgm:pt modelId="{4C51E69D-8F43-4058-957B-4ECF84F7077D}" type="pres">
      <dgm:prSet presAssocID="{0FA8BD4E-4533-4E6A-BC71-DC6FE85F304C}" presName="sibTrans" presStyleCnt="0"/>
      <dgm:spPr/>
    </dgm:pt>
    <dgm:pt modelId="{9C618DDE-3DF2-4F22-814C-D94C26DF6C9A}" type="pres">
      <dgm:prSet presAssocID="{BA804320-95C1-4FEA-9DB5-DD66BB999FA0}" presName="textNode" presStyleLbl="node1" presStyleIdx="2" presStyleCnt="5">
        <dgm:presLayoutVars>
          <dgm:bulletEnabled val="1"/>
        </dgm:presLayoutVars>
      </dgm:prSet>
      <dgm:spPr>
        <a:prstGeom prst="roundRect">
          <a:avLst/>
        </a:prstGeom>
      </dgm:spPr>
      <dgm:t>
        <a:bodyPr/>
        <a:lstStyle/>
        <a:p>
          <a:endParaRPr lang="hu-HU"/>
        </a:p>
      </dgm:t>
    </dgm:pt>
    <dgm:pt modelId="{308E780C-D006-4971-861D-898686AEB2EE}" type="pres">
      <dgm:prSet presAssocID="{88931F13-7F3B-4807-A477-B8456643308E}" presName="sibTrans" presStyleCnt="0"/>
      <dgm:spPr/>
    </dgm:pt>
    <dgm:pt modelId="{3DEB3BD4-9F6E-4146-9DDE-A762B3449AC9}" type="pres">
      <dgm:prSet presAssocID="{44A0D62E-24C8-4FC7-8BE8-201A37F14AE8}" presName="textNode" presStyleLbl="node1" presStyleIdx="3" presStyleCnt="5">
        <dgm:presLayoutVars>
          <dgm:bulletEnabled val="1"/>
        </dgm:presLayoutVars>
      </dgm:prSet>
      <dgm:spPr>
        <a:prstGeom prst="roundRect">
          <a:avLst/>
        </a:prstGeom>
      </dgm:spPr>
      <dgm:t>
        <a:bodyPr/>
        <a:lstStyle/>
        <a:p>
          <a:endParaRPr lang="hu-HU"/>
        </a:p>
      </dgm:t>
    </dgm:pt>
    <dgm:pt modelId="{F0C6F702-0C99-47FB-B916-AF0CCBA6B800}" type="pres">
      <dgm:prSet presAssocID="{B50F4790-02BC-4FAE-AA4A-CD1BF2360442}" presName="sibTrans" presStyleCnt="0"/>
      <dgm:spPr/>
    </dgm:pt>
    <dgm:pt modelId="{9B10C572-AAC6-4922-A134-E93F86B2AE72}" type="pres">
      <dgm:prSet presAssocID="{1DFA9BE2-7CC1-4076-B71D-252427542DA4}" presName="textNode" presStyleLbl="node1" presStyleIdx="4" presStyleCnt="5">
        <dgm:presLayoutVars>
          <dgm:bulletEnabled val="1"/>
        </dgm:presLayoutVars>
      </dgm:prSet>
      <dgm:spPr>
        <a:prstGeom prst="roundRect">
          <a:avLst/>
        </a:prstGeom>
      </dgm:spPr>
      <dgm:t>
        <a:bodyPr/>
        <a:lstStyle/>
        <a:p>
          <a:endParaRPr lang="hu-HU"/>
        </a:p>
      </dgm:t>
    </dgm:pt>
  </dgm:ptLst>
  <dgm:cxnLst>
    <dgm:cxn modelId="{BAB02994-BA83-4A80-B923-8012FC70C193}" type="presOf" srcId="{C1491E93-3671-4876-9183-3A59F18629B6}" destId="{66896371-F47B-4C64-929E-5049CE692976}" srcOrd="0" destOrd="0" presId="urn:microsoft.com/office/officeart/2005/8/layout/hProcess9"/>
    <dgm:cxn modelId="{6DBA2E3F-F96E-4F53-BFD9-3427D68F9E14}" type="presOf" srcId="{44A0D62E-24C8-4FC7-8BE8-201A37F14AE8}" destId="{3DEB3BD4-9F6E-4146-9DDE-A762B3449AC9}" srcOrd="0" destOrd="0" presId="urn:microsoft.com/office/officeart/2005/8/layout/hProcess9"/>
    <dgm:cxn modelId="{90892DCB-1551-46C3-BDBE-417C7EE47F6C}" type="presOf" srcId="{BA804320-95C1-4FEA-9DB5-DD66BB999FA0}" destId="{9C618DDE-3DF2-4F22-814C-D94C26DF6C9A}" srcOrd="0" destOrd="0" presId="urn:microsoft.com/office/officeart/2005/8/layout/hProcess9"/>
    <dgm:cxn modelId="{F0C81673-DBF6-4AF9-9D08-EB8F770624BC}" type="presOf" srcId="{1DFA9BE2-7CC1-4076-B71D-252427542DA4}" destId="{9B10C572-AAC6-4922-A134-E93F86B2AE72}" srcOrd="0" destOrd="0" presId="urn:microsoft.com/office/officeart/2005/8/layout/hProcess9"/>
    <dgm:cxn modelId="{B4227492-6F33-42A8-BF81-21E6B3482FB7}" type="presOf" srcId="{D7417B9B-85C7-49BE-A098-E0ECE0915D3E}" destId="{D03F1AE0-79D9-438F-BC00-D87D14950CC3}" srcOrd="0" destOrd="0" presId="urn:microsoft.com/office/officeart/2005/8/layout/hProcess9"/>
    <dgm:cxn modelId="{20C956D5-B779-4F93-87FE-881A93DA1F53}" type="presOf" srcId="{FBFCF4D8-263B-49BE-8FC8-DE90FFC7FD53}" destId="{FEFF670D-8F22-4E86-BBC0-3FFEF0D47B23}" srcOrd="0" destOrd="0" presId="urn:microsoft.com/office/officeart/2005/8/layout/hProcess9"/>
    <dgm:cxn modelId="{A3F07CEC-3D5D-46C2-AF2D-CEB5FC0EB780}" srcId="{FBFCF4D8-263B-49BE-8FC8-DE90FFC7FD53}" destId="{D7417B9B-85C7-49BE-A098-E0ECE0915D3E}" srcOrd="1" destOrd="0" parTransId="{CE202FD7-DEAC-4ABB-AA53-4FAE38D84037}" sibTransId="{0FA8BD4E-4533-4E6A-BC71-DC6FE85F304C}"/>
    <dgm:cxn modelId="{F9F07E1D-32A5-4ABE-A639-69DD3C5267DA}" srcId="{FBFCF4D8-263B-49BE-8FC8-DE90FFC7FD53}" destId="{C1491E93-3671-4876-9183-3A59F18629B6}" srcOrd="0" destOrd="0" parTransId="{5A07ED66-F595-4175-AB73-40E96BC3E477}" sibTransId="{2B88874B-2CD7-4885-A980-95B6B10EF768}"/>
    <dgm:cxn modelId="{BC77C8B0-CC51-47A0-A9BB-9D687166B77E}" srcId="{FBFCF4D8-263B-49BE-8FC8-DE90FFC7FD53}" destId="{BA804320-95C1-4FEA-9DB5-DD66BB999FA0}" srcOrd="2" destOrd="0" parTransId="{1E216918-5939-4D5D-BDCF-77A711DA8EEB}" sibTransId="{88931F13-7F3B-4807-A477-B8456643308E}"/>
    <dgm:cxn modelId="{5593093E-56AD-4DE4-B44D-8372F819920A}" srcId="{FBFCF4D8-263B-49BE-8FC8-DE90FFC7FD53}" destId="{1DFA9BE2-7CC1-4076-B71D-252427542DA4}" srcOrd="4" destOrd="0" parTransId="{3805B027-31D0-4EA9-A9ED-065DD1DA4C50}" sibTransId="{E71D43BB-F528-4DDE-BA1E-E7A385F112B1}"/>
    <dgm:cxn modelId="{970212F4-502A-4999-9520-A22B42B7C6D0}" srcId="{FBFCF4D8-263B-49BE-8FC8-DE90FFC7FD53}" destId="{44A0D62E-24C8-4FC7-8BE8-201A37F14AE8}" srcOrd="3" destOrd="0" parTransId="{45644F46-F4DC-4027-8FA2-C42F28989554}" sibTransId="{B50F4790-02BC-4FAE-AA4A-CD1BF2360442}"/>
    <dgm:cxn modelId="{8E013757-959C-423D-80C5-41181EF81115}" type="presParOf" srcId="{FEFF670D-8F22-4E86-BBC0-3FFEF0D47B23}" destId="{A5DBE147-B2EF-4F6B-BD79-B40B589FFE3C}" srcOrd="0" destOrd="0" presId="urn:microsoft.com/office/officeart/2005/8/layout/hProcess9"/>
    <dgm:cxn modelId="{2278F100-B004-4A05-B7E1-4AF5CFE28464}" type="presParOf" srcId="{FEFF670D-8F22-4E86-BBC0-3FFEF0D47B23}" destId="{8508E97A-1C99-4DA8-826C-B6CF7B1E1AE7}" srcOrd="1" destOrd="0" presId="urn:microsoft.com/office/officeart/2005/8/layout/hProcess9"/>
    <dgm:cxn modelId="{C26BA920-B5F9-4638-8274-D02734A21DA0}" type="presParOf" srcId="{8508E97A-1C99-4DA8-826C-B6CF7B1E1AE7}" destId="{66896371-F47B-4C64-929E-5049CE692976}" srcOrd="0" destOrd="0" presId="urn:microsoft.com/office/officeart/2005/8/layout/hProcess9"/>
    <dgm:cxn modelId="{A0FBE9D3-EBB3-4361-A24E-E3DD93D73719}" type="presParOf" srcId="{8508E97A-1C99-4DA8-826C-B6CF7B1E1AE7}" destId="{F0EE19FC-08ED-4FD9-81F0-67C53986A4E2}" srcOrd="1" destOrd="0" presId="urn:microsoft.com/office/officeart/2005/8/layout/hProcess9"/>
    <dgm:cxn modelId="{BDFFDFDD-EB74-4324-B921-4E9A92857283}" type="presParOf" srcId="{8508E97A-1C99-4DA8-826C-B6CF7B1E1AE7}" destId="{D03F1AE0-79D9-438F-BC00-D87D14950CC3}" srcOrd="2" destOrd="0" presId="urn:microsoft.com/office/officeart/2005/8/layout/hProcess9"/>
    <dgm:cxn modelId="{7A22CE6A-C3B8-4AEA-A2A5-0C47C2B92197}" type="presParOf" srcId="{8508E97A-1C99-4DA8-826C-B6CF7B1E1AE7}" destId="{4C51E69D-8F43-4058-957B-4ECF84F7077D}" srcOrd="3" destOrd="0" presId="urn:microsoft.com/office/officeart/2005/8/layout/hProcess9"/>
    <dgm:cxn modelId="{9BD56E5B-D017-4304-BB86-448C807FFD61}" type="presParOf" srcId="{8508E97A-1C99-4DA8-826C-B6CF7B1E1AE7}" destId="{9C618DDE-3DF2-4F22-814C-D94C26DF6C9A}" srcOrd="4" destOrd="0" presId="urn:microsoft.com/office/officeart/2005/8/layout/hProcess9"/>
    <dgm:cxn modelId="{6676EAD1-87EF-456B-8DF9-44E316D434CE}" type="presParOf" srcId="{8508E97A-1C99-4DA8-826C-B6CF7B1E1AE7}" destId="{308E780C-D006-4971-861D-898686AEB2EE}" srcOrd="5" destOrd="0" presId="urn:microsoft.com/office/officeart/2005/8/layout/hProcess9"/>
    <dgm:cxn modelId="{B7413CBF-CBA4-441A-B0C1-4AC98479829C}" type="presParOf" srcId="{8508E97A-1C99-4DA8-826C-B6CF7B1E1AE7}" destId="{3DEB3BD4-9F6E-4146-9DDE-A762B3449AC9}" srcOrd="6" destOrd="0" presId="urn:microsoft.com/office/officeart/2005/8/layout/hProcess9"/>
    <dgm:cxn modelId="{07B6B4C6-829F-42F7-BD58-B72591C68F94}" type="presParOf" srcId="{8508E97A-1C99-4DA8-826C-B6CF7B1E1AE7}" destId="{F0C6F702-0C99-47FB-B916-AF0CCBA6B800}" srcOrd="7" destOrd="0" presId="urn:microsoft.com/office/officeart/2005/8/layout/hProcess9"/>
    <dgm:cxn modelId="{64C298AC-1C08-45FD-B982-1D11A78679CC}" type="presParOf" srcId="{8508E97A-1C99-4DA8-826C-B6CF7B1E1AE7}" destId="{9B10C572-AAC6-4922-A134-E93F86B2AE72}" srcOrd="8"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294A52-464F-4681-930D-EC567E727F0B}">
      <dsp:nvSpPr>
        <dsp:cNvPr id="0" name=""/>
        <dsp:cNvSpPr/>
      </dsp:nvSpPr>
      <dsp:spPr>
        <a:xfrm>
          <a:off x="1381" y="533133"/>
          <a:ext cx="3539838" cy="432816"/>
        </a:xfrm>
        <a:prstGeom prst="roundRect">
          <a:avLst>
            <a:gd name="adj" fmla="val 10000"/>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buNone/>
          </a:pPr>
          <a:r>
            <a:rPr lang="en-GB" sz="1600" kern="1200" dirty="0" smtClean="0">
              <a:solidFill>
                <a:schemeClr val="tx1"/>
              </a:solidFill>
              <a:latin typeface="Open Sans Light"/>
            </a:rPr>
            <a:t>Ž</a:t>
          </a:r>
          <a:r>
            <a:rPr lang="hu-HU" sz="1600" kern="1200" dirty="0" err="1" smtClean="0">
              <a:solidFill>
                <a:schemeClr val="tx1"/>
              </a:solidFill>
              <a:latin typeface="Open Sans Light"/>
            </a:rPr>
            <a:t>iados</a:t>
          </a:r>
          <a:r>
            <a:rPr lang="hu-HU" sz="1600" kern="1200" dirty="0" err="1" smtClean="0">
              <a:solidFill>
                <a:schemeClr val="tx1"/>
              </a:solidFill>
              <a:latin typeface="Times New Roman" panose="02020603050405020304" pitchFamily="18" charset="0"/>
              <a:cs typeface="Times New Roman" panose="02020603050405020304" pitchFamily="18" charset="0"/>
            </a:rPr>
            <a:t>ť</a:t>
          </a:r>
          <a:r>
            <a:rPr lang="hu-HU" sz="1600" kern="1200" dirty="0" smtClean="0">
              <a:solidFill>
                <a:schemeClr val="tx1"/>
              </a:solidFill>
              <a:latin typeface="Times New Roman" panose="02020603050405020304" pitchFamily="18" charset="0"/>
              <a:cs typeface="Times New Roman" panose="02020603050405020304" pitchFamily="18" charset="0"/>
            </a:rPr>
            <a:t> je v </a:t>
          </a:r>
          <a:r>
            <a:rPr lang="hu-HU" sz="1600" kern="1200" dirty="0" err="1" smtClean="0">
              <a:solidFill>
                <a:schemeClr val="tx1"/>
              </a:solidFill>
              <a:latin typeface="Times New Roman" panose="02020603050405020304" pitchFamily="18" charset="0"/>
              <a:cs typeface="Times New Roman" panose="02020603050405020304" pitchFamily="18" charset="0"/>
            </a:rPr>
            <a:t>zhode</a:t>
          </a:r>
          <a:r>
            <a:rPr lang="hu-HU" sz="1600" kern="1200" dirty="0" smtClean="0">
              <a:solidFill>
                <a:schemeClr val="tx1"/>
              </a:solidFill>
              <a:latin typeface="Times New Roman" panose="02020603050405020304" pitchFamily="18" charset="0"/>
              <a:cs typeface="Times New Roman" panose="02020603050405020304" pitchFamily="18" charset="0"/>
            </a:rPr>
            <a:t> s</a:t>
          </a:r>
          <a:r>
            <a:rPr lang="en-GB" sz="1600" kern="1200" dirty="0" smtClean="0">
              <a:solidFill>
                <a:schemeClr val="tx1"/>
              </a:solidFill>
              <a:latin typeface="Open Sans Light"/>
            </a:rPr>
            <a:t> </a:t>
          </a:r>
          <a:r>
            <a:rPr lang="en-GB" sz="1600" kern="1200" dirty="0">
              <a:solidFill>
                <a:schemeClr val="tx1"/>
              </a:solidFill>
              <a:latin typeface="Open Sans Light"/>
            </a:rPr>
            <a:t>DNSH</a:t>
          </a:r>
          <a:r>
            <a:rPr lang="hu-HU" sz="1600" kern="1200" dirty="0">
              <a:solidFill>
                <a:schemeClr val="tx1"/>
              </a:solidFill>
              <a:latin typeface="Open Sans Light"/>
            </a:rPr>
            <a:t> </a:t>
          </a:r>
          <a:endParaRPr lang="en-GB" sz="1600" kern="1200" dirty="0">
            <a:latin typeface="Open Sans Light"/>
          </a:endParaRPr>
        </a:p>
      </dsp:txBody>
      <dsp:txXfrm>
        <a:off x="14058" y="545810"/>
        <a:ext cx="3514484" cy="407462"/>
      </dsp:txXfrm>
    </dsp:sp>
    <dsp:sp modelId="{69978762-17E0-4F7D-BC1E-98109BD156AD}">
      <dsp:nvSpPr>
        <dsp:cNvPr id="0" name=""/>
        <dsp:cNvSpPr/>
      </dsp:nvSpPr>
      <dsp:spPr>
        <a:xfrm rot="20176127">
          <a:off x="3505418" y="491075"/>
          <a:ext cx="846819" cy="176132"/>
        </a:xfrm>
        <a:custGeom>
          <a:avLst/>
          <a:gdLst/>
          <a:ahLst/>
          <a:cxnLst/>
          <a:rect l="0" t="0" r="0" b="0"/>
          <a:pathLst>
            <a:path>
              <a:moveTo>
                <a:pt x="0" y="88066"/>
              </a:moveTo>
              <a:lnTo>
                <a:pt x="846819" y="8806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3907657" y="557971"/>
        <a:ext cx="42340" cy="42340"/>
      </dsp:txXfrm>
    </dsp:sp>
    <dsp:sp modelId="{7A6D2760-F4EF-4755-83C7-6A9A9B7B91F8}">
      <dsp:nvSpPr>
        <dsp:cNvPr id="0" name=""/>
        <dsp:cNvSpPr/>
      </dsp:nvSpPr>
      <dsp:spPr>
        <a:xfrm>
          <a:off x="4316435" y="226996"/>
          <a:ext cx="3170596" cy="363492"/>
        </a:xfrm>
        <a:prstGeom prst="roundRect">
          <a:avLst>
            <a:gd name="adj" fmla="val 10000"/>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just" defTabSz="711200">
            <a:lnSpc>
              <a:spcPct val="90000"/>
            </a:lnSpc>
            <a:spcBef>
              <a:spcPct val="0"/>
            </a:spcBef>
            <a:spcAft>
              <a:spcPct val="35000"/>
            </a:spcAft>
          </a:pPr>
          <a:r>
            <a:rPr lang="hu-HU" sz="1600" kern="1200" dirty="0">
              <a:solidFill>
                <a:schemeClr val="tx1"/>
              </a:solidFill>
              <a:latin typeface="Open Sans Light"/>
            </a:rPr>
            <a:t>  </a:t>
          </a:r>
          <a:r>
            <a:rPr lang="hu-HU" sz="1600" b="1" kern="1200" dirty="0" smtClean="0">
              <a:solidFill>
                <a:schemeClr val="tx1"/>
              </a:solidFill>
              <a:latin typeface="Open Sans Light"/>
            </a:rPr>
            <a:t>ÁNO</a:t>
          </a:r>
          <a:r>
            <a:rPr lang="hu-HU" sz="1600" kern="1200" dirty="0" smtClean="0">
              <a:solidFill>
                <a:schemeClr val="tx1"/>
              </a:solidFill>
              <a:latin typeface="Open Sans Light"/>
            </a:rPr>
            <a:t>- </a:t>
          </a:r>
          <a:r>
            <a:rPr lang="hu-HU" sz="1600" kern="1200" dirty="0" err="1" smtClean="0">
              <a:solidFill>
                <a:schemeClr val="tx1"/>
              </a:solidFill>
              <a:latin typeface="Open Sans Light"/>
            </a:rPr>
            <a:t>pokračuje</a:t>
          </a:r>
          <a:r>
            <a:rPr lang="hu-HU" sz="1600" kern="1200" dirty="0" smtClean="0">
              <a:solidFill>
                <a:schemeClr val="tx1"/>
              </a:solidFill>
              <a:latin typeface="Open Sans Light"/>
            </a:rPr>
            <a:t> v </a:t>
          </a:r>
          <a:r>
            <a:rPr lang="hu-HU" sz="1600" kern="1200" dirty="0" err="1" smtClean="0">
              <a:solidFill>
                <a:schemeClr val="tx1"/>
              </a:solidFill>
              <a:latin typeface="Open Sans Light"/>
            </a:rPr>
            <a:t>hodnotení</a:t>
          </a:r>
          <a:r>
            <a:rPr lang="hu-HU" sz="1600" kern="1200" dirty="0" smtClean="0">
              <a:solidFill>
                <a:schemeClr val="tx1"/>
              </a:solidFill>
              <a:latin typeface="Open Sans Light"/>
            </a:rPr>
            <a:t> </a:t>
          </a:r>
          <a:endParaRPr lang="en-GB" sz="1600" kern="1200" dirty="0">
            <a:latin typeface="Open Sans Light"/>
          </a:endParaRPr>
        </a:p>
      </dsp:txBody>
      <dsp:txXfrm>
        <a:off x="4327081" y="237642"/>
        <a:ext cx="3149304" cy="342200"/>
      </dsp:txXfrm>
    </dsp:sp>
    <dsp:sp modelId="{2F9E8A47-F855-4088-893D-B7D3CB5BC68C}">
      <dsp:nvSpPr>
        <dsp:cNvPr id="0" name=""/>
        <dsp:cNvSpPr/>
      </dsp:nvSpPr>
      <dsp:spPr>
        <a:xfrm rot="1043138">
          <a:off x="3522664" y="782837"/>
          <a:ext cx="812326" cy="176132"/>
        </a:xfrm>
        <a:custGeom>
          <a:avLst/>
          <a:gdLst/>
          <a:ahLst/>
          <a:cxnLst/>
          <a:rect l="0" t="0" r="0" b="0"/>
          <a:pathLst>
            <a:path>
              <a:moveTo>
                <a:pt x="0" y="88066"/>
              </a:moveTo>
              <a:lnTo>
                <a:pt x="812326" y="8806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3908519" y="850595"/>
        <a:ext cx="40616" cy="40616"/>
      </dsp:txXfrm>
    </dsp:sp>
    <dsp:sp modelId="{DF18F469-F158-41E7-818E-35C5A57DE48A}">
      <dsp:nvSpPr>
        <dsp:cNvPr id="0" name=""/>
        <dsp:cNvSpPr/>
      </dsp:nvSpPr>
      <dsp:spPr>
        <a:xfrm>
          <a:off x="4316435" y="810520"/>
          <a:ext cx="3170596" cy="363492"/>
        </a:xfrm>
        <a:prstGeom prst="roundRect">
          <a:avLst>
            <a:gd name="adj" fmla="val 10000"/>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just" defTabSz="711200">
            <a:lnSpc>
              <a:spcPct val="90000"/>
            </a:lnSpc>
            <a:spcBef>
              <a:spcPct val="0"/>
            </a:spcBef>
            <a:spcAft>
              <a:spcPct val="35000"/>
            </a:spcAft>
          </a:pPr>
          <a:r>
            <a:rPr lang="hu-HU" sz="1600" kern="1200" dirty="0">
              <a:solidFill>
                <a:schemeClr val="tx1"/>
              </a:solidFill>
              <a:latin typeface="Open Sans Light"/>
            </a:rPr>
            <a:t> </a:t>
          </a:r>
          <a:r>
            <a:rPr lang="hu-HU" sz="1600" b="1" kern="1200" dirty="0">
              <a:solidFill>
                <a:schemeClr val="tx1"/>
              </a:solidFill>
              <a:latin typeface="Open Sans Light"/>
            </a:rPr>
            <a:t> </a:t>
          </a:r>
          <a:r>
            <a:rPr lang="hu-HU" sz="1600" b="1" kern="1200" dirty="0" smtClean="0">
              <a:solidFill>
                <a:schemeClr val="tx1"/>
              </a:solidFill>
              <a:latin typeface="Open Sans Light"/>
            </a:rPr>
            <a:t>NIE </a:t>
          </a:r>
          <a:r>
            <a:rPr lang="hu-HU" sz="1600" kern="1200" dirty="0">
              <a:solidFill>
                <a:schemeClr val="tx1"/>
              </a:solidFill>
              <a:latin typeface="Open Sans Light"/>
            </a:rPr>
            <a:t>– </a:t>
          </a:r>
          <a:r>
            <a:rPr lang="hu-HU" sz="1600" kern="1200" dirty="0" err="1" smtClean="0">
              <a:solidFill>
                <a:schemeClr val="tx1"/>
              </a:solidFill>
              <a:latin typeface="Open Sans Light"/>
            </a:rPr>
            <a:t>bude</a:t>
          </a:r>
          <a:r>
            <a:rPr lang="hu-HU" sz="1600" kern="1200" dirty="0" smtClean="0">
              <a:solidFill>
                <a:schemeClr val="tx1"/>
              </a:solidFill>
              <a:latin typeface="Open Sans Light"/>
            </a:rPr>
            <a:t> </a:t>
          </a:r>
          <a:r>
            <a:rPr lang="hu-HU" sz="1600" kern="1200" dirty="0" err="1" smtClean="0">
              <a:solidFill>
                <a:schemeClr val="tx1"/>
              </a:solidFill>
              <a:latin typeface="Open Sans Light"/>
            </a:rPr>
            <a:t>zamietnutá</a:t>
          </a:r>
          <a:endParaRPr lang="en-GB" sz="1600" kern="1200" dirty="0">
            <a:latin typeface="Open Sans Light"/>
          </a:endParaRPr>
        </a:p>
      </dsp:txBody>
      <dsp:txXfrm>
        <a:off x="4327081" y="821166"/>
        <a:ext cx="3149304" cy="3422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4FAB4B-030E-4F86-B345-C6DBD65FBD62}">
      <dsp:nvSpPr>
        <dsp:cNvPr id="0" name=""/>
        <dsp:cNvSpPr/>
      </dsp:nvSpPr>
      <dsp:spPr>
        <a:xfrm>
          <a:off x="602261" y="0"/>
          <a:ext cx="6825634" cy="1073327"/>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A074D63-2347-471F-A93C-52E670276357}">
      <dsp:nvSpPr>
        <dsp:cNvPr id="0" name=""/>
        <dsp:cNvSpPr/>
      </dsp:nvSpPr>
      <dsp:spPr>
        <a:xfrm>
          <a:off x="25094" y="321998"/>
          <a:ext cx="2409047" cy="429330"/>
        </a:xfrm>
        <a:prstGeom prst="roundRect">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hu-HU" sz="1500" kern="1200" dirty="0" smtClean="0">
              <a:latin typeface="Open Sans Light"/>
            </a:rPr>
            <a:t>Aktivita</a:t>
          </a:r>
          <a:endParaRPr lang="en-GB" sz="1500" kern="1200" dirty="0">
            <a:latin typeface="Open Sans Light"/>
          </a:endParaRPr>
        </a:p>
      </dsp:txBody>
      <dsp:txXfrm>
        <a:off x="46052" y="342956"/>
        <a:ext cx="2367131" cy="387414"/>
      </dsp:txXfrm>
    </dsp:sp>
    <dsp:sp modelId="{85A33054-A74B-4E18-AD40-945F96CB6893}">
      <dsp:nvSpPr>
        <dsp:cNvPr id="0" name=""/>
        <dsp:cNvSpPr/>
      </dsp:nvSpPr>
      <dsp:spPr>
        <a:xfrm>
          <a:off x="2810555" y="321998"/>
          <a:ext cx="2409047" cy="429330"/>
        </a:xfrm>
        <a:prstGeom prst="roundRect">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hu-HU" sz="1500" kern="1200" dirty="0" err="1" smtClean="0">
              <a:latin typeface="Open Sans Light"/>
            </a:rPr>
            <a:t>Výstup</a:t>
          </a:r>
          <a:endParaRPr lang="en-GB" sz="1500" kern="1200" dirty="0"/>
        </a:p>
      </dsp:txBody>
      <dsp:txXfrm>
        <a:off x="2831513" y="342956"/>
        <a:ext cx="2367131" cy="387414"/>
      </dsp:txXfrm>
    </dsp:sp>
    <dsp:sp modelId="{23D47FA5-78E1-4F29-A74A-B90E7D574D95}">
      <dsp:nvSpPr>
        <dsp:cNvPr id="0" name=""/>
        <dsp:cNvSpPr/>
      </dsp:nvSpPr>
      <dsp:spPr>
        <a:xfrm>
          <a:off x="5596016" y="321998"/>
          <a:ext cx="2409047" cy="429330"/>
        </a:xfrm>
        <a:prstGeom prst="round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hu-HU" sz="1500" kern="1200" dirty="0" smtClean="0">
              <a:latin typeface="Open Sans Light"/>
            </a:rPr>
            <a:t>Indikátor</a:t>
          </a:r>
          <a:endParaRPr lang="en-GB" sz="1500" kern="1200" dirty="0"/>
        </a:p>
      </dsp:txBody>
      <dsp:txXfrm>
        <a:off x="5616974" y="342956"/>
        <a:ext cx="2367131" cy="38741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DBE147-B2EF-4F6B-BD79-B40B589FFE3C}">
      <dsp:nvSpPr>
        <dsp:cNvPr id="0" name=""/>
        <dsp:cNvSpPr/>
      </dsp:nvSpPr>
      <dsp:spPr>
        <a:xfrm>
          <a:off x="1" y="41477"/>
          <a:ext cx="7886696" cy="2115085"/>
        </a:xfrm>
        <a:prstGeom prst="rightArrow">
          <a:avLst/>
        </a:prstGeom>
        <a:solidFill>
          <a:srgbClr val="4F81BD">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66896371-F47B-4C64-929E-5049CE692976}">
      <dsp:nvSpPr>
        <dsp:cNvPr id="0" name=""/>
        <dsp:cNvSpPr/>
      </dsp:nvSpPr>
      <dsp:spPr>
        <a:xfrm>
          <a:off x="3465" y="659412"/>
          <a:ext cx="1515340" cy="879216"/>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hu-HU" sz="1500" kern="1200" dirty="0" err="1" smtClean="0">
              <a:solidFill>
                <a:sysClr val="window" lastClr="FFFFFF"/>
              </a:solidFill>
              <a:latin typeface="Calibri"/>
              <a:ea typeface="+mn-ea"/>
              <a:cs typeface="+mn-cs"/>
            </a:rPr>
            <a:t>Podanie</a:t>
          </a:r>
          <a:r>
            <a:rPr lang="hu-HU" sz="1500" kern="1200" dirty="0" smtClean="0">
              <a:solidFill>
                <a:sysClr val="window" lastClr="FFFFFF"/>
              </a:solidFill>
              <a:latin typeface="Calibri"/>
              <a:ea typeface="+mn-ea"/>
              <a:cs typeface="+mn-cs"/>
            </a:rPr>
            <a:t> </a:t>
          </a:r>
          <a:r>
            <a:rPr lang="hu-HU" sz="1500" kern="1200" dirty="0" err="1" smtClean="0">
              <a:solidFill>
                <a:sysClr val="window" lastClr="FFFFFF"/>
              </a:solidFill>
              <a:latin typeface="Calibri"/>
              <a:ea typeface="+mn-ea"/>
              <a:cs typeface="+mn-cs"/>
            </a:rPr>
            <a:t>žiadosti</a:t>
          </a:r>
          <a:r>
            <a:rPr lang="hu-HU" sz="1500" kern="1200" dirty="0" smtClean="0">
              <a:solidFill>
                <a:sysClr val="window" lastClr="FFFFFF"/>
              </a:solidFill>
              <a:latin typeface="Calibri"/>
              <a:ea typeface="+mn-ea"/>
              <a:cs typeface="+mn-cs"/>
            </a:rPr>
            <a:t> </a:t>
          </a:r>
          <a:r>
            <a:rPr lang="hu-HU" sz="1500" kern="1200" dirty="0" err="1" smtClean="0">
              <a:solidFill>
                <a:sysClr val="window" lastClr="FFFFFF"/>
              </a:solidFill>
              <a:latin typeface="Calibri"/>
              <a:ea typeface="+mn-ea"/>
              <a:cs typeface="+mn-cs"/>
            </a:rPr>
            <a:t>prostredníctvom</a:t>
          </a:r>
          <a:r>
            <a:rPr lang="hu-HU" sz="1500" kern="1200" dirty="0" smtClean="0">
              <a:solidFill>
                <a:sysClr val="window" lastClr="FFFFFF"/>
              </a:solidFill>
              <a:latin typeface="Calibri"/>
              <a:ea typeface="+mn-ea"/>
              <a:cs typeface="+mn-cs"/>
            </a:rPr>
            <a:t> </a:t>
          </a:r>
          <a:r>
            <a:rPr lang="hu-HU" sz="1500" kern="1200" dirty="0" err="1" smtClean="0">
              <a:solidFill>
                <a:sysClr val="window" lastClr="FFFFFF"/>
              </a:solidFill>
              <a:latin typeface="Calibri"/>
              <a:ea typeface="+mn-ea"/>
              <a:cs typeface="+mn-cs"/>
            </a:rPr>
            <a:t>Interreg</a:t>
          </a:r>
          <a:r>
            <a:rPr lang="hu-HU" sz="1500" kern="1200" dirty="0" smtClean="0">
              <a:solidFill>
                <a:sysClr val="window" lastClr="FFFFFF"/>
              </a:solidFill>
              <a:latin typeface="Calibri"/>
              <a:ea typeface="+mn-ea"/>
              <a:cs typeface="+mn-cs"/>
            </a:rPr>
            <a:t> +</a:t>
          </a:r>
          <a:endParaRPr lang="en-US" sz="1500" kern="1200" dirty="0">
            <a:solidFill>
              <a:sysClr val="window" lastClr="FFFFFF"/>
            </a:solidFill>
            <a:latin typeface="Calibri"/>
            <a:ea typeface="+mn-ea"/>
            <a:cs typeface="+mn-cs"/>
          </a:endParaRPr>
        </a:p>
      </dsp:txBody>
      <dsp:txXfrm>
        <a:off x="46385" y="702332"/>
        <a:ext cx="1429500" cy="793376"/>
      </dsp:txXfrm>
    </dsp:sp>
    <dsp:sp modelId="{D03F1AE0-79D9-438F-BC00-D87D14950CC3}">
      <dsp:nvSpPr>
        <dsp:cNvPr id="0" name=""/>
        <dsp:cNvSpPr/>
      </dsp:nvSpPr>
      <dsp:spPr>
        <a:xfrm>
          <a:off x="1594572" y="659412"/>
          <a:ext cx="1515340" cy="879216"/>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solidFill>
                <a:sysClr val="window" lastClr="FFFFFF"/>
              </a:solidFill>
              <a:latin typeface="Calibri"/>
              <a:ea typeface="+mn-ea"/>
              <a:cs typeface="+mn-cs"/>
            </a:rPr>
            <a:t>Admin</a:t>
          </a:r>
          <a:r>
            <a:rPr lang="hu-HU" sz="1500" kern="1200" dirty="0" err="1" smtClean="0">
              <a:solidFill>
                <a:sysClr val="window" lastClr="FFFFFF"/>
              </a:solidFill>
              <a:latin typeface="Calibri"/>
              <a:ea typeface="+mn-ea"/>
              <a:cs typeface="+mn-cs"/>
            </a:rPr>
            <a:t>istratívna</a:t>
          </a:r>
          <a:r>
            <a:rPr lang="hu-HU" sz="1500" kern="1200" dirty="0" smtClean="0">
              <a:solidFill>
                <a:sysClr val="window" lastClr="FFFFFF"/>
              </a:solidFill>
              <a:latin typeface="Calibri"/>
              <a:ea typeface="+mn-ea"/>
              <a:cs typeface="+mn-cs"/>
            </a:rPr>
            <a:t> </a:t>
          </a:r>
          <a:r>
            <a:rPr lang="hu-HU" sz="1500" kern="1200" dirty="0" err="1" smtClean="0">
              <a:solidFill>
                <a:sysClr val="window" lastClr="FFFFFF"/>
              </a:solidFill>
              <a:latin typeface="Calibri"/>
              <a:ea typeface="+mn-ea"/>
              <a:cs typeface="+mn-cs"/>
            </a:rPr>
            <a:t>kontrola</a:t>
          </a:r>
          <a:r>
            <a:rPr lang="hu-HU" sz="1500" kern="1200" dirty="0" smtClean="0">
              <a:solidFill>
                <a:sysClr val="window" lastClr="FFFFFF"/>
              </a:solidFill>
              <a:latin typeface="Calibri"/>
              <a:ea typeface="+mn-ea"/>
              <a:cs typeface="+mn-cs"/>
            </a:rPr>
            <a:t> a </a:t>
          </a:r>
          <a:r>
            <a:rPr lang="hu-HU" sz="1500" kern="1200" dirty="0" err="1" smtClean="0">
              <a:solidFill>
                <a:sysClr val="window" lastClr="FFFFFF"/>
              </a:solidFill>
              <a:latin typeface="Calibri"/>
              <a:ea typeface="+mn-ea"/>
              <a:cs typeface="+mn-cs"/>
            </a:rPr>
            <a:t>oprávnenost</a:t>
          </a:r>
          <a:endParaRPr lang="en-US" sz="1500" kern="1200" dirty="0">
            <a:solidFill>
              <a:sysClr val="window" lastClr="FFFFFF"/>
            </a:solidFill>
            <a:latin typeface="Calibri"/>
            <a:ea typeface="+mn-ea"/>
            <a:cs typeface="+mn-cs"/>
          </a:endParaRPr>
        </a:p>
      </dsp:txBody>
      <dsp:txXfrm>
        <a:off x="1637492" y="702332"/>
        <a:ext cx="1429500" cy="793376"/>
      </dsp:txXfrm>
    </dsp:sp>
    <dsp:sp modelId="{9C618DDE-3DF2-4F22-814C-D94C26DF6C9A}">
      <dsp:nvSpPr>
        <dsp:cNvPr id="0" name=""/>
        <dsp:cNvSpPr/>
      </dsp:nvSpPr>
      <dsp:spPr>
        <a:xfrm>
          <a:off x="3185679" y="659412"/>
          <a:ext cx="1515340" cy="879216"/>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hu-HU" sz="1500" kern="1200" dirty="0" err="1" smtClean="0">
              <a:solidFill>
                <a:sysClr val="window" lastClr="FFFFFF"/>
              </a:solidFill>
              <a:latin typeface="Calibri"/>
              <a:ea typeface="+mn-ea"/>
              <a:cs typeface="+mn-cs"/>
            </a:rPr>
            <a:t>Kvalitatívne</a:t>
          </a:r>
          <a:r>
            <a:rPr lang="hu-HU" sz="1500" kern="1200" dirty="0" smtClean="0">
              <a:solidFill>
                <a:sysClr val="window" lastClr="FFFFFF"/>
              </a:solidFill>
              <a:latin typeface="Calibri"/>
              <a:ea typeface="+mn-ea"/>
              <a:cs typeface="+mn-cs"/>
            </a:rPr>
            <a:t> </a:t>
          </a:r>
          <a:r>
            <a:rPr lang="hu-HU" sz="1500" kern="1200" dirty="0" err="1" smtClean="0">
              <a:solidFill>
                <a:sysClr val="window" lastClr="FFFFFF"/>
              </a:solidFill>
              <a:latin typeface="Calibri"/>
              <a:ea typeface="+mn-ea"/>
              <a:cs typeface="+mn-cs"/>
            </a:rPr>
            <a:t>hodnotenie</a:t>
          </a:r>
          <a:endParaRPr lang="en-US" sz="1500" kern="1200" dirty="0">
            <a:solidFill>
              <a:sysClr val="window" lastClr="FFFFFF"/>
            </a:solidFill>
            <a:latin typeface="Calibri"/>
            <a:ea typeface="+mn-ea"/>
            <a:cs typeface="+mn-cs"/>
          </a:endParaRPr>
        </a:p>
      </dsp:txBody>
      <dsp:txXfrm>
        <a:off x="3228599" y="702332"/>
        <a:ext cx="1429500" cy="793376"/>
      </dsp:txXfrm>
    </dsp:sp>
    <dsp:sp modelId="{3DEB3BD4-9F6E-4146-9DDE-A762B3449AC9}">
      <dsp:nvSpPr>
        <dsp:cNvPr id="0" name=""/>
        <dsp:cNvSpPr/>
      </dsp:nvSpPr>
      <dsp:spPr>
        <a:xfrm>
          <a:off x="4776787" y="659412"/>
          <a:ext cx="1515340" cy="879216"/>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hu-HU" sz="1500" kern="1200" dirty="0" err="1" smtClean="0">
              <a:solidFill>
                <a:sysClr val="window" lastClr="FFFFFF"/>
              </a:solidFill>
              <a:latin typeface="Calibri"/>
              <a:ea typeface="+mn-ea"/>
              <a:cs typeface="+mn-cs"/>
            </a:rPr>
            <a:t>Rozhodnutie</a:t>
          </a:r>
          <a:r>
            <a:rPr lang="hu-HU" sz="1500" kern="1200" dirty="0" smtClean="0">
              <a:solidFill>
                <a:sysClr val="window" lastClr="FFFFFF"/>
              </a:solidFill>
              <a:latin typeface="Calibri"/>
              <a:ea typeface="+mn-ea"/>
              <a:cs typeface="+mn-cs"/>
            </a:rPr>
            <a:t> </a:t>
          </a:r>
          <a:r>
            <a:rPr lang="en-US" sz="1500" kern="1200" dirty="0" smtClean="0">
              <a:solidFill>
                <a:sysClr val="window" lastClr="FFFFFF"/>
              </a:solidFill>
              <a:latin typeface="Calibri"/>
              <a:ea typeface="+mn-ea"/>
              <a:cs typeface="+mn-cs"/>
            </a:rPr>
            <a:t>M</a:t>
          </a:r>
          <a:r>
            <a:rPr lang="hu-HU" sz="1500" kern="1200" dirty="0" smtClean="0">
              <a:solidFill>
                <a:sysClr val="window" lastClr="FFFFFF"/>
              </a:solidFill>
              <a:latin typeface="Calibri"/>
              <a:ea typeface="+mn-ea"/>
              <a:cs typeface="+mn-cs"/>
            </a:rPr>
            <a:t>V</a:t>
          </a:r>
          <a:endParaRPr lang="en-US" sz="1500" kern="1200" dirty="0">
            <a:solidFill>
              <a:sysClr val="window" lastClr="FFFFFF"/>
            </a:solidFill>
            <a:latin typeface="Calibri"/>
            <a:ea typeface="+mn-ea"/>
            <a:cs typeface="+mn-cs"/>
          </a:endParaRPr>
        </a:p>
      </dsp:txBody>
      <dsp:txXfrm>
        <a:off x="4819707" y="702332"/>
        <a:ext cx="1429500" cy="793376"/>
      </dsp:txXfrm>
    </dsp:sp>
    <dsp:sp modelId="{9B10C572-AAC6-4922-A134-E93F86B2AE72}">
      <dsp:nvSpPr>
        <dsp:cNvPr id="0" name=""/>
        <dsp:cNvSpPr/>
      </dsp:nvSpPr>
      <dsp:spPr>
        <a:xfrm>
          <a:off x="6367894" y="659412"/>
          <a:ext cx="1515340" cy="879216"/>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hu-HU" sz="1500" kern="1200" dirty="0" err="1" smtClean="0">
              <a:solidFill>
                <a:sysClr val="window" lastClr="FFFFFF"/>
              </a:solidFill>
              <a:latin typeface="Calibri"/>
              <a:ea typeface="+mn-ea"/>
              <a:cs typeface="+mn-cs"/>
            </a:rPr>
            <a:t>Kontrahovanie</a:t>
          </a:r>
          <a:endParaRPr lang="en-US" sz="1500" kern="1200" dirty="0">
            <a:solidFill>
              <a:sysClr val="window" lastClr="FFFFFF"/>
            </a:solidFill>
            <a:latin typeface="Calibri"/>
            <a:ea typeface="+mn-ea"/>
            <a:cs typeface="+mn-cs"/>
          </a:endParaRPr>
        </a:p>
      </dsp:txBody>
      <dsp:txXfrm>
        <a:off x="6410814" y="702332"/>
        <a:ext cx="1429500" cy="79337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A6A1FD-E047-4E43-AE42-3F60F30B98F1}" type="datetimeFigureOut">
              <a:rPr lang="en-GB" smtClean="0"/>
              <a:t>26/10/2023</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9A690F-86FE-42D7-9BF3-C1EBCAF103F3}" type="slidenum">
              <a:rPr lang="en-GB" smtClean="0"/>
              <a:t>‹#›</a:t>
            </a:fld>
            <a:endParaRPr lang="en-GB"/>
          </a:p>
        </p:txBody>
      </p:sp>
    </p:spTree>
    <p:extLst>
      <p:ext uri="{BB962C8B-B14F-4D97-AF65-F5344CB8AC3E}">
        <p14:creationId xmlns:p14="http://schemas.microsoft.com/office/powerpoint/2010/main" val="5301357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C9A690F-86FE-42D7-9BF3-C1EBCAF103F3}" type="slidenum">
              <a:rPr lang="en-GB" smtClean="0"/>
              <a:t>2</a:t>
            </a:fld>
            <a:endParaRPr lang="en-GB"/>
          </a:p>
        </p:txBody>
      </p:sp>
    </p:spTree>
    <p:extLst>
      <p:ext uri="{BB962C8B-B14F-4D97-AF65-F5344CB8AC3E}">
        <p14:creationId xmlns:p14="http://schemas.microsoft.com/office/powerpoint/2010/main" val="10096520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C9A690F-86FE-42D7-9BF3-C1EBCAF103F3}" type="slidenum">
              <a:rPr lang="en-GB" smtClean="0"/>
              <a:t>7</a:t>
            </a:fld>
            <a:endParaRPr lang="en-GB"/>
          </a:p>
        </p:txBody>
      </p:sp>
    </p:spTree>
    <p:extLst>
      <p:ext uri="{BB962C8B-B14F-4D97-AF65-F5344CB8AC3E}">
        <p14:creationId xmlns:p14="http://schemas.microsoft.com/office/powerpoint/2010/main" val="30520701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C9A690F-86FE-42D7-9BF3-C1EBCAF103F3}" type="slidenum">
              <a:rPr lang="en-GB" smtClean="0"/>
              <a:t>8</a:t>
            </a:fld>
            <a:endParaRPr lang="en-GB"/>
          </a:p>
        </p:txBody>
      </p:sp>
    </p:spTree>
    <p:extLst>
      <p:ext uri="{BB962C8B-B14F-4D97-AF65-F5344CB8AC3E}">
        <p14:creationId xmlns:p14="http://schemas.microsoft.com/office/powerpoint/2010/main" val="16907558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C9A690F-86FE-42D7-9BF3-C1EBCAF103F3}" type="slidenum">
              <a:rPr lang="en-GB" smtClean="0"/>
              <a:t>9</a:t>
            </a:fld>
            <a:endParaRPr lang="en-GB"/>
          </a:p>
        </p:txBody>
      </p:sp>
    </p:spTree>
    <p:extLst>
      <p:ext uri="{BB962C8B-B14F-4D97-AF65-F5344CB8AC3E}">
        <p14:creationId xmlns:p14="http://schemas.microsoft.com/office/powerpoint/2010/main" val="11789221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GB"/>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9F8218FD-2CD3-4D99-A49C-95D3DB248BE5}" type="datetime1">
              <a:rPr lang="x-none" smtClean="0"/>
              <a:t>2023.10.26.</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14591978-1342-554A-82AC-B12872A7F26C}" type="slidenum">
              <a:rPr lang="x-none" smtClean="0"/>
              <a:t>‹#›</a:t>
            </a:fld>
            <a:endParaRPr lang="x-none"/>
          </a:p>
        </p:txBody>
      </p:sp>
    </p:spTree>
    <p:extLst>
      <p:ext uri="{BB962C8B-B14F-4D97-AF65-F5344CB8AC3E}">
        <p14:creationId xmlns:p14="http://schemas.microsoft.com/office/powerpoint/2010/main" val="24393046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F6E83003-1A33-4EBC-A998-E4E3F60A7FB9}" type="datetime1">
              <a:rPr lang="x-none" smtClean="0"/>
              <a:t>2023.10.26.</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14591978-1342-554A-82AC-B12872A7F26C}" type="slidenum">
              <a:rPr lang="x-none" smtClean="0"/>
              <a:t>‹#›</a:t>
            </a:fld>
            <a:endParaRPr lang="x-none"/>
          </a:p>
        </p:txBody>
      </p:sp>
    </p:spTree>
    <p:extLst>
      <p:ext uri="{BB962C8B-B14F-4D97-AF65-F5344CB8AC3E}">
        <p14:creationId xmlns:p14="http://schemas.microsoft.com/office/powerpoint/2010/main" val="3876506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3AD79F7-3B5A-4B7F-B560-2AC8BFF14DC8}" type="datetime1">
              <a:rPr lang="x-none" smtClean="0"/>
              <a:t>2023.10.26.</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14591978-1342-554A-82AC-B12872A7F26C}" type="slidenum">
              <a:rPr lang="x-none" smtClean="0"/>
              <a:t>‹#›</a:t>
            </a:fld>
            <a:endParaRPr lang="x-none"/>
          </a:p>
        </p:txBody>
      </p:sp>
    </p:spTree>
    <p:extLst>
      <p:ext uri="{BB962C8B-B14F-4D97-AF65-F5344CB8AC3E}">
        <p14:creationId xmlns:p14="http://schemas.microsoft.com/office/powerpoint/2010/main" val="17792839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14F600EE-39B8-4595-83B1-E1D0F522AFFB}" type="datetime1">
              <a:rPr lang="x-none" smtClean="0"/>
              <a:t>2023.10.26.</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14591978-1342-554A-82AC-B12872A7F26C}" type="slidenum">
              <a:rPr lang="x-none" smtClean="0"/>
              <a:t>‹#›</a:t>
            </a:fld>
            <a:endParaRPr lang="x-none"/>
          </a:p>
        </p:txBody>
      </p:sp>
    </p:spTree>
    <p:extLst>
      <p:ext uri="{BB962C8B-B14F-4D97-AF65-F5344CB8AC3E}">
        <p14:creationId xmlns:p14="http://schemas.microsoft.com/office/powerpoint/2010/main" val="6107681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GB"/>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5ECA22FE-9222-494F-BC3C-B1E4260BB5A6}" type="datetime1">
              <a:rPr lang="x-none" smtClean="0"/>
              <a:t>2023.10.26.</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14591978-1342-554A-82AC-B12872A7F26C}" type="slidenum">
              <a:rPr lang="x-none" smtClean="0"/>
              <a:t>‹#›</a:t>
            </a:fld>
            <a:endParaRPr lang="x-none"/>
          </a:p>
        </p:txBody>
      </p:sp>
    </p:spTree>
    <p:extLst>
      <p:ext uri="{BB962C8B-B14F-4D97-AF65-F5344CB8AC3E}">
        <p14:creationId xmlns:p14="http://schemas.microsoft.com/office/powerpoint/2010/main" val="26190159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19D1C059-19CD-41FF-809A-58E57E53BF98}" type="datetime1">
              <a:rPr lang="x-none" smtClean="0"/>
              <a:t>2023.10.26.</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14591978-1342-554A-82AC-B12872A7F26C}" type="slidenum">
              <a:rPr lang="x-none" smtClean="0"/>
              <a:t>‹#›</a:t>
            </a:fld>
            <a:endParaRPr lang="x-none"/>
          </a:p>
        </p:txBody>
      </p:sp>
    </p:spTree>
    <p:extLst>
      <p:ext uri="{BB962C8B-B14F-4D97-AF65-F5344CB8AC3E}">
        <p14:creationId xmlns:p14="http://schemas.microsoft.com/office/powerpoint/2010/main" val="1945276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710E3DCB-AC7A-4697-B5C9-711FD78C1280}" type="datetime1">
              <a:rPr lang="x-none" smtClean="0"/>
              <a:t>2023.10.26.</a:t>
            </a:fld>
            <a:endParaRPr lang="x-none"/>
          </a:p>
        </p:txBody>
      </p:sp>
      <p:sp>
        <p:nvSpPr>
          <p:cNvPr id="8" name="Footer Placeholder 7"/>
          <p:cNvSpPr>
            <a:spLocks noGrp="1"/>
          </p:cNvSpPr>
          <p:nvPr>
            <p:ph type="ftr" sz="quarter" idx="11"/>
          </p:nvPr>
        </p:nvSpPr>
        <p:spPr/>
        <p:txBody>
          <a:bodyPr/>
          <a:lstStyle/>
          <a:p>
            <a:endParaRPr lang="x-none"/>
          </a:p>
        </p:txBody>
      </p:sp>
      <p:sp>
        <p:nvSpPr>
          <p:cNvPr id="9" name="Slide Number Placeholder 8"/>
          <p:cNvSpPr>
            <a:spLocks noGrp="1"/>
          </p:cNvSpPr>
          <p:nvPr>
            <p:ph type="sldNum" sz="quarter" idx="12"/>
          </p:nvPr>
        </p:nvSpPr>
        <p:spPr/>
        <p:txBody>
          <a:bodyPr/>
          <a:lstStyle/>
          <a:p>
            <a:fld id="{14591978-1342-554A-82AC-B12872A7F26C}" type="slidenum">
              <a:rPr lang="x-none" smtClean="0"/>
              <a:t>‹#›</a:t>
            </a:fld>
            <a:endParaRPr lang="x-none"/>
          </a:p>
        </p:txBody>
      </p:sp>
    </p:spTree>
    <p:extLst>
      <p:ext uri="{BB962C8B-B14F-4D97-AF65-F5344CB8AC3E}">
        <p14:creationId xmlns:p14="http://schemas.microsoft.com/office/powerpoint/2010/main" val="14226448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2388D279-33B1-4493-9D2C-ADA42C07D6F8}" type="datetime1">
              <a:rPr lang="x-none" smtClean="0"/>
              <a:t>2023.10.26.</a:t>
            </a:fld>
            <a:endParaRPr lang="x-none"/>
          </a:p>
        </p:txBody>
      </p:sp>
      <p:sp>
        <p:nvSpPr>
          <p:cNvPr id="4" name="Footer Placeholder 3"/>
          <p:cNvSpPr>
            <a:spLocks noGrp="1"/>
          </p:cNvSpPr>
          <p:nvPr>
            <p:ph type="ftr" sz="quarter" idx="11"/>
          </p:nvPr>
        </p:nvSpPr>
        <p:spPr/>
        <p:txBody>
          <a:bodyPr/>
          <a:lstStyle/>
          <a:p>
            <a:endParaRPr lang="x-none"/>
          </a:p>
        </p:txBody>
      </p:sp>
      <p:sp>
        <p:nvSpPr>
          <p:cNvPr id="5" name="Slide Number Placeholder 4"/>
          <p:cNvSpPr>
            <a:spLocks noGrp="1"/>
          </p:cNvSpPr>
          <p:nvPr>
            <p:ph type="sldNum" sz="quarter" idx="12"/>
          </p:nvPr>
        </p:nvSpPr>
        <p:spPr/>
        <p:txBody>
          <a:bodyPr/>
          <a:lstStyle/>
          <a:p>
            <a:fld id="{14591978-1342-554A-82AC-B12872A7F26C}" type="slidenum">
              <a:rPr lang="x-none" smtClean="0"/>
              <a:t>‹#›</a:t>
            </a:fld>
            <a:endParaRPr lang="x-none"/>
          </a:p>
        </p:txBody>
      </p:sp>
    </p:spTree>
    <p:extLst>
      <p:ext uri="{BB962C8B-B14F-4D97-AF65-F5344CB8AC3E}">
        <p14:creationId xmlns:p14="http://schemas.microsoft.com/office/powerpoint/2010/main" val="10974173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AD2750-CE59-4648-9A8F-18B33DABECDB}" type="datetime1">
              <a:rPr lang="x-none" smtClean="0"/>
              <a:t>2023.10.26.</a:t>
            </a:fld>
            <a:endParaRPr lang="x-none"/>
          </a:p>
        </p:txBody>
      </p:sp>
      <p:sp>
        <p:nvSpPr>
          <p:cNvPr id="3" name="Footer Placeholder 2"/>
          <p:cNvSpPr>
            <a:spLocks noGrp="1"/>
          </p:cNvSpPr>
          <p:nvPr>
            <p:ph type="ftr" sz="quarter" idx="11"/>
          </p:nvPr>
        </p:nvSpPr>
        <p:spPr/>
        <p:txBody>
          <a:bodyPr/>
          <a:lstStyle/>
          <a:p>
            <a:endParaRPr lang="x-none"/>
          </a:p>
        </p:txBody>
      </p:sp>
      <p:sp>
        <p:nvSpPr>
          <p:cNvPr id="4" name="Slide Number Placeholder 3"/>
          <p:cNvSpPr>
            <a:spLocks noGrp="1"/>
          </p:cNvSpPr>
          <p:nvPr>
            <p:ph type="sldNum" sz="quarter" idx="12"/>
          </p:nvPr>
        </p:nvSpPr>
        <p:spPr/>
        <p:txBody>
          <a:bodyPr/>
          <a:lstStyle/>
          <a:p>
            <a:fld id="{14591978-1342-554A-82AC-B12872A7F26C}" type="slidenum">
              <a:rPr lang="x-none" smtClean="0"/>
              <a:t>‹#›</a:t>
            </a:fld>
            <a:endParaRPr lang="x-none"/>
          </a:p>
        </p:txBody>
      </p:sp>
    </p:spTree>
    <p:extLst>
      <p:ext uri="{BB962C8B-B14F-4D97-AF65-F5344CB8AC3E}">
        <p14:creationId xmlns:p14="http://schemas.microsoft.com/office/powerpoint/2010/main" val="461365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51FEAB71-04A9-4C90-8DFF-6BB93C7E9396}" type="datetime1">
              <a:rPr lang="x-none" smtClean="0"/>
              <a:t>2023.10.26.</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14591978-1342-554A-82AC-B12872A7F26C}" type="slidenum">
              <a:rPr lang="x-none" smtClean="0"/>
              <a:t>‹#›</a:t>
            </a:fld>
            <a:endParaRPr lang="x-none"/>
          </a:p>
        </p:txBody>
      </p:sp>
    </p:spTree>
    <p:extLst>
      <p:ext uri="{BB962C8B-B14F-4D97-AF65-F5344CB8AC3E}">
        <p14:creationId xmlns:p14="http://schemas.microsoft.com/office/powerpoint/2010/main" val="10630095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DE62E0E3-E3CF-43A9-9968-B58E91E180F7}" type="datetime1">
              <a:rPr lang="x-none" smtClean="0"/>
              <a:t>2023.10.26.</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14591978-1342-554A-82AC-B12872A7F26C}" type="slidenum">
              <a:rPr lang="x-none" smtClean="0"/>
              <a:t>‹#›</a:t>
            </a:fld>
            <a:endParaRPr lang="x-none"/>
          </a:p>
        </p:txBody>
      </p:sp>
    </p:spTree>
    <p:extLst>
      <p:ext uri="{BB962C8B-B14F-4D97-AF65-F5344CB8AC3E}">
        <p14:creationId xmlns:p14="http://schemas.microsoft.com/office/powerpoint/2010/main" val="603805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039A6E-64B3-4886-8135-14E3C36E707D}" type="datetime1">
              <a:rPr lang="x-none" smtClean="0"/>
              <a:t>2023.10.26.</a:t>
            </a:fld>
            <a:endParaRPr lang="x-none"/>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x-none"/>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591978-1342-554A-82AC-B12872A7F26C}" type="slidenum">
              <a:rPr lang="x-none" smtClean="0"/>
              <a:t>‹#›</a:t>
            </a:fld>
            <a:endParaRPr lang="x-none"/>
          </a:p>
        </p:txBody>
      </p:sp>
    </p:spTree>
    <p:extLst>
      <p:ext uri="{BB962C8B-B14F-4D97-AF65-F5344CB8AC3E}">
        <p14:creationId xmlns:p14="http://schemas.microsoft.com/office/powerpoint/2010/main" val="25003209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emf"/><Relationship Id="rId4" Type="http://schemas.openxmlformats.org/officeDocument/2006/relationships/image" Target="../media/image4.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hyperlink" Target="mailto:iplussupport@szpi.hu" TargetMode="External"/><Relationship Id="rId2" Type="http://schemas.openxmlformats.org/officeDocument/2006/relationships/hyperlink" Target="https://next.huskroua-cbc.eu/" TargetMode="External"/><Relationship Id="rId1" Type="http://schemas.openxmlformats.org/officeDocument/2006/relationships/slideLayout" Target="../slideLayouts/slideLayout2.xml"/><Relationship Id="rId4" Type="http://schemas.openxmlformats.org/officeDocument/2006/relationships/hyperlink" Target="mailto:info@next.huskroua-cbc.eu" TargetMode="Externa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hyperlink" Target="mailto:iplussupport@szpi.hu" TargetMode="Externa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0.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8.svg"/></Relationships>
</file>

<file path=ppt/slides/_rels/slide9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hyperlink" Target="mailto:info@next.huskroua-cbc.eu" TargetMode="External"/><Relationship Id="rId2" Type="http://schemas.openxmlformats.org/officeDocument/2006/relationships/hyperlink" Target="mailto:info@huskroua-cbc.eu" TargetMode="External"/><Relationship Id="rId1" Type="http://schemas.openxmlformats.org/officeDocument/2006/relationships/slideLayout" Target="../slideLayouts/slideLayout2.xml"/><Relationship Id="rId4" Type="http://schemas.openxmlformats.org/officeDocument/2006/relationships/hyperlink" Target="https://next.huskroua-cbc.eu/"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E368931C-FE42-D6CA-E54E-F56260826BA8}"/>
              </a:ext>
            </a:extLst>
          </p:cNvPr>
          <p:cNvPicPr>
            <a:picLocks noChangeAspect="1"/>
          </p:cNvPicPr>
          <p:nvPr/>
        </p:nvPicPr>
        <p:blipFill>
          <a:blip r:embed="rId3"/>
          <a:stretch>
            <a:fillRect/>
          </a:stretch>
        </p:blipFill>
        <p:spPr>
          <a:xfrm>
            <a:off x="990870" y="2950218"/>
            <a:ext cx="655411" cy="521863"/>
          </a:xfrm>
          <a:prstGeom prst="rect">
            <a:avLst/>
          </a:prstGeom>
        </p:spPr>
      </p:pic>
      <p:pic>
        <p:nvPicPr>
          <p:cNvPr id="5" name="Picture 4">
            <a:extLst>
              <a:ext uri="{FF2B5EF4-FFF2-40B4-BE49-F238E27FC236}">
                <a16:creationId xmlns="" xmlns:a16="http://schemas.microsoft.com/office/drawing/2014/main" id="{D14E5847-4DE6-AE37-D42E-F73166D61998}"/>
              </a:ext>
            </a:extLst>
          </p:cNvPr>
          <p:cNvPicPr>
            <a:picLocks noChangeAspect="1"/>
          </p:cNvPicPr>
          <p:nvPr/>
        </p:nvPicPr>
        <p:blipFill>
          <a:blip r:embed="rId4"/>
          <a:stretch>
            <a:fillRect/>
          </a:stretch>
        </p:blipFill>
        <p:spPr>
          <a:xfrm>
            <a:off x="990871" y="1706411"/>
            <a:ext cx="655410" cy="646332"/>
          </a:xfrm>
          <a:prstGeom prst="rect">
            <a:avLst/>
          </a:prstGeom>
        </p:spPr>
      </p:pic>
      <p:sp>
        <p:nvSpPr>
          <p:cNvPr id="6" name="TextBox 5">
            <a:extLst>
              <a:ext uri="{FF2B5EF4-FFF2-40B4-BE49-F238E27FC236}">
                <a16:creationId xmlns="" xmlns:a16="http://schemas.microsoft.com/office/drawing/2014/main" id="{85BF2902-EAD0-0246-CB5B-697142BDB4CA}"/>
              </a:ext>
            </a:extLst>
          </p:cNvPr>
          <p:cNvSpPr txBox="1"/>
          <p:nvPr/>
        </p:nvSpPr>
        <p:spPr>
          <a:xfrm>
            <a:off x="1875363" y="1660245"/>
            <a:ext cx="4819135" cy="1200329"/>
          </a:xfrm>
          <a:prstGeom prst="rect">
            <a:avLst/>
          </a:prstGeom>
          <a:noFill/>
        </p:spPr>
        <p:txBody>
          <a:bodyPr wrap="square" rtlCol="0">
            <a:spAutoFit/>
          </a:bodyPr>
          <a:lstStyle/>
          <a:p>
            <a:r>
              <a:rPr lang="hu-HU" sz="2400" dirty="0" smtClean="0">
                <a:solidFill>
                  <a:schemeClr val="accent1">
                    <a:lumMod val="75000"/>
                  </a:schemeClr>
                </a:solidFill>
                <a:latin typeface="Open Sans Light" pitchFamily="2" charset="0"/>
                <a:ea typeface="Open Sans Light" pitchFamily="2" charset="0"/>
                <a:cs typeface="Open Sans Light" pitchFamily="2" charset="0"/>
              </a:rPr>
              <a:t>INFODEŇ</a:t>
            </a:r>
            <a:endParaRPr lang="x-none" sz="2400" dirty="0">
              <a:solidFill>
                <a:schemeClr val="accent1">
                  <a:lumMod val="75000"/>
                </a:schemeClr>
              </a:solidFill>
              <a:latin typeface="Open Sans Light" pitchFamily="2" charset="0"/>
              <a:ea typeface="Open Sans Light" pitchFamily="2" charset="0"/>
              <a:cs typeface="Open Sans Light" pitchFamily="2" charset="0"/>
            </a:endParaRPr>
          </a:p>
          <a:p>
            <a:r>
              <a:rPr lang="hu-HU" sz="2400" dirty="0" err="1">
                <a:solidFill>
                  <a:schemeClr val="accent1">
                    <a:lumMod val="75000"/>
                  </a:schemeClr>
                </a:solidFill>
                <a:latin typeface="Open Sans Light" pitchFamily="2" charset="0"/>
                <a:ea typeface="Open Sans Light" pitchFamily="2" charset="0"/>
                <a:cs typeface="Open Sans Light" pitchFamily="2" charset="0"/>
              </a:rPr>
              <a:t>Prešov</a:t>
            </a:r>
            <a:r>
              <a:rPr lang="x-none" sz="2400">
                <a:solidFill>
                  <a:schemeClr val="accent1">
                    <a:lumMod val="75000"/>
                  </a:schemeClr>
                </a:solidFill>
                <a:latin typeface="Open Sans Light" pitchFamily="2" charset="0"/>
                <a:ea typeface="Open Sans Light" pitchFamily="2" charset="0"/>
                <a:cs typeface="Open Sans Light" pitchFamily="2" charset="0"/>
              </a:rPr>
              <a:t> </a:t>
            </a:r>
            <a:r>
              <a:rPr lang="hu-HU" sz="2400" smtClean="0">
                <a:solidFill>
                  <a:schemeClr val="accent1">
                    <a:lumMod val="75000"/>
                  </a:schemeClr>
                </a:solidFill>
                <a:latin typeface="Open Sans Light" pitchFamily="2" charset="0"/>
                <a:ea typeface="Open Sans Light" pitchFamily="2" charset="0"/>
                <a:cs typeface="Open Sans Light" pitchFamily="2" charset="0"/>
              </a:rPr>
              <a:t>24</a:t>
            </a:r>
            <a:r>
              <a:rPr lang="hu-HU" sz="2400" dirty="0">
                <a:solidFill>
                  <a:schemeClr val="accent1">
                    <a:lumMod val="75000"/>
                  </a:schemeClr>
                </a:solidFill>
                <a:latin typeface="Open Sans Light" pitchFamily="2" charset="0"/>
                <a:ea typeface="Open Sans Light" pitchFamily="2" charset="0"/>
                <a:cs typeface="Open Sans Light" pitchFamily="2" charset="0"/>
              </a:rPr>
              <a:t>. </a:t>
            </a:r>
            <a:r>
              <a:rPr lang="hu-HU" sz="2400" dirty="0" err="1" smtClean="0">
                <a:solidFill>
                  <a:schemeClr val="accent1">
                    <a:lumMod val="75000"/>
                  </a:schemeClr>
                </a:solidFill>
                <a:latin typeface="Open Sans Light" pitchFamily="2" charset="0"/>
                <a:ea typeface="Open Sans Light" pitchFamily="2" charset="0"/>
                <a:cs typeface="Open Sans Light" pitchFamily="2" charset="0"/>
              </a:rPr>
              <a:t>októbra</a:t>
            </a:r>
            <a:r>
              <a:rPr lang="hu-HU" sz="2400" dirty="0" smtClean="0">
                <a:solidFill>
                  <a:schemeClr val="accent1">
                    <a:lumMod val="75000"/>
                  </a:schemeClr>
                </a:solidFill>
                <a:latin typeface="Open Sans Light" pitchFamily="2" charset="0"/>
                <a:ea typeface="Open Sans Light" pitchFamily="2" charset="0"/>
                <a:cs typeface="Open Sans Light" pitchFamily="2" charset="0"/>
              </a:rPr>
              <a:t> 2023</a:t>
            </a:r>
          </a:p>
          <a:p>
            <a:r>
              <a:rPr lang="hu-HU" sz="2400" dirty="0" err="1" smtClean="0">
                <a:solidFill>
                  <a:schemeClr val="accent1">
                    <a:lumMod val="75000"/>
                  </a:schemeClr>
                </a:solidFill>
                <a:latin typeface="Open Sans Light" pitchFamily="2" charset="0"/>
                <a:ea typeface="Open Sans Light" pitchFamily="2" charset="0"/>
                <a:cs typeface="Open Sans Light" pitchFamily="2" charset="0"/>
              </a:rPr>
              <a:t>Košice</a:t>
            </a:r>
            <a:r>
              <a:rPr lang="hu-HU" sz="2400" dirty="0" smtClean="0">
                <a:solidFill>
                  <a:schemeClr val="accent1">
                    <a:lumMod val="75000"/>
                  </a:schemeClr>
                </a:solidFill>
                <a:latin typeface="Open Sans Light" pitchFamily="2" charset="0"/>
                <a:ea typeface="Open Sans Light" pitchFamily="2" charset="0"/>
                <a:cs typeface="Open Sans Light" pitchFamily="2" charset="0"/>
              </a:rPr>
              <a:t>  25. </a:t>
            </a:r>
            <a:r>
              <a:rPr lang="hu-HU" sz="2400" dirty="0" err="1" smtClean="0">
                <a:solidFill>
                  <a:schemeClr val="accent1">
                    <a:lumMod val="75000"/>
                  </a:schemeClr>
                </a:solidFill>
                <a:latin typeface="Open Sans Light" pitchFamily="2" charset="0"/>
                <a:ea typeface="Open Sans Light" pitchFamily="2" charset="0"/>
                <a:cs typeface="Open Sans Light" pitchFamily="2" charset="0"/>
              </a:rPr>
              <a:t>októbra</a:t>
            </a:r>
            <a:r>
              <a:rPr lang="hu-HU" sz="2400" dirty="0" smtClean="0">
                <a:solidFill>
                  <a:schemeClr val="accent1">
                    <a:lumMod val="75000"/>
                  </a:schemeClr>
                </a:solidFill>
                <a:latin typeface="Open Sans Light" pitchFamily="2" charset="0"/>
                <a:ea typeface="Open Sans Light" pitchFamily="2" charset="0"/>
                <a:cs typeface="Open Sans Light" pitchFamily="2" charset="0"/>
              </a:rPr>
              <a:t> 2023</a:t>
            </a:r>
            <a:endParaRPr lang="x-none" sz="2400" dirty="0">
              <a:solidFill>
                <a:schemeClr val="accent1">
                  <a:lumMod val="75000"/>
                </a:schemeClr>
              </a:solidFill>
              <a:latin typeface="Open Sans Light" pitchFamily="2" charset="0"/>
              <a:ea typeface="Open Sans Light" pitchFamily="2" charset="0"/>
              <a:cs typeface="Open Sans Light" pitchFamily="2" charset="0"/>
            </a:endParaRPr>
          </a:p>
        </p:txBody>
      </p:sp>
      <p:sp>
        <p:nvSpPr>
          <p:cNvPr id="9" name="TextBox 8">
            <a:extLst>
              <a:ext uri="{FF2B5EF4-FFF2-40B4-BE49-F238E27FC236}">
                <a16:creationId xmlns="" xmlns:a16="http://schemas.microsoft.com/office/drawing/2014/main" id="{A1F96BE1-D7AB-2493-54AC-D1F7D6F70467}"/>
              </a:ext>
            </a:extLst>
          </p:cNvPr>
          <p:cNvSpPr txBox="1"/>
          <p:nvPr/>
        </p:nvSpPr>
        <p:spPr>
          <a:xfrm>
            <a:off x="1971053" y="2905780"/>
            <a:ext cx="4627756" cy="523220"/>
          </a:xfrm>
          <a:prstGeom prst="rect">
            <a:avLst/>
          </a:prstGeom>
          <a:noFill/>
        </p:spPr>
        <p:txBody>
          <a:bodyPr wrap="square" rtlCol="0">
            <a:spAutoFit/>
          </a:bodyPr>
          <a:lstStyle/>
          <a:p>
            <a:r>
              <a:rPr lang="hu-HU" sz="2800" b="1" dirty="0" smtClean="0">
                <a:solidFill>
                  <a:schemeClr val="accent1">
                    <a:lumMod val="75000"/>
                  </a:schemeClr>
                </a:solidFill>
                <a:latin typeface="Open Sans Light" pitchFamily="2" charset="0"/>
                <a:ea typeface="Open Sans Light" pitchFamily="2" charset="0"/>
                <a:cs typeface="Open Sans Light" pitchFamily="2" charset="0"/>
              </a:rPr>
              <a:t>1. VÝZVA</a:t>
            </a:r>
            <a:endParaRPr lang="x-none" sz="2800" b="1" dirty="0">
              <a:solidFill>
                <a:schemeClr val="accent1">
                  <a:lumMod val="75000"/>
                </a:schemeClr>
              </a:solidFill>
              <a:latin typeface="Open Sans Light" pitchFamily="2" charset="0"/>
              <a:ea typeface="Open Sans Light" pitchFamily="2" charset="0"/>
              <a:cs typeface="Open Sans Light" pitchFamily="2" charset="0"/>
            </a:endParaRPr>
          </a:p>
        </p:txBody>
      </p:sp>
      <p:sp>
        <p:nvSpPr>
          <p:cNvPr id="10" name="TextBox 9">
            <a:extLst>
              <a:ext uri="{FF2B5EF4-FFF2-40B4-BE49-F238E27FC236}">
                <a16:creationId xmlns="" xmlns:a16="http://schemas.microsoft.com/office/drawing/2014/main" id="{540ACDEB-CCBC-76DB-BA7D-7E063B304595}"/>
              </a:ext>
            </a:extLst>
          </p:cNvPr>
          <p:cNvSpPr txBox="1"/>
          <p:nvPr/>
        </p:nvSpPr>
        <p:spPr>
          <a:xfrm>
            <a:off x="1971053" y="4058983"/>
            <a:ext cx="6006620" cy="646331"/>
          </a:xfrm>
          <a:prstGeom prst="rect">
            <a:avLst/>
          </a:prstGeom>
          <a:noFill/>
        </p:spPr>
        <p:txBody>
          <a:bodyPr wrap="square" rtlCol="0">
            <a:spAutoFit/>
          </a:bodyPr>
          <a:lstStyle/>
          <a:p>
            <a:r>
              <a:rPr lang="en-GB" dirty="0">
                <a:solidFill>
                  <a:schemeClr val="accent1">
                    <a:lumMod val="75000"/>
                  </a:schemeClr>
                </a:solidFill>
                <a:latin typeface="Open Sans Light" pitchFamily="2" charset="0"/>
                <a:ea typeface="Open Sans Light" pitchFamily="2" charset="0"/>
                <a:cs typeface="Open Sans Light" pitchFamily="2" charset="0"/>
              </a:rPr>
              <a:t>INTERREG VI-A NEXT</a:t>
            </a:r>
          </a:p>
          <a:p>
            <a:r>
              <a:rPr lang="hu-HU" dirty="0" smtClean="0">
                <a:solidFill>
                  <a:schemeClr val="accent1">
                    <a:lumMod val="75000"/>
                  </a:schemeClr>
                </a:solidFill>
                <a:latin typeface="Open Sans Light" pitchFamily="2" charset="0"/>
                <a:ea typeface="Open Sans Light" pitchFamily="2" charset="0"/>
                <a:cs typeface="Open Sans Light" pitchFamily="2" charset="0"/>
              </a:rPr>
              <a:t>MAĎARSKO-SLOVENSKO-RUMUNSKO-UKRAJINA</a:t>
            </a:r>
            <a:endParaRPr lang="x-none" dirty="0">
              <a:solidFill>
                <a:schemeClr val="accent1">
                  <a:lumMod val="75000"/>
                </a:schemeClr>
              </a:solidFill>
              <a:latin typeface="Open Sans Light" pitchFamily="2" charset="0"/>
              <a:ea typeface="Open Sans Light" pitchFamily="2" charset="0"/>
              <a:cs typeface="Open Sans Light" pitchFamily="2" charset="0"/>
            </a:endParaRPr>
          </a:p>
        </p:txBody>
      </p:sp>
      <p:pic>
        <p:nvPicPr>
          <p:cNvPr id="13" name="Picture 12">
            <a:extLst>
              <a:ext uri="{FF2B5EF4-FFF2-40B4-BE49-F238E27FC236}">
                <a16:creationId xmlns="" xmlns:a16="http://schemas.microsoft.com/office/drawing/2014/main" id="{FA240853-6E1F-80AF-F0E9-AD13061A6363}"/>
              </a:ext>
            </a:extLst>
          </p:cNvPr>
          <p:cNvPicPr>
            <a:picLocks noChangeAspect="1"/>
          </p:cNvPicPr>
          <p:nvPr/>
        </p:nvPicPr>
        <p:blipFill>
          <a:blip r:embed="rId5"/>
          <a:stretch>
            <a:fillRect/>
          </a:stretch>
        </p:blipFill>
        <p:spPr>
          <a:xfrm>
            <a:off x="990871" y="3941017"/>
            <a:ext cx="655410" cy="554266"/>
          </a:xfrm>
          <a:prstGeom prst="rect">
            <a:avLst/>
          </a:prstGeom>
        </p:spPr>
      </p:pic>
      <p:sp>
        <p:nvSpPr>
          <p:cNvPr id="2" name="Slide Number Placeholder 1">
            <a:extLst>
              <a:ext uri="{FF2B5EF4-FFF2-40B4-BE49-F238E27FC236}">
                <a16:creationId xmlns="" xmlns:a16="http://schemas.microsoft.com/office/drawing/2014/main" id="{0C06F565-2D37-41C2-AD16-4586B429DD65}"/>
              </a:ext>
            </a:extLst>
          </p:cNvPr>
          <p:cNvSpPr>
            <a:spLocks noGrp="1"/>
          </p:cNvSpPr>
          <p:nvPr>
            <p:ph type="sldNum" sz="quarter" idx="12"/>
          </p:nvPr>
        </p:nvSpPr>
        <p:spPr/>
        <p:txBody>
          <a:bodyPr/>
          <a:lstStyle/>
          <a:p>
            <a:fld id="{14591978-1342-554A-82AC-B12872A7F26C}" type="slidenum">
              <a:rPr lang="x-none" smtClean="0"/>
              <a:t>1</a:t>
            </a:fld>
            <a:endParaRPr lang="x-none"/>
          </a:p>
        </p:txBody>
      </p:sp>
    </p:spTree>
    <p:extLst>
      <p:ext uri="{BB962C8B-B14F-4D97-AF65-F5344CB8AC3E}">
        <p14:creationId xmlns:p14="http://schemas.microsoft.com/office/powerpoint/2010/main" val="35481767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DFB33F3-A665-2A1D-134E-9E244997B417}"/>
              </a:ext>
            </a:extLst>
          </p:cNvPr>
          <p:cNvSpPr>
            <a:spLocks noGrp="1"/>
          </p:cNvSpPr>
          <p:nvPr>
            <p:ph type="title"/>
          </p:nvPr>
        </p:nvSpPr>
        <p:spPr/>
        <p:txBody>
          <a:bodyPr>
            <a:normAutofit/>
          </a:bodyPr>
          <a:lstStyle/>
          <a:p>
            <a:r>
              <a:rPr lang="hu-HU" sz="2200" b="1" dirty="0" smtClean="0">
                <a:solidFill>
                  <a:schemeClr val="accent1">
                    <a:lumMod val="75000"/>
                  </a:schemeClr>
                </a:solidFill>
                <a:latin typeface="Open Sans ExtraBold" pitchFamily="2" charset="0"/>
                <a:ea typeface="Open Sans ExtraBold" pitchFamily="2" charset="0"/>
                <a:cs typeface="Open Sans ExtraBold" pitchFamily="2" charset="0"/>
              </a:rPr>
              <a:t>PROGRAM</a:t>
            </a:r>
            <a:r>
              <a:rPr lang="hu-HU" sz="2200" b="1" dirty="0">
                <a:solidFill>
                  <a:schemeClr val="accent1">
                    <a:lumMod val="75000"/>
                  </a:schemeClr>
                </a:solidFill>
                <a:latin typeface="Open Sans ExtraBold" pitchFamily="2" charset="0"/>
                <a:ea typeface="Open Sans ExtraBold" pitchFamily="2" charset="0"/>
                <a:cs typeface="Open Sans ExtraBold" pitchFamily="2" charset="0"/>
              </a:rPr>
              <a:t/>
            </a:r>
            <a:br>
              <a:rPr lang="hu-HU" sz="2200" b="1" dirty="0">
                <a:solidFill>
                  <a:schemeClr val="accent1">
                    <a:lumMod val="75000"/>
                  </a:schemeClr>
                </a:solidFill>
                <a:latin typeface="Open Sans ExtraBold" pitchFamily="2" charset="0"/>
                <a:ea typeface="Open Sans ExtraBold" pitchFamily="2" charset="0"/>
                <a:cs typeface="Open Sans ExtraBold" pitchFamily="2" charset="0"/>
              </a:rPr>
            </a:br>
            <a:r>
              <a:rPr lang="hu-HU" sz="2200" b="1" dirty="0" err="1" smtClean="0">
                <a:latin typeface="Open Sans ExtraBold" pitchFamily="2" charset="0"/>
                <a:ea typeface="Open Sans ExtraBold" pitchFamily="2" charset="0"/>
                <a:cs typeface="Open Sans ExtraBold" pitchFamily="2" charset="0"/>
              </a:rPr>
              <a:t>Priority</a:t>
            </a:r>
            <a:r>
              <a:rPr lang="hu-HU" sz="2200" b="1" dirty="0" smtClean="0">
                <a:latin typeface="Open Sans ExtraBold" pitchFamily="2" charset="0"/>
                <a:ea typeface="Open Sans ExtraBold" pitchFamily="2" charset="0"/>
                <a:cs typeface="Open Sans ExtraBold" pitchFamily="2" charset="0"/>
              </a:rPr>
              <a:t> a </a:t>
            </a:r>
            <a:r>
              <a:rPr lang="hu-HU" sz="2200" b="1" dirty="0" err="1" smtClean="0">
                <a:latin typeface="Open Sans ExtraBold" pitchFamily="2" charset="0"/>
                <a:ea typeface="Open Sans ExtraBold" pitchFamily="2" charset="0"/>
                <a:cs typeface="Open Sans ExtraBold" pitchFamily="2" charset="0"/>
              </a:rPr>
              <a:t>finančná</a:t>
            </a:r>
            <a:r>
              <a:rPr lang="hu-HU" sz="2200" b="1" dirty="0" smtClean="0">
                <a:latin typeface="Open Sans ExtraBold" pitchFamily="2" charset="0"/>
                <a:ea typeface="Open Sans ExtraBold" pitchFamily="2" charset="0"/>
                <a:cs typeface="Open Sans ExtraBold" pitchFamily="2" charset="0"/>
              </a:rPr>
              <a:t> </a:t>
            </a:r>
            <a:r>
              <a:rPr lang="hu-HU" sz="2200" b="1" dirty="0" err="1" smtClean="0">
                <a:latin typeface="Open Sans ExtraBold" pitchFamily="2" charset="0"/>
                <a:ea typeface="Open Sans ExtraBold" pitchFamily="2" charset="0"/>
                <a:cs typeface="Open Sans ExtraBold" pitchFamily="2" charset="0"/>
              </a:rPr>
              <a:t>alokácia</a:t>
            </a:r>
            <a:endParaRPr lang="x-none" sz="2200" b="1" dirty="0">
              <a:latin typeface="Open Sans ExtraBold" pitchFamily="2" charset="0"/>
              <a:ea typeface="Open Sans ExtraBold" pitchFamily="2" charset="0"/>
              <a:cs typeface="Open Sans ExtraBold" pitchFamily="2" charset="0"/>
            </a:endParaRPr>
          </a:p>
        </p:txBody>
      </p:sp>
      <p:sp>
        <p:nvSpPr>
          <p:cNvPr id="3" name="Content Placeholder 2">
            <a:extLst>
              <a:ext uri="{FF2B5EF4-FFF2-40B4-BE49-F238E27FC236}">
                <a16:creationId xmlns="" xmlns:a16="http://schemas.microsoft.com/office/drawing/2014/main" id="{DDD77D7A-34EE-52FF-BCC6-BC5BC0952499}"/>
              </a:ext>
            </a:extLst>
          </p:cNvPr>
          <p:cNvSpPr>
            <a:spLocks noGrp="1"/>
          </p:cNvSpPr>
          <p:nvPr>
            <p:ph idx="1"/>
          </p:nvPr>
        </p:nvSpPr>
        <p:spPr>
          <a:xfrm>
            <a:off x="628650" y="1825625"/>
            <a:ext cx="8020828" cy="4351338"/>
          </a:xfrm>
        </p:spPr>
        <p:txBody>
          <a:bodyPr>
            <a:normAutofit fontScale="92500" lnSpcReduction="10000"/>
          </a:bodyPr>
          <a:lstStyle/>
          <a:p>
            <a:pPr marL="0" indent="0">
              <a:buNone/>
            </a:pPr>
            <a:r>
              <a:rPr lang="en-GB" sz="1600" b="1" dirty="0" err="1" smtClean="0">
                <a:latin typeface="Open Sans Light" pitchFamily="2" charset="0"/>
                <a:ea typeface="Open Sans Light" pitchFamily="2" charset="0"/>
                <a:cs typeface="Open Sans Light" pitchFamily="2" charset="0"/>
              </a:rPr>
              <a:t>Priorit</a:t>
            </a:r>
            <a:r>
              <a:rPr lang="hu-HU" sz="1600" b="1" dirty="0" smtClean="0">
                <a:latin typeface="Open Sans Light" pitchFamily="2" charset="0"/>
                <a:ea typeface="Open Sans Light" pitchFamily="2" charset="0"/>
                <a:cs typeface="Open Sans Light" pitchFamily="2" charset="0"/>
              </a:rPr>
              <a:t>a</a:t>
            </a:r>
            <a:r>
              <a:rPr lang="en-GB" sz="1600" b="1" dirty="0" smtClean="0">
                <a:latin typeface="Open Sans Light" pitchFamily="2" charset="0"/>
                <a:ea typeface="Open Sans Light" pitchFamily="2" charset="0"/>
                <a:cs typeface="Open Sans Light" pitchFamily="2" charset="0"/>
              </a:rPr>
              <a:t> </a:t>
            </a:r>
            <a:r>
              <a:rPr lang="en-GB" sz="1600" b="1" dirty="0">
                <a:latin typeface="Open Sans Light" pitchFamily="2" charset="0"/>
                <a:ea typeface="Open Sans Light" pitchFamily="2" charset="0"/>
                <a:cs typeface="Open Sans Light" pitchFamily="2" charset="0"/>
              </a:rPr>
              <a:t>1: </a:t>
            </a:r>
            <a:r>
              <a:rPr lang="sk-SK" sz="1600" b="1" dirty="0" smtClean="0">
                <a:latin typeface="Open Sans Light" pitchFamily="2" charset="0"/>
                <a:ea typeface="Open Sans Light" pitchFamily="2" charset="0"/>
                <a:cs typeface="Open Sans Light" pitchFamily="2" charset="0"/>
              </a:rPr>
              <a:t>Odolný a zelený pohraničný región</a:t>
            </a:r>
            <a:r>
              <a:rPr lang="hu-HU" sz="1600" b="1" dirty="0">
                <a:latin typeface="Open Sans Light" pitchFamily="2" charset="0"/>
                <a:ea typeface="Open Sans Light" pitchFamily="2" charset="0"/>
                <a:cs typeface="Open Sans Light" pitchFamily="2" charset="0"/>
              </a:rPr>
              <a:t>		</a:t>
            </a:r>
            <a:endParaRPr lang="en-GB" sz="1600" b="1" dirty="0">
              <a:latin typeface="Open Sans Light" pitchFamily="2" charset="0"/>
              <a:ea typeface="Open Sans Light" pitchFamily="2" charset="0"/>
              <a:cs typeface="Open Sans Light" pitchFamily="2" charset="0"/>
            </a:endParaRPr>
          </a:p>
          <a:p>
            <a:pPr marL="0" indent="0">
              <a:buNone/>
            </a:pPr>
            <a:r>
              <a:rPr lang="hu-HU" sz="1500" dirty="0" err="1" smtClean="0">
                <a:latin typeface="Open Sans Light" pitchFamily="2" charset="0"/>
                <a:ea typeface="Open Sans Light" pitchFamily="2" charset="0"/>
                <a:cs typeface="Open Sans Light" pitchFamily="2" charset="0"/>
              </a:rPr>
              <a:t>Cie</a:t>
            </a:r>
            <a:r>
              <a:rPr lang="hu-HU" sz="1500" dirty="0" err="1">
                <a:latin typeface="Open Sans Light" pitchFamily="2" charset="0"/>
                <a:ea typeface="Open Sans Light" pitchFamily="2" charset="0"/>
                <a:cs typeface="Open Sans Light" pitchFamily="2" charset="0"/>
              </a:rPr>
              <a:t>ľ</a:t>
            </a:r>
            <a:r>
              <a:rPr lang="en-GB" sz="1500" dirty="0">
                <a:latin typeface="Open Sans Light" pitchFamily="2" charset="0"/>
                <a:ea typeface="Open Sans Light" pitchFamily="2" charset="0"/>
                <a:cs typeface="Open Sans Light" pitchFamily="2" charset="0"/>
              </a:rPr>
              <a:t> 1.1: </a:t>
            </a:r>
            <a:r>
              <a:rPr lang="hu-HU" sz="1500" dirty="0" smtClean="0">
                <a:latin typeface="Open Sans Light" pitchFamily="2" charset="0"/>
                <a:ea typeface="Open Sans Light" pitchFamily="2" charset="0"/>
                <a:cs typeface="Open Sans Light" pitchFamily="2" charset="0"/>
              </a:rPr>
              <a:t>A</a:t>
            </a:r>
            <a:r>
              <a:rPr lang="sk-SK" sz="1500" dirty="0" smtClean="0">
                <a:latin typeface="Open Sans Light" pitchFamily="2" charset="0"/>
                <a:ea typeface="Open Sans Light" pitchFamily="2" charset="0"/>
                <a:cs typeface="Open Sans Light" pitchFamily="2" charset="0"/>
              </a:rPr>
              <a:t>daptácie </a:t>
            </a:r>
            <a:r>
              <a:rPr lang="sk-SK" sz="1500" dirty="0">
                <a:latin typeface="Open Sans Light" pitchFamily="2" charset="0"/>
                <a:ea typeface="Open Sans Light" pitchFamily="2" charset="0"/>
                <a:cs typeface="Open Sans Light" pitchFamily="2" charset="0"/>
              </a:rPr>
              <a:t>na zmenu klímy a prevencie </a:t>
            </a:r>
            <a:r>
              <a:rPr lang="sk-SK" sz="1500" dirty="0" smtClean="0">
                <a:latin typeface="Open Sans Light" pitchFamily="2" charset="0"/>
                <a:ea typeface="Open Sans Light" pitchFamily="2" charset="0"/>
                <a:cs typeface="Open Sans Light" pitchFamily="2" charset="0"/>
              </a:rPr>
              <a:t>rizika </a:t>
            </a:r>
            <a:r>
              <a:rPr lang="en-GB" sz="1500" dirty="0">
                <a:latin typeface="Open Sans Light" pitchFamily="2" charset="0"/>
                <a:ea typeface="Open Sans Light" pitchFamily="2" charset="0"/>
                <a:cs typeface="Open Sans Light" pitchFamily="2" charset="0"/>
              </a:rPr>
              <a:t>(SO 2.4)</a:t>
            </a:r>
            <a:r>
              <a:rPr lang="sk-SK" sz="1500" dirty="0" smtClean="0">
                <a:latin typeface="Open Sans Light" pitchFamily="2" charset="0"/>
                <a:ea typeface="Open Sans Light" pitchFamily="2" charset="0"/>
                <a:cs typeface="Open Sans Light" pitchFamily="2" charset="0"/>
              </a:rPr>
              <a:t> </a:t>
            </a:r>
            <a:r>
              <a:rPr lang="hu-HU" sz="1500" dirty="0">
                <a:latin typeface="Open Sans Light" pitchFamily="2" charset="0"/>
                <a:ea typeface="Open Sans Light" pitchFamily="2" charset="0"/>
                <a:cs typeface="Open Sans Light" pitchFamily="2" charset="0"/>
              </a:rPr>
              <a:t>	</a:t>
            </a:r>
            <a:endParaRPr lang="en-GB" sz="1500" dirty="0">
              <a:latin typeface="Open Sans Light" pitchFamily="2" charset="0"/>
              <a:ea typeface="Open Sans Light" pitchFamily="2" charset="0"/>
              <a:cs typeface="Open Sans Light" pitchFamily="2" charset="0"/>
            </a:endParaRPr>
          </a:p>
          <a:p>
            <a:pPr marL="0" indent="0">
              <a:buNone/>
            </a:pPr>
            <a:r>
              <a:rPr lang="hu-HU" sz="1500" dirty="0" err="1">
                <a:latin typeface="Open Sans Light" pitchFamily="2" charset="0"/>
                <a:ea typeface="Open Sans Light" pitchFamily="2" charset="0"/>
                <a:cs typeface="Open Sans Light" pitchFamily="2" charset="0"/>
              </a:rPr>
              <a:t>Cieľ</a:t>
            </a:r>
            <a:r>
              <a:rPr lang="en-GB" sz="1500" dirty="0" smtClean="0">
                <a:latin typeface="Open Sans Light" pitchFamily="2" charset="0"/>
                <a:ea typeface="Open Sans Light" pitchFamily="2" charset="0"/>
                <a:cs typeface="Open Sans Light" pitchFamily="2" charset="0"/>
              </a:rPr>
              <a:t> </a:t>
            </a:r>
            <a:r>
              <a:rPr lang="en-GB" sz="1500" dirty="0">
                <a:latin typeface="Open Sans Light" pitchFamily="2" charset="0"/>
                <a:ea typeface="Open Sans Light" pitchFamily="2" charset="0"/>
                <a:cs typeface="Open Sans Light" pitchFamily="2" charset="0"/>
              </a:rPr>
              <a:t>1.2: </a:t>
            </a:r>
            <a:r>
              <a:rPr lang="en-GB" sz="1500" dirty="0" err="1" smtClean="0">
                <a:latin typeface="Open Sans Light" pitchFamily="2" charset="0"/>
                <a:ea typeface="Open Sans Light" pitchFamily="2" charset="0"/>
                <a:cs typeface="Open Sans Light" pitchFamily="2" charset="0"/>
              </a:rPr>
              <a:t>Biodiver</a:t>
            </a:r>
            <a:r>
              <a:rPr lang="hu-HU" sz="1500" dirty="0" smtClean="0">
                <a:latin typeface="Open Sans Light" pitchFamily="2" charset="0"/>
                <a:ea typeface="Open Sans Light" pitchFamily="2" charset="0"/>
                <a:cs typeface="Open Sans Light" pitchFamily="2" charset="0"/>
              </a:rPr>
              <a:t>z</a:t>
            </a:r>
            <a:r>
              <a:rPr lang="en-GB" sz="1500" dirty="0" smtClean="0">
                <a:latin typeface="Open Sans Light" pitchFamily="2" charset="0"/>
                <a:ea typeface="Open Sans Light" pitchFamily="2" charset="0"/>
                <a:cs typeface="Open Sans Light" pitchFamily="2" charset="0"/>
              </a:rPr>
              <a:t>it</a:t>
            </a:r>
            <a:r>
              <a:rPr lang="hu-HU" sz="1500" dirty="0" smtClean="0">
                <a:latin typeface="Open Sans Light" pitchFamily="2" charset="0"/>
                <a:ea typeface="Open Sans Light" pitchFamily="2" charset="0"/>
                <a:cs typeface="Open Sans Light" pitchFamily="2" charset="0"/>
              </a:rPr>
              <a:t>a</a:t>
            </a:r>
            <a:r>
              <a:rPr lang="en-GB" sz="1500" dirty="0" smtClean="0">
                <a:latin typeface="Open Sans Light" pitchFamily="2" charset="0"/>
                <a:ea typeface="Open Sans Light" pitchFamily="2" charset="0"/>
                <a:cs typeface="Open Sans Light" pitchFamily="2" charset="0"/>
              </a:rPr>
              <a:t> a </a:t>
            </a:r>
            <a:r>
              <a:rPr lang="hu-HU" sz="1500" dirty="0" err="1" smtClean="0">
                <a:latin typeface="Open Sans Light" pitchFamily="2" charset="0"/>
                <a:ea typeface="Open Sans Light" pitchFamily="2" charset="0"/>
                <a:cs typeface="Open Sans Light" pitchFamily="2" charset="0"/>
              </a:rPr>
              <a:t>znížené</a:t>
            </a:r>
            <a:r>
              <a:rPr lang="hu-HU" sz="1500" dirty="0" smtClean="0">
                <a:latin typeface="Open Sans Light" pitchFamily="2" charset="0"/>
                <a:ea typeface="Open Sans Light" pitchFamily="2" charset="0"/>
                <a:cs typeface="Open Sans Light" pitchFamily="2" charset="0"/>
              </a:rPr>
              <a:t> </a:t>
            </a:r>
            <a:r>
              <a:rPr lang="hu-HU" sz="1500" dirty="0" err="1" smtClean="0">
                <a:latin typeface="Open Sans Light" pitchFamily="2" charset="0"/>
                <a:ea typeface="Open Sans Light" pitchFamily="2" charset="0"/>
                <a:cs typeface="Open Sans Light" pitchFamily="2" charset="0"/>
              </a:rPr>
              <a:t>znečistenie</a:t>
            </a:r>
            <a:r>
              <a:rPr lang="en-GB" sz="1500" dirty="0" smtClean="0">
                <a:latin typeface="Open Sans Light" pitchFamily="2" charset="0"/>
                <a:ea typeface="Open Sans Light" pitchFamily="2" charset="0"/>
                <a:cs typeface="Open Sans Light" pitchFamily="2" charset="0"/>
              </a:rPr>
              <a:t> </a:t>
            </a:r>
            <a:r>
              <a:rPr lang="en-GB" sz="1500" dirty="0">
                <a:latin typeface="Open Sans Light" pitchFamily="2" charset="0"/>
                <a:ea typeface="Open Sans Light" pitchFamily="2" charset="0"/>
                <a:cs typeface="Open Sans Light" pitchFamily="2" charset="0"/>
              </a:rPr>
              <a:t>(SO 2.7)</a:t>
            </a:r>
            <a:r>
              <a:rPr lang="hu-HU" sz="1500" dirty="0">
                <a:latin typeface="Open Sans Light" pitchFamily="2" charset="0"/>
                <a:ea typeface="Open Sans Light" pitchFamily="2" charset="0"/>
                <a:cs typeface="Open Sans Light" pitchFamily="2" charset="0"/>
              </a:rPr>
              <a:t> 		</a:t>
            </a:r>
          </a:p>
          <a:p>
            <a:pPr marL="0" indent="0">
              <a:buNone/>
            </a:pPr>
            <a:endParaRPr lang="hu-HU" sz="1800" dirty="0">
              <a:latin typeface="Open Sans Light" pitchFamily="2" charset="0"/>
              <a:ea typeface="Open Sans Light" pitchFamily="2" charset="0"/>
              <a:cs typeface="Open Sans Light" pitchFamily="2" charset="0"/>
            </a:endParaRPr>
          </a:p>
          <a:p>
            <a:pPr marL="0" indent="0">
              <a:buNone/>
            </a:pPr>
            <a:r>
              <a:rPr lang="en-GB" sz="1600" b="1" dirty="0" err="1" smtClean="0">
                <a:latin typeface="Open Sans Light" pitchFamily="2" charset="0"/>
              </a:rPr>
              <a:t>Priorit</a:t>
            </a:r>
            <a:r>
              <a:rPr lang="hu-HU" sz="1600" b="1" dirty="0" smtClean="0">
                <a:latin typeface="Open Sans Light" pitchFamily="2" charset="0"/>
              </a:rPr>
              <a:t>a</a:t>
            </a:r>
            <a:r>
              <a:rPr lang="en-GB" sz="1600" b="1" dirty="0" smtClean="0">
                <a:latin typeface="Open Sans Light" pitchFamily="2" charset="0"/>
              </a:rPr>
              <a:t> </a:t>
            </a:r>
            <a:r>
              <a:rPr lang="en-GB" sz="1600" b="1" dirty="0">
                <a:latin typeface="Open Sans Light" pitchFamily="2" charset="0"/>
              </a:rPr>
              <a:t>2: </a:t>
            </a:r>
            <a:r>
              <a:rPr lang="sk-SK" sz="1600" b="1" dirty="0">
                <a:latin typeface="Open Sans Light" pitchFamily="2" charset="0"/>
                <a:ea typeface="Open Sans Light" pitchFamily="2" charset="0"/>
                <a:cs typeface="Open Sans Light" pitchFamily="2" charset="0"/>
              </a:rPr>
              <a:t>Zdravý a atraktívny pohraničný región</a:t>
            </a:r>
            <a:r>
              <a:rPr lang="hu-HU" sz="1600" b="1" dirty="0">
                <a:latin typeface="Open Sans Light" pitchFamily="2" charset="0"/>
              </a:rPr>
              <a:t>		</a:t>
            </a:r>
            <a:endParaRPr lang="en-GB" sz="1600" b="1" dirty="0">
              <a:latin typeface="Open Sans Light" pitchFamily="2" charset="0"/>
            </a:endParaRPr>
          </a:p>
          <a:p>
            <a:pPr marL="0" indent="0">
              <a:buNone/>
            </a:pPr>
            <a:r>
              <a:rPr lang="hu-HU" sz="1500" dirty="0" err="1">
                <a:latin typeface="Open Sans Light" pitchFamily="2" charset="0"/>
                <a:ea typeface="Open Sans Light" pitchFamily="2" charset="0"/>
                <a:cs typeface="Open Sans Light" pitchFamily="2" charset="0"/>
              </a:rPr>
              <a:t>Cieľ</a:t>
            </a:r>
            <a:r>
              <a:rPr lang="hu-HU" sz="1500" dirty="0">
                <a:latin typeface="Open Sans Light" pitchFamily="2" charset="0"/>
                <a:ea typeface="Open Sans Light" pitchFamily="2" charset="0"/>
                <a:cs typeface="Open Sans Light" pitchFamily="2" charset="0"/>
              </a:rPr>
              <a:t> </a:t>
            </a:r>
            <a:r>
              <a:rPr lang="en-GB" sz="1500" dirty="0" smtClean="0">
                <a:latin typeface="Open Sans Light" pitchFamily="2" charset="0"/>
              </a:rPr>
              <a:t>2.1</a:t>
            </a:r>
            <a:r>
              <a:rPr lang="en-GB" sz="1500" dirty="0">
                <a:latin typeface="Open Sans Light" pitchFamily="2" charset="0"/>
              </a:rPr>
              <a:t>: </a:t>
            </a:r>
            <a:r>
              <a:rPr lang="hu-HU" sz="1500" dirty="0" smtClean="0">
                <a:latin typeface="Open Sans Light" pitchFamily="2" charset="0"/>
              </a:rPr>
              <a:t>Z</a:t>
            </a:r>
            <a:r>
              <a:rPr lang="sk-SK" sz="1500" dirty="0" smtClean="0">
                <a:latin typeface="Open Sans Light" pitchFamily="2" charset="0"/>
              </a:rPr>
              <a:t>abezpečenie </a:t>
            </a:r>
            <a:r>
              <a:rPr lang="sk-SK" sz="1500" dirty="0">
                <a:latin typeface="Open Sans Light" pitchFamily="2" charset="0"/>
              </a:rPr>
              <a:t>rovnakého prístupu k </a:t>
            </a:r>
            <a:r>
              <a:rPr lang="sk-SK" sz="1500" dirty="0" smtClean="0">
                <a:latin typeface="Open Sans Light" pitchFamily="2" charset="0"/>
              </a:rPr>
              <a:t>zdrav. </a:t>
            </a:r>
            <a:r>
              <a:rPr lang="sk-SK" sz="1500" dirty="0">
                <a:latin typeface="Open Sans Light" pitchFamily="2" charset="0"/>
              </a:rPr>
              <a:t>starostlivosti</a:t>
            </a:r>
            <a:r>
              <a:rPr lang="en-GB" sz="1500" dirty="0">
                <a:latin typeface="Open Sans Light" pitchFamily="2" charset="0"/>
              </a:rPr>
              <a:t> (SO 4.5) </a:t>
            </a:r>
            <a:r>
              <a:rPr lang="hu-HU" sz="1500" dirty="0">
                <a:latin typeface="Open Sans Light" pitchFamily="2" charset="0"/>
              </a:rPr>
              <a:t>	</a:t>
            </a:r>
            <a:endParaRPr lang="en-GB" sz="1500" dirty="0">
              <a:latin typeface="Open Sans Light" pitchFamily="2" charset="0"/>
            </a:endParaRPr>
          </a:p>
          <a:p>
            <a:pPr marL="0" indent="0">
              <a:buNone/>
            </a:pPr>
            <a:r>
              <a:rPr lang="hu-HU" sz="1500" dirty="0" err="1">
                <a:latin typeface="Open Sans Light" pitchFamily="2" charset="0"/>
                <a:ea typeface="Open Sans Light" pitchFamily="2" charset="0"/>
                <a:cs typeface="Open Sans Light" pitchFamily="2" charset="0"/>
              </a:rPr>
              <a:t>Cieľ</a:t>
            </a:r>
            <a:r>
              <a:rPr lang="en-GB" sz="1500" dirty="0" smtClean="0">
                <a:latin typeface="Open Sans Light" pitchFamily="2" charset="0"/>
              </a:rPr>
              <a:t> </a:t>
            </a:r>
            <a:r>
              <a:rPr lang="en-GB" sz="1500" dirty="0">
                <a:latin typeface="Open Sans Light" pitchFamily="2" charset="0"/>
              </a:rPr>
              <a:t>2.2: </a:t>
            </a:r>
            <a:r>
              <a:rPr lang="hu-HU" sz="1500" dirty="0" smtClean="0">
                <a:latin typeface="Open Sans Light" pitchFamily="2" charset="0"/>
              </a:rPr>
              <a:t>K</a:t>
            </a:r>
            <a:r>
              <a:rPr lang="en-GB" sz="1500" dirty="0" err="1" smtClean="0">
                <a:latin typeface="Open Sans Light" pitchFamily="2" charset="0"/>
              </a:rPr>
              <a:t>ult</a:t>
            </a:r>
            <a:r>
              <a:rPr lang="hu-HU" sz="1500" dirty="0" smtClean="0">
                <a:latin typeface="Open Sans Light" pitchFamily="2" charset="0"/>
              </a:rPr>
              <a:t>ú</a:t>
            </a:r>
            <a:r>
              <a:rPr lang="en-GB" sz="1500" dirty="0" smtClean="0">
                <a:latin typeface="Open Sans Light" pitchFamily="2" charset="0"/>
              </a:rPr>
              <a:t>r</a:t>
            </a:r>
            <a:r>
              <a:rPr lang="hu-HU" sz="1500" dirty="0" smtClean="0">
                <a:latin typeface="Open Sans Light" pitchFamily="2" charset="0"/>
              </a:rPr>
              <a:t>a</a:t>
            </a:r>
            <a:r>
              <a:rPr lang="en-GB" sz="1500" dirty="0" smtClean="0">
                <a:latin typeface="Open Sans Light" pitchFamily="2" charset="0"/>
              </a:rPr>
              <a:t> a </a:t>
            </a:r>
            <a:r>
              <a:rPr lang="en-GB" sz="1500" dirty="0" err="1" smtClean="0">
                <a:latin typeface="Open Sans Light" pitchFamily="2" charset="0"/>
              </a:rPr>
              <a:t>turi</a:t>
            </a:r>
            <a:r>
              <a:rPr lang="hu-HU" sz="1500" dirty="0" err="1" smtClean="0">
                <a:latin typeface="Open Sans Light" pitchFamily="2" charset="0"/>
              </a:rPr>
              <a:t>zmu</a:t>
            </a:r>
            <a:r>
              <a:rPr lang="en-GB" sz="1500" dirty="0" smtClean="0">
                <a:latin typeface="Open Sans Light" pitchFamily="2" charset="0"/>
              </a:rPr>
              <a:t>s </a:t>
            </a:r>
            <a:r>
              <a:rPr lang="en-GB" sz="1500" dirty="0">
                <a:latin typeface="Open Sans Light" pitchFamily="2" charset="0"/>
              </a:rPr>
              <a:t>(SO 4.6)</a:t>
            </a:r>
            <a:r>
              <a:rPr lang="hu-HU" sz="1500" dirty="0">
                <a:latin typeface="Open Sans Light" pitchFamily="2" charset="0"/>
              </a:rPr>
              <a:t>				</a:t>
            </a:r>
            <a:endParaRPr lang="x-none" sz="1500" dirty="0">
              <a:latin typeface="Open Sans Light" pitchFamily="2" charset="0"/>
            </a:endParaRPr>
          </a:p>
          <a:p>
            <a:pPr marL="0" indent="0">
              <a:buNone/>
            </a:pPr>
            <a:endParaRPr lang="hu-HU" sz="1800" dirty="0">
              <a:latin typeface="Open Sans Light" pitchFamily="2" charset="0"/>
              <a:ea typeface="Open Sans Light" pitchFamily="2" charset="0"/>
              <a:cs typeface="Open Sans Light" pitchFamily="2" charset="0"/>
            </a:endParaRPr>
          </a:p>
          <a:p>
            <a:pPr marL="0" indent="0">
              <a:buNone/>
            </a:pPr>
            <a:r>
              <a:rPr lang="en-GB" sz="1600" b="1" dirty="0" err="1" smtClean="0">
                <a:latin typeface="Open Sans Light" pitchFamily="2" charset="0"/>
              </a:rPr>
              <a:t>Priorit</a:t>
            </a:r>
            <a:r>
              <a:rPr lang="hu-HU" sz="1600" b="1" dirty="0" smtClean="0">
                <a:latin typeface="Open Sans Light" pitchFamily="2" charset="0"/>
              </a:rPr>
              <a:t>a</a:t>
            </a:r>
            <a:r>
              <a:rPr lang="en-GB" sz="1600" b="1" dirty="0" smtClean="0">
                <a:latin typeface="Open Sans Light" pitchFamily="2" charset="0"/>
              </a:rPr>
              <a:t> </a:t>
            </a:r>
            <a:r>
              <a:rPr lang="en-GB" sz="1600" b="1" dirty="0">
                <a:latin typeface="Open Sans Light" pitchFamily="2" charset="0"/>
              </a:rPr>
              <a:t>3: </a:t>
            </a:r>
            <a:r>
              <a:rPr lang="hu-HU" sz="1600" b="1" dirty="0" err="1" smtClean="0">
                <a:latin typeface="Open Sans Light" pitchFamily="2" charset="0"/>
              </a:rPr>
              <a:t>Spolupracujúci</a:t>
            </a:r>
            <a:r>
              <a:rPr lang="hu-HU" sz="1600" b="1" dirty="0" smtClean="0">
                <a:latin typeface="Open Sans Light" pitchFamily="2" charset="0"/>
              </a:rPr>
              <a:t> </a:t>
            </a:r>
            <a:r>
              <a:rPr lang="en-GB" sz="1600" b="1" dirty="0" err="1" smtClean="0">
                <a:latin typeface="Open Sans Light" pitchFamily="2" charset="0"/>
              </a:rPr>
              <a:t>regi</a:t>
            </a:r>
            <a:r>
              <a:rPr lang="hu-HU" sz="1600" b="1" dirty="0" smtClean="0">
                <a:latin typeface="Open Sans Light" pitchFamily="2" charset="0"/>
              </a:rPr>
              <a:t>ó</a:t>
            </a:r>
            <a:r>
              <a:rPr lang="en-GB" sz="1600" b="1" dirty="0" smtClean="0">
                <a:latin typeface="Open Sans Light" pitchFamily="2" charset="0"/>
              </a:rPr>
              <a:t>n</a:t>
            </a:r>
            <a:r>
              <a:rPr lang="hu-HU" sz="1600" b="1" dirty="0">
                <a:latin typeface="Open Sans Light" pitchFamily="2" charset="0"/>
              </a:rPr>
              <a:t>			</a:t>
            </a:r>
            <a:endParaRPr lang="en-GB" sz="1600" dirty="0">
              <a:latin typeface="Open Sans Light" pitchFamily="2" charset="0"/>
            </a:endParaRPr>
          </a:p>
          <a:p>
            <a:pPr marL="0" indent="0">
              <a:buNone/>
            </a:pPr>
            <a:r>
              <a:rPr lang="hu-HU" sz="1500" dirty="0" err="1">
                <a:latin typeface="Open Sans Light" pitchFamily="2" charset="0"/>
                <a:ea typeface="Open Sans Light" pitchFamily="2" charset="0"/>
                <a:cs typeface="Open Sans Light" pitchFamily="2" charset="0"/>
              </a:rPr>
              <a:t>Cieľ</a:t>
            </a:r>
            <a:r>
              <a:rPr lang="en-GB" sz="1500" dirty="0" smtClean="0">
                <a:latin typeface="Open Sans Light" pitchFamily="2" charset="0"/>
              </a:rPr>
              <a:t> </a:t>
            </a:r>
            <a:r>
              <a:rPr lang="en-GB" sz="1500" dirty="0">
                <a:latin typeface="Open Sans Light" pitchFamily="2" charset="0"/>
              </a:rPr>
              <a:t>3.1: </a:t>
            </a:r>
            <a:r>
              <a:rPr lang="en-GB" sz="1500" dirty="0" err="1">
                <a:latin typeface="Open Sans Light" pitchFamily="2" charset="0"/>
              </a:rPr>
              <a:t>Harmonické</a:t>
            </a:r>
            <a:r>
              <a:rPr lang="en-GB" sz="1500" dirty="0">
                <a:latin typeface="Open Sans Light" pitchFamily="2" charset="0"/>
              </a:rPr>
              <a:t> </a:t>
            </a:r>
            <a:r>
              <a:rPr lang="en-GB" sz="1500" dirty="0" err="1">
                <a:latin typeface="Open Sans Light" pitchFamily="2" charset="0"/>
              </a:rPr>
              <a:t>susedské</a:t>
            </a:r>
            <a:r>
              <a:rPr lang="en-GB" sz="1500" dirty="0">
                <a:latin typeface="Open Sans Light" pitchFamily="2" charset="0"/>
              </a:rPr>
              <a:t> </a:t>
            </a:r>
            <a:r>
              <a:rPr lang="en-GB" sz="1500" dirty="0" err="1">
                <a:latin typeface="Open Sans Light" pitchFamily="2" charset="0"/>
              </a:rPr>
              <a:t>vzťahy</a:t>
            </a:r>
            <a:r>
              <a:rPr lang="en-GB" sz="1500" dirty="0">
                <a:latin typeface="Open Sans Light" pitchFamily="2" charset="0"/>
              </a:rPr>
              <a:t> </a:t>
            </a:r>
            <a:r>
              <a:rPr lang="hu-HU" sz="1500" dirty="0" err="1" smtClean="0">
                <a:latin typeface="Open Sans Light" pitchFamily="2" charset="0"/>
              </a:rPr>
              <a:t>vďaka</a:t>
            </a:r>
            <a:r>
              <a:rPr lang="en-GB" sz="1500" dirty="0" smtClean="0">
                <a:latin typeface="Open Sans Light" pitchFamily="2" charset="0"/>
              </a:rPr>
              <a:t> </a:t>
            </a:r>
            <a:r>
              <a:rPr lang="en-GB" sz="1500" dirty="0" err="1" smtClean="0">
                <a:latin typeface="Open Sans Light" pitchFamily="2" charset="0"/>
              </a:rPr>
              <a:t>spoluprác</a:t>
            </a:r>
            <a:r>
              <a:rPr lang="hu-HU" sz="1500" dirty="0" smtClean="0">
                <a:latin typeface="Open Sans Light" pitchFamily="2" charset="0"/>
              </a:rPr>
              <a:t>i </a:t>
            </a:r>
            <a:r>
              <a:rPr lang="en-GB" sz="1500" dirty="0" smtClean="0">
                <a:latin typeface="Open Sans Light" pitchFamily="2" charset="0"/>
              </a:rPr>
              <a:t>(</a:t>
            </a:r>
            <a:r>
              <a:rPr lang="en-GB" sz="1500" dirty="0">
                <a:latin typeface="Open Sans Light" pitchFamily="2" charset="0"/>
              </a:rPr>
              <a:t>ISO1b)</a:t>
            </a:r>
            <a:endParaRPr lang="hu-HU" sz="1500" dirty="0">
              <a:latin typeface="Open Sans Light" pitchFamily="2" charset="0"/>
            </a:endParaRPr>
          </a:p>
          <a:p>
            <a:pPr marL="0" indent="0">
              <a:buNone/>
            </a:pPr>
            <a:r>
              <a:rPr lang="hu-HU" sz="1500" dirty="0" err="1">
                <a:latin typeface="Open Sans Light" pitchFamily="2" charset="0"/>
                <a:ea typeface="Open Sans Light" pitchFamily="2" charset="0"/>
                <a:cs typeface="Open Sans Light" pitchFamily="2" charset="0"/>
              </a:rPr>
              <a:t>Cieľ</a:t>
            </a:r>
            <a:r>
              <a:rPr lang="en-GB" sz="1500" dirty="0" smtClean="0">
                <a:latin typeface="Open Sans Light" pitchFamily="2" charset="0"/>
              </a:rPr>
              <a:t> </a:t>
            </a:r>
            <a:r>
              <a:rPr lang="en-GB" sz="1500" dirty="0">
                <a:latin typeface="Open Sans Light" pitchFamily="2" charset="0"/>
              </a:rPr>
              <a:t>3.2</a:t>
            </a:r>
            <a:r>
              <a:rPr lang="hu-HU" sz="1500" dirty="0">
                <a:latin typeface="Open Sans Light" pitchFamily="2" charset="0"/>
              </a:rPr>
              <a:t>:</a:t>
            </a:r>
            <a:r>
              <a:rPr lang="en-GB" sz="1500" dirty="0">
                <a:latin typeface="Open Sans Light" pitchFamily="2" charset="0"/>
              </a:rPr>
              <a:t> </a:t>
            </a:r>
            <a:r>
              <a:rPr lang="hu-HU" sz="1500" dirty="0" err="1" smtClean="0">
                <a:latin typeface="Open Sans Light" pitchFamily="2" charset="0"/>
              </a:rPr>
              <a:t>Bezpečnejšia</a:t>
            </a:r>
            <a:r>
              <a:rPr lang="hu-HU" sz="1500" dirty="0" smtClean="0">
                <a:latin typeface="Open Sans Light" pitchFamily="2" charset="0"/>
              </a:rPr>
              <a:t> </a:t>
            </a:r>
            <a:r>
              <a:rPr lang="en-GB" sz="1500" dirty="0" err="1" smtClean="0">
                <a:latin typeface="Open Sans Light" pitchFamily="2" charset="0"/>
              </a:rPr>
              <a:t>Eur</a:t>
            </a:r>
            <a:r>
              <a:rPr lang="hu-HU" sz="1500" dirty="0" smtClean="0">
                <a:latin typeface="Open Sans Light" pitchFamily="2" charset="0"/>
              </a:rPr>
              <a:t>ó</a:t>
            </a:r>
            <a:r>
              <a:rPr lang="en-GB" sz="1500" dirty="0" smtClean="0">
                <a:latin typeface="Open Sans Light" pitchFamily="2" charset="0"/>
              </a:rPr>
              <a:t>p</a:t>
            </a:r>
            <a:r>
              <a:rPr lang="hu-HU" sz="1500" dirty="0" smtClean="0">
                <a:latin typeface="Open Sans Light" pitchFamily="2" charset="0"/>
              </a:rPr>
              <a:t>a </a:t>
            </a:r>
            <a:r>
              <a:rPr lang="en-GB" sz="1500" dirty="0" smtClean="0">
                <a:latin typeface="Open Sans Light" pitchFamily="2" charset="0"/>
              </a:rPr>
              <a:t>(ISO2</a:t>
            </a:r>
            <a:r>
              <a:rPr lang="en-GB" sz="1500" dirty="0">
                <a:latin typeface="Open Sans Light" pitchFamily="2" charset="0"/>
              </a:rPr>
              <a:t>)</a:t>
            </a:r>
            <a:r>
              <a:rPr lang="hu-HU" sz="1500" dirty="0">
                <a:latin typeface="Open Sans Light" pitchFamily="2" charset="0"/>
              </a:rPr>
              <a:t> 			        				</a:t>
            </a:r>
            <a:endParaRPr lang="en-GB" sz="1500" dirty="0">
              <a:latin typeface="Open Sans Light" pitchFamily="2" charset="0"/>
            </a:endParaRPr>
          </a:p>
          <a:p>
            <a:pPr marL="0" indent="0" algn="ctr">
              <a:buNone/>
            </a:pPr>
            <a:r>
              <a:rPr lang="hu-HU" sz="1800" dirty="0" err="1" smtClean="0">
                <a:latin typeface="Open Sans Light" pitchFamily="2" charset="0"/>
                <a:ea typeface="Open Sans Light" pitchFamily="2" charset="0"/>
                <a:cs typeface="Open Sans Light" pitchFamily="2" charset="0"/>
              </a:rPr>
              <a:t>Celkový</a:t>
            </a:r>
            <a:r>
              <a:rPr lang="hu-HU" sz="1800" dirty="0" smtClean="0">
                <a:latin typeface="Open Sans Light" pitchFamily="2" charset="0"/>
                <a:ea typeface="Open Sans Light" pitchFamily="2" charset="0"/>
                <a:cs typeface="Open Sans Light" pitchFamily="2" charset="0"/>
              </a:rPr>
              <a:t> </a:t>
            </a:r>
            <a:r>
              <a:rPr lang="hu-HU" sz="1800" dirty="0" err="1">
                <a:latin typeface="Open Sans Light" pitchFamily="2" charset="0"/>
                <a:ea typeface="Open Sans Light" pitchFamily="2" charset="0"/>
                <a:cs typeface="Open Sans Light" pitchFamily="2" charset="0"/>
              </a:rPr>
              <a:t>rozpočet</a:t>
            </a:r>
            <a:r>
              <a:rPr lang="hu-HU" sz="1800" dirty="0">
                <a:latin typeface="Open Sans Light" pitchFamily="2" charset="0"/>
                <a:ea typeface="Open Sans Light" pitchFamily="2" charset="0"/>
                <a:cs typeface="Open Sans Light" pitchFamily="2" charset="0"/>
              </a:rPr>
              <a:t> </a:t>
            </a:r>
            <a:r>
              <a:rPr lang="hu-HU" sz="1800" dirty="0" err="1">
                <a:latin typeface="Open Sans Light" pitchFamily="2" charset="0"/>
                <a:ea typeface="Open Sans Light" pitchFamily="2" charset="0"/>
                <a:cs typeface="Open Sans Light" pitchFamily="2" charset="0"/>
              </a:rPr>
              <a:t>Programu</a:t>
            </a:r>
            <a:r>
              <a:rPr lang="hu-HU" sz="1800" dirty="0" smtClean="0">
                <a:latin typeface="Open Sans Light" pitchFamily="2" charset="0"/>
                <a:ea typeface="Open Sans Light" pitchFamily="2" charset="0"/>
                <a:cs typeface="Open Sans Light" pitchFamily="2" charset="0"/>
              </a:rPr>
              <a:t>: </a:t>
            </a:r>
            <a:r>
              <a:rPr lang="hu-HU" sz="1800" dirty="0">
                <a:latin typeface="Open Sans Light" pitchFamily="2" charset="0"/>
                <a:ea typeface="Open Sans Light" pitchFamily="2" charset="0"/>
                <a:cs typeface="Open Sans Light" pitchFamily="2" charset="0"/>
              </a:rPr>
              <a:t>	</a:t>
            </a:r>
            <a:r>
              <a:rPr lang="hu-HU" sz="1800" b="1" dirty="0">
                <a:latin typeface="Open Sans Light" pitchFamily="2" charset="0"/>
                <a:ea typeface="Open Sans Light" pitchFamily="2" charset="0"/>
                <a:cs typeface="Open Sans Light" pitchFamily="2" charset="0"/>
              </a:rPr>
              <a:t>EUR </a:t>
            </a:r>
            <a:r>
              <a:rPr lang="hu-HU" sz="1800" b="1" dirty="0">
                <a:latin typeface="Open Sans Light" pitchFamily="2" charset="0"/>
              </a:rPr>
              <a:t>92.42M</a:t>
            </a:r>
          </a:p>
          <a:p>
            <a:pPr marL="0" indent="0" algn="ctr">
              <a:buNone/>
            </a:pPr>
            <a:r>
              <a:rPr lang="hu-HU" sz="1800" dirty="0" err="1" smtClean="0">
                <a:latin typeface="Open Sans Light" pitchFamily="2" charset="0"/>
                <a:ea typeface="Open Sans Light" pitchFamily="2" charset="0"/>
                <a:cs typeface="Open Sans Light" pitchFamily="2" charset="0"/>
              </a:rPr>
              <a:t>Spolufinancovanie</a:t>
            </a:r>
            <a:r>
              <a:rPr lang="hu-HU" sz="1800" dirty="0" smtClean="0">
                <a:latin typeface="Open Sans Light" pitchFamily="2" charset="0"/>
                <a:ea typeface="Open Sans Light" pitchFamily="2" charset="0"/>
                <a:cs typeface="Open Sans Light" pitchFamily="2" charset="0"/>
              </a:rPr>
              <a:t> </a:t>
            </a:r>
            <a:r>
              <a:rPr lang="hu-HU" sz="1800" dirty="0">
                <a:latin typeface="Open Sans Light" pitchFamily="2" charset="0"/>
                <a:ea typeface="Open Sans Light" pitchFamily="2" charset="0"/>
                <a:cs typeface="Open Sans Light" pitchFamily="2" charset="0"/>
              </a:rPr>
              <a:t>EU </a:t>
            </a:r>
            <a:r>
              <a:rPr lang="hu-HU" sz="1800" dirty="0" smtClean="0">
                <a:latin typeface="Open Sans Light" pitchFamily="2" charset="0"/>
                <a:ea typeface="Open Sans Light" pitchFamily="2" charset="0"/>
                <a:cs typeface="Open Sans Light" pitchFamily="2" charset="0"/>
              </a:rPr>
              <a:t>(</a:t>
            </a:r>
            <a:r>
              <a:rPr lang="hu-HU" sz="1800" dirty="0">
                <a:latin typeface="Open Sans Light" pitchFamily="2" charset="0"/>
                <a:ea typeface="Open Sans Light" pitchFamily="2" charset="0"/>
                <a:cs typeface="Open Sans Light" pitchFamily="2" charset="0"/>
              </a:rPr>
              <a:t>NDICI):	</a:t>
            </a:r>
            <a:r>
              <a:rPr lang="hu-HU" sz="1800" b="1" dirty="0">
                <a:latin typeface="Open Sans Light" pitchFamily="2" charset="0"/>
                <a:ea typeface="Open Sans Light" pitchFamily="2" charset="0"/>
                <a:cs typeface="Open Sans Light" pitchFamily="2" charset="0"/>
              </a:rPr>
              <a:t>EUR </a:t>
            </a:r>
            <a:r>
              <a:rPr lang="hu-HU" sz="1800" b="1" dirty="0">
                <a:latin typeface="Open Sans Light" pitchFamily="2" charset="0"/>
              </a:rPr>
              <a:t>83.18M</a:t>
            </a:r>
          </a:p>
          <a:p>
            <a:pPr marL="0" indent="0">
              <a:buNone/>
            </a:pPr>
            <a:endParaRPr lang="x-none" sz="1800" dirty="0">
              <a:latin typeface="Open Sans Light" pitchFamily="2" charset="0"/>
              <a:ea typeface="Open Sans Light" pitchFamily="2" charset="0"/>
              <a:cs typeface="Open Sans Light" pitchFamily="2" charset="0"/>
            </a:endParaRPr>
          </a:p>
        </p:txBody>
      </p:sp>
      <p:sp>
        <p:nvSpPr>
          <p:cNvPr id="8" name="Slide Number Placeholder 7">
            <a:extLst>
              <a:ext uri="{FF2B5EF4-FFF2-40B4-BE49-F238E27FC236}">
                <a16:creationId xmlns="" xmlns:a16="http://schemas.microsoft.com/office/drawing/2014/main" id="{A5490C42-D944-4943-A5A7-4CE426B664EC}"/>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4591978-1342-554A-82AC-B12872A7F26C}" type="slidenum">
              <a:rPr kumimoji="0" lang="x-non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x-non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 name="Rectangle 9">
            <a:extLst>
              <a:ext uri="{FF2B5EF4-FFF2-40B4-BE49-F238E27FC236}">
                <a16:creationId xmlns="" xmlns:a16="http://schemas.microsoft.com/office/drawing/2014/main" id="{6E62818E-0FD5-4D53-8CDE-5CA7DE0E3F07}"/>
              </a:ext>
            </a:extLst>
          </p:cNvPr>
          <p:cNvSpPr/>
          <p:nvPr/>
        </p:nvSpPr>
        <p:spPr>
          <a:xfrm>
            <a:off x="7352852" y="1825625"/>
            <a:ext cx="1361270" cy="3809248"/>
          </a:xfrm>
          <a:prstGeom prst="rect">
            <a:avLst/>
          </a:prstGeom>
        </p:spPr>
        <p:txBody>
          <a:bodyPr wrap="none">
            <a:spAutoFit/>
          </a:bodyPr>
          <a:lstStyle/>
          <a:p>
            <a:r>
              <a:rPr lang="hu-HU" sz="1600" b="1" dirty="0">
                <a:latin typeface="Open Sans Light" pitchFamily="2" charset="0"/>
              </a:rPr>
              <a:t>EUR 33.74M</a:t>
            </a:r>
          </a:p>
          <a:p>
            <a:pPr>
              <a:lnSpc>
                <a:spcPct val="90000"/>
              </a:lnSpc>
              <a:spcBef>
                <a:spcPts val="1000"/>
              </a:spcBef>
            </a:pPr>
            <a:r>
              <a:rPr lang="hu-HU" sz="1500" dirty="0">
                <a:latin typeface="Open Sans Light" pitchFamily="2" charset="0"/>
              </a:rPr>
              <a:t>EUR 20.52M</a:t>
            </a:r>
          </a:p>
          <a:p>
            <a:pPr>
              <a:lnSpc>
                <a:spcPct val="90000"/>
              </a:lnSpc>
              <a:spcBef>
                <a:spcPts val="1000"/>
              </a:spcBef>
            </a:pPr>
            <a:r>
              <a:rPr lang="hu-HU" sz="1500" dirty="0">
                <a:latin typeface="Open Sans Light" pitchFamily="2" charset="0"/>
              </a:rPr>
              <a:t>EUR 13.22M</a:t>
            </a:r>
          </a:p>
          <a:p>
            <a:pPr>
              <a:lnSpc>
                <a:spcPct val="90000"/>
              </a:lnSpc>
              <a:spcBef>
                <a:spcPts val="1000"/>
              </a:spcBef>
            </a:pPr>
            <a:endParaRPr lang="hu-HU" b="1" dirty="0">
              <a:latin typeface="Open Sans Light" pitchFamily="2" charset="0"/>
            </a:endParaRPr>
          </a:p>
          <a:p>
            <a:pPr>
              <a:lnSpc>
                <a:spcPct val="90000"/>
              </a:lnSpc>
              <a:spcBef>
                <a:spcPts val="1000"/>
              </a:spcBef>
            </a:pPr>
            <a:r>
              <a:rPr lang="hu-HU" sz="1600" b="1" dirty="0">
                <a:latin typeface="Open Sans Light" pitchFamily="2" charset="0"/>
              </a:rPr>
              <a:t>EUR 36.74M</a:t>
            </a:r>
            <a:endParaRPr lang="en-GB" sz="1600" b="1" dirty="0">
              <a:latin typeface="Open Sans Light" pitchFamily="2" charset="0"/>
            </a:endParaRPr>
          </a:p>
          <a:p>
            <a:pPr>
              <a:lnSpc>
                <a:spcPct val="90000"/>
              </a:lnSpc>
              <a:spcBef>
                <a:spcPts val="1000"/>
              </a:spcBef>
            </a:pPr>
            <a:r>
              <a:rPr lang="hu-HU" sz="1500" dirty="0">
                <a:latin typeface="Open Sans Light" pitchFamily="2" charset="0"/>
              </a:rPr>
              <a:t>EUR 20.22M</a:t>
            </a:r>
          </a:p>
          <a:p>
            <a:pPr>
              <a:lnSpc>
                <a:spcPct val="90000"/>
              </a:lnSpc>
              <a:spcBef>
                <a:spcPts val="1000"/>
              </a:spcBef>
            </a:pPr>
            <a:r>
              <a:rPr lang="hu-HU" sz="1500" dirty="0">
                <a:latin typeface="Open Sans Light" pitchFamily="2" charset="0"/>
              </a:rPr>
              <a:t>EUR 16.52M</a:t>
            </a:r>
          </a:p>
          <a:p>
            <a:pPr>
              <a:lnSpc>
                <a:spcPct val="90000"/>
              </a:lnSpc>
              <a:spcBef>
                <a:spcPts val="1000"/>
              </a:spcBef>
            </a:pPr>
            <a:endParaRPr lang="hu-HU" b="1" dirty="0">
              <a:latin typeface="Open Sans Light" pitchFamily="2" charset="0"/>
            </a:endParaRPr>
          </a:p>
          <a:p>
            <a:pPr>
              <a:lnSpc>
                <a:spcPct val="90000"/>
              </a:lnSpc>
              <a:spcBef>
                <a:spcPts val="1000"/>
              </a:spcBef>
            </a:pPr>
            <a:r>
              <a:rPr lang="hu-HU" sz="1600" b="1" dirty="0">
                <a:latin typeface="Open Sans Light" pitchFamily="2" charset="0"/>
              </a:rPr>
              <a:t>EUR 12.70M</a:t>
            </a:r>
          </a:p>
          <a:p>
            <a:pPr>
              <a:lnSpc>
                <a:spcPct val="90000"/>
              </a:lnSpc>
              <a:spcBef>
                <a:spcPts val="1000"/>
              </a:spcBef>
            </a:pPr>
            <a:r>
              <a:rPr lang="hu-HU" sz="1500" dirty="0">
                <a:latin typeface="Open Sans Light" pitchFamily="2" charset="0"/>
              </a:rPr>
              <a:t>EUR 8.61M</a:t>
            </a:r>
          </a:p>
          <a:p>
            <a:pPr>
              <a:lnSpc>
                <a:spcPct val="90000"/>
              </a:lnSpc>
              <a:spcBef>
                <a:spcPts val="1000"/>
              </a:spcBef>
            </a:pPr>
            <a:r>
              <a:rPr lang="hu-HU" sz="1500" dirty="0">
                <a:latin typeface="Open Sans Light" pitchFamily="2" charset="0"/>
              </a:rPr>
              <a:t>EUR 4.09M</a:t>
            </a:r>
            <a:endParaRPr lang="en-GB" sz="1500" dirty="0"/>
          </a:p>
        </p:txBody>
      </p:sp>
    </p:spTree>
    <p:extLst>
      <p:ext uri="{BB962C8B-B14F-4D97-AF65-F5344CB8AC3E}">
        <p14:creationId xmlns:p14="http://schemas.microsoft.com/office/powerpoint/2010/main" val="11827019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DFB33F3-A665-2A1D-134E-9E244997B417}"/>
              </a:ext>
            </a:extLst>
          </p:cNvPr>
          <p:cNvSpPr>
            <a:spLocks noGrp="1"/>
          </p:cNvSpPr>
          <p:nvPr>
            <p:ph type="title"/>
          </p:nvPr>
        </p:nvSpPr>
        <p:spPr>
          <a:xfrm>
            <a:off x="628650" y="500062"/>
            <a:ext cx="7886700" cy="1325563"/>
          </a:xfrm>
        </p:spPr>
        <p:txBody>
          <a:bodyPr>
            <a:normAutofit/>
          </a:bodyPr>
          <a:lstStyle/>
          <a:p>
            <a:r>
              <a:rPr lang="hu-HU" sz="2200" b="1" dirty="0">
                <a:solidFill>
                  <a:schemeClr val="accent1">
                    <a:lumMod val="75000"/>
                  </a:schemeClr>
                </a:solidFill>
                <a:latin typeface="Open Sans ExtraBold" pitchFamily="2" charset="0"/>
                <a:ea typeface="Open Sans ExtraBold" pitchFamily="2" charset="0"/>
                <a:cs typeface="Open Sans ExtraBold" pitchFamily="2" charset="0"/>
              </a:rPr>
              <a:t>1. </a:t>
            </a:r>
            <a:r>
              <a:rPr lang="hu-HU" sz="2200" b="1" dirty="0" err="1">
                <a:solidFill>
                  <a:schemeClr val="accent1">
                    <a:lumMod val="75000"/>
                  </a:schemeClr>
                </a:solidFill>
                <a:latin typeface="Open Sans ExtraBold" pitchFamily="2" charset="0"/>
                <a:ea typeface="Open Sans ExtraBold" pitchFamily="2" charset="0"/>
                <a:cs typeface="Open Sans ExtraBold" pitchFamily="2" charset="0"/>
              </a:rPr>
              <a:t>Výzva</a:t>
            </a:r>
            <a:r>
              <a:rPr lang="hu-HU" sz="2200" b="1" dirty="0">
                <a:solidFill>
                  <a:schemeClr val="accent1">
                    <a:lumMod val="75000"/>
                  </a:schemeClr>
                </a:solidFill>
                <a:latin typeface="Open Sans ExtraBold" pitchFamily="2" charset="0"/>
                <a:ea typeface="Open Sans ExtraBold" pitchFamily="2" charset="0"/>
                <a:cs typeface="Open Sans ExtraBold" pitchFamily="2" charset="0"/>
              </a:rPr>
              <a:t/>
            </a:r>
            <a:br>
              <a:rPr lang="hu-HU" sz="2200" b="1" dirty="0">
                <a:solidFill>
                  <a:schemeClr val="accent1">
                    <a:lumMod val="75000"/>
                  </a:schemeClr>
                </a:solidFill>
                <a:latin typeface="Open Sans ExtraBold" pitchFamily="2" charset="0"/>
                <a:ea typeface="Open Sans ExtraBold" pitchFamily="2" charset="0"/>
                <a:cs typeface="Open Sans ExtraBold" pitchFamily="2" charset="0"/>
              </a:rPr>
            </a:br>
            <a:r>
              <a:rPr lang="hu-HU" sz="2200" b="1" dirty="0" err="1" smtClean="0">
                <a:latin typeface="Open Sans ExtraBold" pitchFamily="2" charset="0"/>
                <a:ea typeface="Open Sans ExtraBold" pitchFamily="2" charset="0"/>
                <a:cs typeface="Open Sans ExtraBold" pitchFamily="2" charset="0"/>
              </a:rPr>
              <a:t>Rozdelenie</a:t>
            </a:r>
            <a:r>
              <a:rPr lang="hu-HU" sz="2200" b="1" dirty="0" smtClean="0">
                <a:latin typeface="Open Sans ExtraBold" pitchFamily="2" charset="0"/>
                <a:ea typeface="Open Sans ExtraBold" pitchFamily="2" charset="0"/>
                <a:cs typeface="Open Sans ExtraBold" pitchFamily="2" charset="0"/>
              </a:rPr>
              <a:t> </a:t>
            </a:r>
            <a:r>
              <a:rPr lang="hu-HU" sz="2200" b="1" dirty="0" err="1" smtClean="0">
                <a:latin typeface="Open Sans ExtraBold" pitchFamily="2" charset="0"/>
                <a:ea typeface="Open Sans ExtraBold" pitchFamily="2" charset="0"/>
                <a:cs typeface="Open Sans ExtraBold" pitchFamily="2" charset="0"/>
              </a:rPr>
              <a:t>fin</a:t>
            </a:r>
            <a:r>
              <a:rPr lang="hu-HU" sz="2200" b="1" dirty="0" err="1">
                <a:latin typeface="Open Sans ExtraBold" pitchFamily="2" charset="0"/>
                <a:ea typeface="Open Sans ExtraBold" pitchFamily="2" charset="0"/>
                <a:cs typeface="Open Sans ExtraBold" pitchFamily="2" charset="0"/>
              </a:rPr>
              <a:t>ančnej</a:t>
            </a:r>
            <a:r>
              <a:rPr lang="hu-HU" sz="2200" b="1" dirty="0" smtClean="0">
                <a:latin typeface="Times New Roman" panose="02020603050405020304" pitchFamily="18" charset="0"/>
                <a:ea typeface="Open Sans ExtraBold" pitchFamily="2" charset="0"/>
                <a:cs typeface="Times New Roman" panose="02020603050405020304" pitchFamily="18" charset="0"/>
              </a:rPr>
              <a:t> </a:t>
            </a:r>
            <a:r>
              <a:rPr lang="hu-HU" sz="2200" b="1" dirty="0" err="1" smtClean="0">
                <a:latin typeface="Open Sans ExtraBold" pitchFamily="2" charset="0"/>
                <a:ea typeface="Open Sans ExtraBold" pitchFamily="2" charset="0"/>
                <a:cs typeface="Open Sans ExtraBold" pitchFamily="2" charset="0"/>
              </a:rPr>
              <a:t>alokácie</a:t>
            </a:r>
            <a:endParaRPr lang="x-none" sz="2200" b="1" dirty="0">
              <a:latin typeface="Open Sans ExtraBold" pitchFamily="2" charset="0"/>
              <a:ea typeface="Open Sans ExtraBold" pitchFamily="2" charset="0"/>
              <a:cs typeface="Open Sans ExtraBold" pitchFamily="2" charset="0"/>
            </a:endParaRPr>
          </a:p>
        </p:txBody>
      </p:sp>
      <p:sp>
        <p:nvSpPr>
          <p:cNvPr id="3" name="Content Placeholder 2">
            <a:extLst>
              <a:ext uri="{FF2B5EF4-FFF2-40B4-BE49-F238E27FC236}">
                <a16:creationId xmlns="" xmlns:a16="http://schemas.microsoft.com/office/drawing/2014/main" id="{DDD77D7A-34EE-52FF-BCC6-BC5BC0952499}"/>
              </a:ext>
            </a:extLst>
          </p:cNvPr>
          <p:cNvSpPr>
            <a:spLocks noGrp="1"/>
          </p:cNvSpPr>
          <p:nvPr>
            <p:ph idx="1"/>
          </p:nvPr>
        </p:nvSpPr>
        <p:spPr>
          <a:xfrm>
            <a:off x="628650" y="1825625"/>
            <a:ext cx="8020828" cy="4351338"/>
          </a:xfrm>
        </p:spPr>
        <p:txBody>
          <a:bodyPr>
            <a:normAutofit/>
          </a:bodyPr>
          <a:lstStyle/>
          <a:p>
            <a:pPr marL="0" indent="0">
              <a:buNone/>
            </a:pPr>
            <a:r>
              <a:rPr lang="hu-HU" sz="1500" dirty="0">
                <a:latin typeface="Open Sans Light" pitchFamily="2" charset="0"/>
              </a:rPr>
              <a:t>		        				</a:t>
            </a:r>
            <a:endParaRPr lang="en-GB" sz="1500" dirty="0">
              <a:latin typeface="Open Sans Light" pitchFamily="2" charset="0"/>
            </a:endParaRPr>
          </a:p>
          <a:p>
            <a:pPr marL="0" indent="0">
              <a:buNone/>
            </a:pPr>
            <a:endParaRPr lang="x-none" sz="1800" dirty="0">
              <a:latin typeface="Open Sans Light" pitchFamily="2" charset="0"/>
              <a:ea typeface="Open Sans Light" pitchFamily="2" charset="0"/>
              <a:cs typeface="Open Sans Light" pitchFamily="2" charset="0"/>
            </a:endParaRPr>
          </a:p>
        </p:txBody>
      </p:sp>
      <p:sp>
        <p:nvSpPr>
          <p:cNvPr id="8" name="Slide Number Placeholder 7">
            <a:extLst>
              <a:ext uri="{FF2B5EF4-FFF2-40B4-BE49-F238E27FC236}">
                <a16:creationId xmlns="" xmlns:a16="http://schemas.microsoft.com/office/drawing/2014/main" id="{A5490C42-D944-4943-A5A7-4CE426B664EC}"/>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4591978-1342-554A-82AC-B12872A7F26C}" type="slidenum">
              <a:rPr kumimoji="0" lang="x-non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x-non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aphicFrame>
        <p:nvGraphicFramePr>
          <p:cNvPr id="4" name="Table 3">
            <a:extLst>
              <a:ext uri="{FF2B5EF4-FFF2-40B4-BE49-F238E27FC236}">
                <a16:creationId xmlns="" xmlns:a16="http://schemas.microsoft.com/office/drawing/2014/main" id="{8780F4D5-75DB-41BF-AF01-5C989EE8AE61}"/>
              </a:ext>
            </a:extLst>
          </p:cNvPr>
          <p:cNvGraphicFramePr>
            <a:graphicFrameLocks noGrp="1"/>
          </p:cNvGraphicFramePr>
          <p:nvPr>
            <p:extLst/>
          </p:nvPr>
        </p:nvGraphicFramePr>
        <p:xfrm>
          <a:off x="628650" y="1825625"/>
          <a:ext cx="7886700" cy="3585560"/>
        </p:xfrm>
        <a:graphic>
          <a:graphicData uri="http://schemas.openxmlformats.org/drawingml/2006/table">
            <a:tbl>
              <a:tblPr firstRow="1" firstCol="1" bandRow="1">
                <a:tableStyleId>{5C22544A-7EE6-4342-B048-85BDC9FD1C3A}</a:tableStyleId>
              </a:tblPr>
              <a:tblGrid>
                <a:gridCol w="1044199">
                  <a:extLst>
                    <a:ext uri="{9D8B030D-6E8A-4147-A177-3AD203B41FA5}">
                      <a16:colId xmlns="" xmlns:a16="http://schemas.microsoft.com/office/drawing/2014/main" val="3295278406"/>
                    </a:ext>
                  </a:extLst>
                </a:gridCol>
                <a:gridCol w="2335380">
                  <a:extLst>
                    <a:ext uri="{9D8B030D-6E8A-4147-A177-3AD203B41FA5}">
                      <a16:colId xmlns="" xmlns:a16="http://schemas.microsoft.com/office/drawing/2014/main" val="3836955616"/>
                    </a:ext>
                  </a:extLst>
                </a:gridCol>
                <a:gridCol w="1132530">
                  <a:extLst>
                    <a:ext uri="{9D8B030D-6E8A-4147-A177-3AD203B41FA5}">
                      <a16:colId xmlns="" xmlns:a16="http://schemas.microsoft.com/office/drawing/2014/main" val="1856694407"/>
                    </a:ext>
                  </a:extLst>
                </a:gridCol>
                <a:gridCol w="1061550">
                  <a:extLst>
                    <a:ext uri="{9D8B030D-6E8A-4147-A177-3AD203B41FA5}">
                      <a16:colId xmlns="" xmlns:a16="http://schemas.microsoft.com/office/drawing/2014/main" val="1518023970"/>
                    </a:ext>
                  </a:extLst>
                </a:gridCol>
                <a:gridCol w="1179850">
                  <a:extLst>
                    <a:ext uri="{9D8B030D-6E8A-4147-A177-3AD203B41FA5}">
                      <a16:colId xmlns="" xmlns:a16="http://schemas.microsoft.com/office/drawing/2014/main" val="2616164501"/>
                    </a:ext>
                  </a:extLst>
                </a:gridCol>
                <a:gridCol w="1133191">
                  <a:extLst>
                    <a:ext uri="{9D8B030D-6E8A-4147-A177-3AD203B41FA5}">
                      <a16:colId xmlns="" xmlns:a16="http://schemas.microsoft.com/office/drawing/2014/main" val="2036609953"/>
                    </a:ext>
                  </a:extLst>
                </a:gridCol>
              </a:tblGrid>
              <a:tr h="494953">
                <a:tc>
                  <a:txBody>
                    <a:bodyPr/>
                    <a:lstStyle/>
                    <a:p>
                      <a:pPr algn="just">
                        <a:lnSpc>
                          <a:spcPct val="115000"/>
                        </a:lnSpc>
                        <a:spcAft>
                          <a:spcPts val="0"/>
                        </a:spcAft>
                      </a:pPr>
                      <a:r>
                        <a:rPr lang="en-GB" sz="1100" dirty="0" err="1" smtClean="0">
                          <a:solidFill>
                            <a:schemeClr val="tx1"/>
                          </a:solidFill>
                          <a:effectLst/>
                          <a:latin typeface="Open Sans Light"/>
                        </a:rPr>
                        <a:t>Priorit</a:t>
                      </a:r>
                      <a:r>
                        <a:rPr lang="hu-HU" sz="1100" dirty="0" smtClean="0">
                          <a:solidFill>
                            <a:schemeClr val="tx1"/>
                          </a:solidFill>
                          <a:effectLst/>
                          <a:latin typeface="Open Sans Light"/>
                        </a:rPr>
                        <a:t>a</a:t>
                      </a:r>
                      <a:r>
                        <a:rPr lang="en-GB" sz="1100" dirty="0" smtClean="0">
                          <a:solidFill>
                            <a:schemeClr val="tx1"/>
                          </a:solidFill>
                          <a:effectLst/>
                          <a:latin typeface="Open Sans Light"/>
                        </a:rPr>
                        <a:t> </a:t>
                      </a:r>
                      <a:endParaRPr lang="en-GB" sz="1100" dirty="0">
                        <a:solidFill>
                          <a:schemeClr val="tx1"/>
                        </a:solidFill>
                        <a:effectLst/>
                        <a:latin typeface="Open Sans Light"/>
                        <a:ea typeface="Times New Roman" panose="02020603050405020304" pitchFamily="18" charset="0"/>
                        <a:cs typeface="Times New Roman" panose="02020603050405020304" pitchFamily="18" charset="0"/>
                      </a:endParaRPr>
                    </a:p>
                  </a:txBody>
                  <a:tcPr marL="68580" marR="68580" marT="0" marB="0" anchor="ctr">
                    <a:solidFill>
                      <a:schemeClr val="bg2"/>
                    </a:solidFill>
                  </a:tcPr>
                </a:tc>
                <a:tc>
                  <a:txBody>
                    <a:bodyPr/>
                    <a:lstStyle/>
                    <a:p>
                      <a:pPr marL="0" algn="just" defTabSz="914400" rtl="0" eaLnBrk="1" latinLnBrk="0" hangingPunct="1">
                        <a:lnSpc>
                          <a:spcPct val="115000"/>
                        </a:lnSpc>
                        <a:spcAft>
                          <a:spcPts val="0"/>
                        </a:spcAft>
                      </a:pPr>
                      <a:r>
                        <a:rPr lang="hu-HU" sz="1100" b="1" kern="1200" dirty="0" err="1" smtClean="0">
                          <a:solidFill>
                            <a:schemeClr val="tx1"/>
                          </a:solidFill>
                          <a:effectLst/>
                          <a:latin typeface="Open Sans Light"/>
                          <a:ea typeface="+mn-ea"/>
                          <a:cs typeface="+mn-cs"/>
                        </a:rPr>
                        <a:t>Cieľ</a:t>
                      </a:r>
                      <a:endParaRPr lang="en-GB" sz="1100" b="1" kern="1200" dirty="0">
                        <a:solidFill>
                          <a:schemeClr val="tx1"/>
                        </a:solidFill>
                        <a:effectLst/>
                        <a:latin typeface="Open Sans Light"/>
                        <a:ea typeface="+mn-ea"/>
                        <a:cs typeface="+mn-cs"/>
                      </a:endParaRPr>
                    </a:p>
                  </a:txBody>
                  <a:tcPr marL="68580" marR="68580" marT="0" marB="0" anchor="ctr">
                    <a:solidFill>
                      <a:schemeClr val="bg2"/>
                    </a:solidFill>
                  </a:tcPr>
                </a:tc>
                <a:tc>
                  <a:txBody>
                    <a:bodyPr/>
                    <a:lstStyle/>
                    <a:p>
                      <a:pPr algn="ctr">
                        <a:lnSpc>
                          <a:spcPct val="115000"/>
                        </a:lnSpc>
                        <a:spcAft>
                          <a:spcPts val="0"/>
                        </a:spcAft>
                      </a:pPr>
                      <a:r>
                        <a:rPr lang="en-GB" sz="1100" dirty="0">
                          <a:solidFill>
                            <a:schemeClr val="tx1"/>
                          </a:solidFill>
                          <a:effectLst/>
                          <a:latin typeface="Open Sans Light"/>
                        </a:rPr>
                        <a:t>SSP </a:t>
                      </a:r>
                    </a:p>
                    <a:p>
                      <a:pPr algn="ctr">
                        <a:lnSpc>
                          <a:spcPct val="115000"/>
                        </a:lnSpc>
                        <a:spcAft>
                          <a:spcPts val="0"/>
                        </a:spcAft>
                      </a:pPr>
                      <a:r>
                        <a:rPr lang="en-GB" sz="1100" dirty="0">
                          <a:solidFill>
                            <a:schemeClr val="tx1"/>
                          </a:solidFill>
                          <a:effectLst/>
                          <a:latin typeface="Open Sans Light"/>
                        </a:rPr>
                        <a:t>(70K</a:t>
                      </a:r>
                      <a:r>
                        <a:rPr lang="en-GB" sz="1100" cap="small" dirty="0">
                          <a:solidFill>
                            <a:schemeClr val="tx1"/>
                          </a:solidFill>
                          <a:effectLst/>
                          <a:latin typeface="Open Sans Light"/>
                        </a:rPr>
                        <a:t>≤x</a:t>
                      </a:r>
                      <a:r>
                        <a:rPr lang="en-GB" sz="1100" dirty="0">
                          <a:solidFill>
                            <a:schemeClr val="tx1"/>
                          </a:solidFill>
                          <a:effectLst/>
                          <a:latin typeface="Open Sans Light"/>
                        </a:rPr>
                        <a:t>&lt;300K)</a:t>
                      </a:r>
                      <a:endParaRPr lang="en-GB" sz="1100" dirty="0">
                        <a:solidFill>
                          <a:schemeClr val="tx1"/>
                        </a:solidFill>
                      </a:endParaRPr>
                    </a:p>
                  </a:txBody>
                  <a:tcPr marL="68580" marR="68580" marT="0" marB="0" anchor="ctr">
                    <a:solidFill>
                      <a:schemeClr val="bg2"/>
                    </a:solidFill>
                  </a:tcPr>
                </a:tc>
                <a:tc>
                  <a:txBody>
                    <a:bodyPr/>
                    <a:lstStyle/>
                    <a:p>
                      <a:pPr algn="ctr">
                        <a:lnSpc>
                          <a:spcPct val="115000"/>
                        </a:lnSpc>
                        <a:spcAft>
                          <a:spcPts val="0"/>
                        </a:spcAft>
                      </a:pPr>
                      <a:r>
                        <a:rPr lang="en-GB" sz="1100" cap="small" dirty="0">
                          <a:solidFill>
                            <a:schemeClr val="tx1"/>
                          </a:solidFill>
                          <a:effectLst/>
                          <a:latin typeface="Open Sans Light"/>
                        </a:rPr>
                        <a:t>RSP </a:t>
                      </a:r>
                      <a:endParaRPr lang="en-GB" sz="1100" dirty="0">
                        <a:solidFill>
                          <a:schemeClr val="tx1"/>
                        </a:solidFill>
                        <a:effectLst/>
                        <a:latin typeface="Open Sans Light"/>
                      </a:endParaRPr>
                    </a:p>
                    <a:p>
                      <a:pPr algn="ctr">
                        <a:lnSpc>
                          <a:spcPct val="115000"/>
                        </a:lnSpc>
                        <a:spcAft>
                          <a:spcPts val="0"/>
                        </a:spcAft>
                      </a:pPr>
                      <a:r>
                        <a:rPr lang="en-GB" sz="1100" cap="small" dirty="0">
                          <a:solidFill>
                            <a:schemeClr val="tx1"/>
                          </a:solidFill>
                          <a:effectLst/>
                          <a:latin typeface="Open Sans Light"/>
                        </a:rPr>
                        <a:t>(300K≤x&lt;2,5M)</a:t>
                      </a:r>
                      <a:endParaRPr lang="en-GB" sz="1100" dirty="0">
                        <a:solidFill>
                          <a:schemeClr val="tx1"/>
                        </a:solidFill>
                        <a:effectLst/>
                        <a:latin typeface="Open Sans Light"/>
                        <a:ea typeface="Times New Roman" panose="02020603050405020304" pitchFamily="18" charset="0"/>
                        <a:cs typeface="Times New Roman" panose="02020603050405020304" pitchFamily="18" charset="0"/>
                      </a:endParaRPr>
                    </a:p>
                  </a:txBody>
                  <a:tcPr marL="68580" marR="68580" marT="0" marB="0" anchor="ctr">
                    <a:solidFill>
                      <a:schemeClr val="bg2"/>
                    </a:solidFill>
                  </a:tcPr>
                </a:tc>
                <a:tc>
                  <a:txBody>
                    <a:bodyPr/>
                    <a:lstStyle/>
                    <a:p>
                      <a:pPr algn="ctr">
                        <a:lnSpc>
                          <a:spcPct val="115000"/>
                        </a:lnSpc>
                        <a:spcAft>
                          <a:spcPts val="0"/>
                        </a:spcAft>
                      </a:pPr>
                      <a:r>
                        <a:rPr lang="en-GB" sz="1100" cap="small" dirty="0">
                          <a:solidFill>
                            <a:schemeClr val="tx1"/>
                          </a:solidFill>
                          <a:effectLst/>
                          <a:latin typeface="Open Sans Light"/>
                        </a:rPr>
                        <a:t>LSP</a:t>
                      </a:r>
                      <a:endParaRPr lang="en-GB" sz="1100" dirty="0">
                        <a:solidFill>
                          <a:schemeClr val="tx1"/>
                        </a:solidFill>
                        <a:effectLst/>
                        <a:latin typeface="Open Sans Light"/>
                      </a:endParaRPr>
                    </a:p>
                    <a:p>
                      <a:pPr algn="ctr">
                        <a:lnSpc>
                          <a:spcPct val="115000"/>
                        </a:lnSpc>
                        <a:spcAft>
                          <a:spcPts val="0"/>
                        </a:spcAft>
                      </a:pPr>
                      <a:r>
                        <a:rPr lang="en-GB" sz="1100" cap="small" dirty="0">
                          <a:solidFill>
                            <a:schemeClr val="tx1"/>
                          </a:solidFill>
                          <a:effectLst/>
                          <a:latin typeface="Open Sans Light"/>
                        </a:rPr>
                        <a:t>(2,5 M≤x≤5M)</a:t>
                      </a:r>
                      <a:endParaRPr lang="en-GB" sz="1100" dirty="0">
                        <a:solidFill>
                          <a:schemeClr val="tx1"/>
                        </a:solidFill>
                        <a:effectLst/>
                        <a:latin typeface="Open Sans Light"/>
                        <a:ea typeface="Times New Roman" panose="02020603050405020304" pitchFamily="18" charset="0"/>
                        <a:cs typeface="Times New Roman" panose="02020603050405020304" pitchFamily="18" charset="0"/>
                      </a:endParaRPr>
                    </a:p>
                  </a:txBody>
                  <a:tcPr marL="68580" marR="68580" marT="0" marB="0" anchor="ctr">
                    <a:solidFill>
                      <a:schemeClr val="bg2"/>
                    </a:solidFill>
                  </a:tcPr>
                </a:tc>
                <a:tc>
                  <a:txBody>
                    <a:bodyPr/>
                    <a:lstStyle/>
                    <a:p>
                      <a:pPr algn="ctr">
                        <a:lnSpc>
                          <a:spcPct val="115000"/>
                        </a:lnSpc>
                        <a:spcAft>
                          <a:spcPts val="0"/>
                        </a:spcAft>
                      </a:pPr>
                      <a:r>
                        <a:rPr lang="hu-HU" sz="1100" cap="small" dirty="0" smtClean="0">
                          <a:solidFill>
                            <a:schemeClr val="tx1"/>
                          </a:solidFill>
                          <a:effectLst/>
                          <a:latin typeface="Open Sans Light"/>
                        </a:rPr>
                        <a:t>CELKOM</a:t>
                      </a:r>
                      <a:endParaRPr lang="en-GB" sz="1100" dirty="0">
                        <a:solidFill>
                          <a:schemeClr val="tx1"/>
                        </a:solidFill>
                        <a:effectLst/>
                        <a:latin typeface="Open Sans Light"/>
                        <a:ea typeface="Times New Roman" panose="02020603050405020304" pitchFamily="18" charset="0"/>
                        <a:cs typeface="Times New Roman" panose="02020603050405020304" pitchFamily="18" charset="0"/>
                      </a:endParaRPr>
                    </a:p>
                  </a:txBody>
                  <a:tcPr marL="68580" marR="68580" marT="0" marB="0" anchor="ctr">
                    <a:solidFill>
                      <a:schemeClr val="bg2"/>
                    </a:solidFill>
                  </a:tcPr>
                </a:tc>
                <a:extLst>
                  <a:ext uri="{0D108BD9-81ED-4DB2-BD59-A6C34878D82A}">
                    <a16:rowId xmlns="" xmlns:a16="http://schemas.microsoft.com/office/drawing/2014/main" val="2945837055"/>
                  </a:ext>
                </a:extLst>
              </a:tr>
              <a:tr h="394315">
                <a:tc rowSpan="2">
                  <a:txBody>
                    <a:bodyPr/>
                    <a:lstStyle/>
                    <a:p>
                      <a:pPr algn="l">
                        <a:lnSpc>
                          <a:spcPct val="115000"/>
                        </a:lnSpc>
                        <a:spcAft>
                          <a:spcPts val="0"/>
                        </a:spcAft>
                      </a:pPr>
                      <a:r>
                        <a:rPr lang="en-GB" sz="1100" dirty="0">
                          <a:solidFill>
                            <a:schemeClr val="tx1"/>
                          </a:solidFill>
                          <a:effectLst/>
                          <a:latin typeface="Open Sans Light"/>
                        </a:rPr>
                        <a:t>P1 – </a:t>
                      </a:r>
                      <a:r>
                        <a:rPr lang="sk-SK" sz="1100" b="1" kern="1200" dirty="0" smtClean="0">
                          <a:solidFill>
                            <a:schemeClr val="tx1"/>
                          </a:solidFill>
                          <a:effectLst/>
                          <a:latin typeface="Open Sans Light"/>
                          <a:ea typeface="+mn-ea"/>
                          <a:cs typeface="+mn-cs"/>
                        </a:rPr>
                        <a:t>Odolný a zelený pohraničný región</a:t>
                      </a:r>
                      <a:endParaRPr lang="en-GB" sz="1100" dirty="0">
                        <a:solidFill>
                          <a:schemeClr val="tx1"/>
                        </a:solidFill>
                        <a:effectLst/>
                        <a:latin typeface="Open Sans Light"/>
                        <a:ea typeface="Times New Roman" panose="02020603050405020304" pitchFamily="18" charset="0"/>
                        <a:cs typeface="Times New Roman" panose="02020603050405020304" pitchFamily="18" charset="0"/>
                      </a:endParaRPr>
                    </a:p>
                  </a:txBody>
                  <a:tcPr marL="68580" marR="68580" marT="0" marB="0" anchor="ctr">
                    <a:solidFill>
                      <a:schemeClr val="accent6">
                        <a:lumMod val="40000"/>
                        <a:lumOff val="60000"/>
                      </a:schemeClr>
                    </a:solidFill>
                  </a:tcPr>
                </a:tc>
                <a:tc>
                  <a:txBody>
                    <a:bodyPr/>
                    <a:lstStyle/>
                    <a:p>
                      <a:pPr algn="l">
                        <a:lnSpc>
                          <a:spcPct val="115000"/>
                        </a:lnSpc>
                        <a:spcAft>
                          <a:spcPts val="0"/>
                        </a:spcAft>
                      </a:pPr>
                      <a:r>
                        <a:rPr lang="en-GB" sz="1100" dirty="0">
                          <a:solidFill>
                            <a:schemeClr val="tx1"/>
                          </a:solidFill>
                          <a:effectLst/>
                          <a:latin typeface="Open Sans Light"/>
                        </a:rPr>
                        <a:t>1.1 </a:t>
                      </a:r>
                      <a:r>
                        <a:rPr lang="hu-HU" sz="1100" dirty="0" smtClean="0">
                          <a:latin typeface="Open Sans Light" pitchFamily="2" charset="0"/>
                          <a:ea typeface="Open Sans Light" pitchFamily="2" charset="0"/>
                          <a:cs typeface="Open Sans Light" pitchFamily="2" charset="0"/>
                        </a:rPr>
                        <a:t>A</a:t>
                      </a:r>
                      <a:r>
                        <a:rPr lang="sk-SK" sz="1100" dirty="0" smtClean="0">
                          <a:latin typeface="Open Sans Light" pitchFamily="2" charset="0"/>
                          <a:ea typeface="Open Sans Light" pitchFamily="2" charset="0"/>
                          <a:cs typeface="Open Sans Light" pitchFamily="2" charset="0"/>
                        </a:rPr>
                        <a:t>daptácie na zmenu klímy a prevencie rizika </a:t>
                      </a:r>
                      <a:endParaRPr lang="en-GB" sz="1100" dirty="0">
                        <a:solidFill>
                          <a:schemeClr val="tx1"/>
                        </a:solidFill>
                        <a:effectLst/>
                        <a:latin typeface="Open Sans Light"/>
                        <a:ea typeface="Times New Roman" panose="02020603050405020304" pitchFamily="18" charset="0"/>
                        <a:cs typeface="Times New Roman" panose="02020603050405020304" pitchFamily="18" charset="0"/>
                      </a:endParaRPr>
                    </a:p>
                  </a:txBody>
                  <a:tcPr marL="68580" marR="68580" marT="0" marB="0" anchor="ctr">
                    <a:solidFill>
                      <a:schemeClr val="accent6">
                        <a:lumMod val="40000"/>
                        <a:lumOff val="60000"/>
                      </a:schemeClr>
                    </a:solidFill>
                  </a:tcPr>
                </a:tc>
                <a:tc>
                  <a:txBody>
                    <a:bodyPr/>
                    <a:lstStyle/>
                    <a:p>
                      <a:pPr algn="r">
                        <a:lnSpc>
                          <a:spcPct val="115000"/>
                        </a:lnSpc>
                        <a:spcAft>
                          <a:spcPts val="0"/>
                        </a:spcAft>
                      </a:pPr>
                      <a:r>
                        <a:rPr lang="en-GB" sz="1100" dirty="0">
                          <a:solidFill>
                            <a:schemeClr val="tx1"/>
                          </a:solidFill>
                          <a:effectLst/>
                          <a:latin typeface="Open Sans Light"/>
                        </a:rPr>
                        <a:t>2 500 000</a:t>
                      </a:r>
                      <a:endParaRPr lang="en-GB" sz="1100" dirty="0">
                        <a:solidFill>
                          <a:schemeClr val="tx1"/>
                        </a:solidFill>
                        <a:effectLst/>
                        <a:latin typeface="Open Sans Light"/>
                        <a:ea typeface="Times New Roman" panose="02020603050405020304" pitchFamily="18" charset="0"/>
                        <a:cs typeface="Times New Roman" panose="02020603050405020304" pitchFamily="18" charset="0"/>
                      </a:endParaRPr>
                    </a:p>
                  </a:txBody>
                  <a:tcPr marL="68580" marR="68580" marT="0" marB="0" anchor="ctr">
                    <a:solidFill>
                      <a:schemeClr val="accent6">
                        <a:lumMod val="40000"/>
                        <a:lumOff val="60000"/>
                      </a:schemeClr>
                    </a:solidFill>
                  </a:tcPr>
                </a:tc>
                <a:tc>
                  <a:txBody>
                    <a:bodyPr/>
                    <a:lstStyle/>
                    <a:p>
                      <a:pPr algn="r">
                        <a:lnSpc>
                          <a:spcPct val="115000"/>
                        </a:lnSpc>
                        <a:spcAft>
                          <a:spcPts val="0"/>
                        </a:spcAft>
                      </a:pPr>
                      <a:r>
                        <a:rPr lang="en-GB" sz="1100" dirty="0">
                          <a:solidFill>
                            <a:schemeClr val="tx1"/>
                          </a:solidFill>
                          <a:effectLst/>
                          <a:latin typeface="Open Sans Light"/>
                        </a:rPr>
                        <a:t>3 000 000</a:t>
                      </a:r>
                      <a:endParaRPr lang="en-GB" sz="1100" dirty="0">
                        <a:solidFill>
                          <a:schemeClr val="tx1"/>
                        </a:solidFill>
                        <a:effectLst/>
                        <a:latin typeface="Open Sans Light"/>
                        <a:ea typeface="Times New Roman" panose="02020603050405020304" pitchFamily="18" charset="0"/>
                        <a:cs typeface="Times New Roman" panose="02020603050405020304" pitchFamily="18" charset="0"/>
                      </a:endParaRPr>
                    </a:p>
                  </a:txBody>
                  <a:tcPr marL="68580" marR="68580" marT="0" marB="0" anchor="ctr">
                    <a:solidFill>
                      <a:schemeClr val="accent6">
                        <a:lumMod val="40000"/>
                        <a:lumOff val="60000"/>
                      </a:schemeClr>
                    </a:solidFill>
                  </a:tcPr>
                </a:tc>
                <a:tc>
                  <a:txBody>
                    <a:bodyPr/>
                    <a:lstStyle/>
                    <a:p>
                      <a:pPr algn="r">
                        <a:lnSpc>
                          <a:spcPct val="115000"/>
                        </a:lnSpc>
                        <a:spcAft>
                          <a:spcPts val="0"/>
                        </a:spcAft>
                      </a:pPr>
                      <a:r>
                        <a:rPr lang="en-GB" sz="1100" dirty="0">
                          <a:solidFill>
                            <a:schemeClr val="tx1"/>
                          </a:solidFill>
                          <a:effectLst/>
                          <a:latin typeface="Open Sans Light"/>
                        </a:rPr>
                        <a:t>6 000 000</a:t>
                      </a:r>
                      <a:endParaRPr lang="en-GB" sz="1100" dirty="0">
                        <a:solidFill>
                          <a:schemeClr val="tx1"/>
                        </a:solidFill>
                        <a:effectLst/>
                        <a:latin typeface="Open Sans Light"/>
                        <a:ea typeface="Times New Roman" panose="02020603050405020304" pitchFamily="18" charset="0"/>
                        <a:cs typeface="Times New Roman" panose="02020603050405020304" pitchFamily="18" charset="0"/>
                      </a:endParaRPr>
                    </a:p>
                  </a:txBody>
                  <a:tcPr marL="68580" marR="68580" marT="0" marB="0" anchor="ctr">
                    <a:solidFill>
                      <a:schemeClr val="accent6">
                        <a:lumMod val="40000"/>
                        <a:lumOff val="60000"/>
                      </a:schemeClr>
                    </a:solidFill>
                  </a:tcPr>
                </a:tc>
                <a:tc>
                  <a:txBody>
                    <a:bodyPr/>
                    <a:lstStyle/>
                    <a:p>
                      <a:pPr algn="r">
                        <a:lnSpc>
                          <a:spcPct val="115000"/>
                        </a:lnSpc>
                        <a:spcAft>
                          <a:spcPts val="0"/>
                        </a:spcAft>
                      </a:pPr>
                      <a:r>
                        <a:rPr lang="en-GB" sz="1100" b="1" dirty="0">
                          <a:solidFill>
                            <a:schemeClr val="tx1"/>
                          </a:solidFill>
                          <a:effectLst/>
                          <a:latin typeface="Open Sans Light"/>
                        </a:rPr>
                        <a:t>11 500 000</a:t>
                      </a:r>
                      <a:endParaRPr lang="en-GB" sz="1100" b="1" dirty="0">
                        <a:solidFill>
                          <a:schemeClr val="tx1"/>
                        </a:solidFill>
                        <a:effectLst/>
                        <a:latin typeface="Open Sans Light"/>
                        <a:ea typeface="Times New Roman" panose="02020603050405020304" pitchFamily="18" charset="0"/>
                        <a:cs typeface="Times New Roman" panose="02020603050405020304" pitchFamily="18" charset="0"/>
                      </a:endParaRPr>
                    </a:p>
                  </a:txBody>
                  <a:tcPr marL="68580" marR="68580" marT="0" marB="0" anchor="ctr">
                    <a:solidFill>
                      <a:schemeClr val="accent6">
                        <a:lumMod val="40000"/>
                        <a:lumOff val="60000"/>
                      </a:schemeClr>
                    </a:solidFill>
                  </a:tcPr>
                </a:tc>
                <a:extLst>
                  <a:ext uri="{0D108BD9-81ED-4DB2-BD59-A6C34878D82A}">
                    <a16:rowId xmlns="" xmlns:a16="http://schemas.microsoft.com/office/drawing/2014/main" val="3123499809"/>
                  </a:ext>
                </a:extLst>
              </a:tr>
              <a:tr h="394315">
                <a:tc vMerge="1">
                  <a:txBody>
                    <a:bodyPr/>
                    <a:lstStyle/>
                    <a:p>
                      <a:endParaRPr lang="en-GB"/>
                    </a:p>
                  </a:txBody>
                  <a:tcPr/>
                </a:tc>
                <a:tc>
                  <a:txBody>
                    <a:bodyPr/>
                    <a:lstStyle/>
                    <a:p>
                      <a:pPr algn="l">
                        <a:lnSpc>
                          <a:spcPct val="115000"/>
                        </a:lnSpc>
                        <a:spcAft>
                          <a:spcPts val="0"/>
                        </a:spcAft>
                      </a:pPr>
                      <a:r>
                        <a:rPr lang="en-GB" sz="1100" dirty="0">
                          <a:solidFill>
                            <a:schemeClr val="tx1"/>
                          </a:solidFill>
                          <a:effectLst/>
                          <a:latin typeface="Open Sans Light"/>
                        </a:rPr>
                        <a:t>1.2 </a:t>
                      </a:r>
                      <a:r>
                        <a:rPr lang="en-GB" sz="1100" dirty="0" err="1" smtClean="0">
                          <a:latin typeface="Open Sans Light" pitchFamily="2" charset="0"/>
                          <a:ea typeface="Open Sans Light" pitchFamily="2" charset="0"/>
                          <a:cs typeface="Open Sans Light" pitchFamily="2" charset="0"/>
                        </a:rPr>
                        <a:t>Biodiver</a:t>
                      </a:r>
                      <a:r>
                        <a:rPr lang="hu-HU" sz="1100" dirty="0" smtClean="0">
                          <a:latin typeface="Open Sans Light" pitchFamily="2" charset="0"/>
                          <a:ea typeface="Open Sans Light" pitchFamily="2" charset="0"/>
                          <a:cs typeface="Open Sans Light" pitchFamily="2" charset="0"/>
                        </a:rPr>
                        <a:t>z</a:t>
                      </a:r>
                      <a:r>
                        <a:rPr lang="en-GB" sz="1100" dirty="0" smtClean="0">
                          <a:latin typeface="Open Sans Light" pitchFamily="2" charset="0"/>
                          <a:ea typeface="Open Sans Light" pitchFamily="2" charset="0"/>
                          <a:cs typeface="Open Sans Light" pitchFamily="2" charset="0"/>
                        </a:rPr>
                        <a:t>it</a:t>
                      </a:r>
                      <a:r>
                        <a:rPr lang="hu-HU" sz="1100" dirty="0" smtClean="0">
                          <a:latin typeface="Open Sans Light" pitchFamily="2" charset="0"/>
                          <a:ea typeface="Open Sans Light" pitchFamily="2" charset="0"/>
                          <a:cs typeface="Open Sans Light" pitchFamily="2" charset="0"/>
                        </a:rPr>
                        <a:t>a</a:t>
                      </a:r>
                      <a:r>
                        <a:rPr lang="en-GB" sz="1100" dirty="0" smtClean="0">
                          <a:latin typeface="Open Sans Light" pitchFamily="2" charset="0"/>
                          <a:ea typeface="Open Sans Light" pitchFamily="2" charset="0"/>
                          <a:cs typeface="Open Sans Light" pitchFamily="2" charset="0"/>
                        </a:rPr>
                        <a:t> a </a:t>
                      </a:r>
                      <a:r>
                        <a:rPr lang="hu-HU" sz="1100" dirty="0" err="1" smtClean="0">
                          <a:latin typeface="Open Sans Light" pitchFamily="2" charset="0"/>
                          <a:ea typeface="Open Sans Light" pitchFamily="2" charset="0"/>
                          <a:cs typeface="Open Sans Light" pitchFamily="2" charset="0"/>
                        </a:rPr>
                        <a:t>znížené</a:t>
                      </a:r>
                      <a:r>
                        <a:rPr lang="hu-HU" sz="1100" dirty="0" smtClean="0">
                          <a:latin typeface="Open Sans Light" pitchFamily="2" charset="0"/>
                          <a:ea typeface="Open Sans Light" pitchFamily="2" charset="0"/>
                          <a:cs typeface="Open Sans Light" pitchFamily="2" charset="0"/>
                        </a:rPr>
                        <a:t> </a:t>
                      </a:r>
                      <a:r>
                        <a:rPr lang="hu-HU" sz="1100" dirty="0" err="1" smtClean="0">
                          <a:latin typeface="Open Sans Light" pitchFamily="2" charset="0"/>
                          <a:ea typeface="Open Sans Light" pitchFamily="2" charset="0"/>
                          <a:cs typeface="Open Sans Light" pitchFamily="2" charset="0"/>
                        </a:rPr>
                        <a:t>znečistenie</a:t>
                      </a:r>
                      <a:r>
                        <a:rPr lang="hu-HU" sz="1100" dirty="0" smtClean="0">
                          <a:latin typeface="Open Sans Light" pitchFamily="2" charset="0"/>
                          <a:ea typeface="Open Sans Light" pitchFamily="2" charset="0"/>
                          <a:cs typeface="Open Sans Light" pitchFamily="2" charset="0"/>
                        </a:rPr>
                        <a:t> </a:t>
                      </a:r>
                      <a:endParaRPr lang="en-GB" sz="1100" dirty="0">
                        <a:solidFill>
                          <a:schemeClr val="tx1"/>
                        </a:solidFill>
                        <a:effectLst/>
                        <a:latin typeface="Open Sans Light"/>
                        <a:ea typeface="Times New Roman" panose="02020603050405020304" pitchFamily="18" charset="0"/>
                        <a:cs typeface="Times New Roman" panose="02020603050405020304" pitchFamily="18" charset="0"/>
                      </a:endParaRPr>
                    </a:p>
                  </a:txBody>
                  <a:tcPr marL="68580" marR="68580" marT="0" marB="0" anchor="ctr">
                    <a:solidFill>
                      <a:schemeClr val="accent6">
                        <a:lumMod val="40000"/>
                        <a:lumOff val="60000"/>
                      </a:schemeClr>
                    </a:solidFill>
                  </a:tcPr>
                </a:tc>
                <a:tc>
                  <a:txBody>
                    <a:bodyPr/>
                    <a:lstStyle/>
                    <a:p>
                      <a:pPr algn="r">
                        <a:lnSpc>
                          <a:spcPct val="115000"/>
                        </a:lnSpc>
                        <a:spcAft>
                          <a:spcPts val="0"/>
                        </a:spcAft>
                      </a:pPr>
                      <a:r>
                        <a:rPr lang="en-GB" sz="1100" dirty="0">
                          <a:solidFill>
                            <a:schemeClr val="tx1"/>
                          </a:solidFill>
                          <a:effectLst/>
                          <a:latin typeface="Open Sans Light"/>
                        </a:rPr>
                        <a:t>2 000 000</a:t>
                      </a:r>
                      <a:endParaRPr lang="en-GB" sz="1100" dirty="0">
                        <a:solidFill>
                          <a:schemeClr val="tx1"/>
                        </a:solidFill>
                        <a:effectLst/>
                        <a:latin typeface="Open Sans Light"/>
                        <a:ea typeface="Times New Roman" panose="02020603050405020304" pitchFamily="18" charset="0"/>
                        <a:cs typeface="Times New Roman" panose="02020603050405020304" pitchFamily="18" charset="0"/>
                      </a:endParaRPr>
                    </a:p>
                  </a:txBody>
                  <a:tcPr marL="68580" marR="68580" marT="0" marB="0" anchor="ctr">
                    <a:solidFill>
                      <a:schemeClr val="accent6">
                        <a:lumMod val="40000"/>
                        <a:lumOff val="60000"/>
                      </a:schemeClr>
                    </a:solidFill>
                  </a:tcPr>
                </a:tc>
                <a:tc>
                  <a:txBody>
                    <a:bodyPr/>
                    <a:lstStyle/>
                    <a:p>
                      <a:pPr algn="r">
                        <a:lnSpc>
                          <a:spcPct val="115000"/>
                        </a:lnSpc>
                        <a:spcAft>
                          <a:spcPts val="0"/>
                        </a:spcAft>
                      </a:pPr>
                      <a:r>
                        <a:rPr lang="en-GB" sz="1100" dirty="0">
                          <a:solidFill>
                            <a:schemeClr val="tx1"/>
                          </a:solidFill>
                          <a:effectLst/>
                          <a:latin typeface="Open Sans Light"/>
                        </a:rPr>
                        <a:t>2 500 000</a:t>
                      </a:r>
                      <a:endParaRPr lang="en-GB" sz="1100" dirty="0">
                        <a:solidFill>
                          <a:schemeClr val="tx1"/>
                        </a:solidFill>
                        <a:effectLst/>
                        <a:latin typeface="Open Sans Light"/>
                        <a:ea typeface="Times New Roman" panose="02020603050405020304" pitchFamily="18" charset="0"/>
                        <a:cs typeface="Times New Roman" panose="02020603050405020304" pitchFamily="18" charset="0"/>
                      </a:endParaRPr>
                    </a:p>
                  </a:txBody>
                  <a:tcPr marL="68580" marR="68580" marT="0" marB="0" anchor="ctr">
                    <a:solidFill>
                      <a:schemeClr val="accent6">
                        <a:lumMod val="40000"/>
                        <a:lumOff val="60000"/>
                      </a:schemeClr>
                    </a:solidFill>
                  </a:tcPr>
                </a:tc>
                <a:tc>
                  <a:txBody>
                    <a:bodyPr/>
                    <a:lstStyle/>
                    <a:p>
                      <a:pPr algn="r">
                        <a:lnSpc>
                          <a:spcPct val="115000"/>
                        </a:lnSpc>
                        <a:spcAft>
                          <a:spcPts val="0"/>
                        </a:spcAft>
                      </a:pPr>
                      <a:r>
                        <a:rPr lang="en-GB" sz="1100" dirty="0">
                          <a:solidFill>
                            <a:schemeClr val="tx1"/>
                          </a:solidFill>
                          <a:effectLst/>
                          <a:latin typeface="Open Sans Light"/>
                        </a:rPr>
                        <a:t>6 000 000</a:t>
                      </a:r>
                      <a:endParaRPr lang="en-GB" sz="1100" dirty="0">
                        <a:solidFill>
                          <a:schemeClr val="tx1"/>
                        </a:solidFill>
                        <a:effectLst/>
                        <a:latin typeface="Open Sans Light"/>
                        <a:ea typeface="Times New Roman" panose="02020603050405020304" pitchFamily="18" charset="0"/>
                        <a:cs typeface="Times New Roman" panose="02020603050405020304" pitchFamily="18" charset="0"/>
                      </a:endParaRPr>
                    </a:p>
                  </a:txBody>
                  <a:tcPr marL="68580" marR="68580" marT="0" marB="0" anchor="ctr">
                    <a:solidFill>
                      <a:schemeClr val="accent6">
                        <a:lumMod val="40000"/>
                        <a:lumOff val="60000"/>
                      </a:schemeClr>
                    </a:solidFill>
                  </a:tcPr>
                </a:tc>
                <a:tc>
                  <a:txBody>
                    <a:bodyPr/>
                    <a:lstStyle/>
                    <a:p>
                      <a:pPr algn="r">
                        <a:lnSpc>
                          <a:spcPct val="115000"/>
                        </a:lnSpc>
                        <a:spcAft>
                          <a:spcPts val="0"/>
                        </a:spcAft>
                      </a:pPr>
                      <a:r>
                        <a:rPr lang="en-GB" sz="1100" b="1" dirty="0">
                          <a:solidFill>
                            <a:schemeClr val="tx1"/>
                          </a:solidFill>
                          <a:effectLst/>
                          <a:latin typeface="Open Sans Light"/>
                        </a:rPr>
                        <a:t>10 500 000</a:t>
                      </a:r>
                      <a:endParaRPr lang="en-GB" sz="1100" b="1" dirty="0">
                        <a:solidFill>
                          <a:schemeClr val="tx1"/>
                        </a:solidFill>
                        <a:effectLst/>
                        <a:latin typeface="Open Sans Light"/>
                        <a:ea typeface="Times New Roman" panose="02020603050405020304" pitchFamily="18" charset="0"/>
                        <a:cs typeface="Times New Roman" panose="02020603050405020304" pitchFamily="18" charset="0"/>
                      </a:endParaRPr>
                    </a:p>
                  </a:txBody>
                  <a:tcPr marL="68580" marR="68580" marT="0" marB="0" anchor="ctr">
                    <a:solidFill>
                      <a:schemeClr val="accent6">
                        <a:lumMod val="40000"/>
                        <a:lumOff val="60000"/>
                      </a:schemeClr>
                    </a:solidFill>
                  </a:tcPr>
                </a:tc>
                <a:extLst>
                  <a:ext uri="{0D108BD9-81ED-4DB2-BD59-A6C34878D82A}">
                    <a16:rowId xmlns="" xmlns:a16="http://schemas.microsoft.com/office/drawing/2014/main" val="3876418906"/>
                  </a:ext>
                </a:extLst>
              </a:tr>
              <a:tr h="394315">
                <a:tc rowSpan="2">
                  <a:txBody>
                    <a:bodyPr/>
                    <a:lstStyle/>
                    <a:p>
                      <a:pPr marL="0" algn="l" defTabSz="914400" rtl="0" eaLnBrk="1" latinLnBrk="0" hangingPunct="1">
                        <a:lnSpc>
                          <a:spcPct val="115000"/>
                        </a:lnSpc>
                        <a:spcAft>
                          <a:spcPts val="0"/>
                        </a:spcAft>
                      </a:pPr>
                      <a:r>
                        <a:rPr lang="en-GB" sz="1100" dirty="0">
                          <a:solidFill>
                            <a:schemeClr val="tx1"/>
                          </a:solidFill>
                          <a:effectLst/>
                          <a:latin typeface="Open Sans Light"/>
                        </a:rPr>
                        <a:t>P2 – </a:t>
                      </a:r>
                      <a:r>
                        <a:rPr lang="sk-SK" sz="1100" b="1" kern="1200" dirty="0" smtClean="0">
                          <a:solidFill>
                            <a:schemeClr val="tx1"/>
                          </a:solidFill>
                          <a:effectLst/>
                          <a:latin typeface="Open Sans Light"/>
                          <a:ea typeface="+mn-ea"/>
                          <a:cs typeface="+mn-cs"/>
                        </a:rPr>
                        <a:t>Zdravý a atraktívny pohraničný región</a:t>
                      </a:r>
                      <a:endParaRPr lang="en-GB" sz="1100" b="1" kern="1200" dirty="0">
                        <a:solidFill>
                          <a:schemeClr val="tx1"/>
                        </a:solidFill>
                        <a:effectLst/>
                        <a:latin typeface="Open Sans Light"/>
                        <a:ea typeface="+mn-ea"/>
                        <a:cs typeface="+mn-cs"/>
                      </a:endParaRPr>
                    </a:p>
                  </a:txBody>
                  <a:tcPr marL="68580" marR="68580" marT="0" marB="0" anchor="ctr">
                    <a:solidFill>
                      <a:schemeClr val="accent4">
                        <a:lumMod val="40000"/>
                        <a:lumOff val="60000"/>
                      </a:schemeClr>
                    </a:solidFill>
                  </a:tcPr>
                </a:tc>
                <a:tc>
                  <a:txBody>
                    <a:bodyPr/>
                    <a:lstStyle/>
                    <a:p>
                      <a:pPr algn="l">
                        <a:lnSpc>
                          <a:spcPct val="115000"/>
                        </a:lnSpc>
                        <a:spcAft>
                          <a:spcPts val="0"/>
                        </a:spcAft>
                      </a:pPr>
                      <a:r>
                        <a:rPr lang="en-GB" sz="1100" dirty="0">
                          <a:solidFill>
                            <a:schemeClr val="tx1"/>
                          </a:solidFill>
                          <a:effectLst/>
                          <a:latin typeface="Open Sans Light"/>
                        </a:rPr>
                        <a:t>2.1 </a:t>
                      </a:r>
                      <a:r>
                        <a:rPr lang="hu-HU" sz="1100" dirty="0" smtClean="0">
                          <a:latin typeface="Open Sans Light" pitchFamily="2" charset="0"/>
                        </a:rPr>
                        <a:t>Z</a:t>
                      </a:r>
                      <a:r>
                        <a:rPr lang="sk-SK" sz="1100" dirty="0" smtClean="0">
                          <a:latin typeface="Open Sans Light" pitchFamily="2" charset="0"/>
                        </a:rPr>
                        <a:t>abezpečenie rovnakého prístupu k zdrav. starostlivosti </a:t>
                      </a:r>
                      <a:endParaRPr lang="en-GB" sz="1100" dirty="0">
                        <a:solidFill>
                          <a:schemeClr val="tx1"/>
                        </a:solidFill>
                        <a:effectLst/>
                        <a:latin typeface="Open Sans Light"/>
                        <a:ea typeface="Times New Roman" panose="02020603050405020304" pitchFamily="18" charset="0"/>
                        <a:cs typeface="Times New Roman" panose="02020603050405020304" pitchFamily="18" charset="0"/>
                      </a:endParaRPr>
                    </a:p>
                  </a:txBody>
                  <a:tcPr marL="68580" marR="68580" marT="0" marB="0" anchor="ctr">
                    <a:solidFill>
                      <a:schemeClr val="accent4">
                        <a:lumMod val="40000"/>
                        <a:lumOff val="60000"/>
                      </a:schemeClr>
                    </a:solidFill>
                  </a:tcPr>
                </a:tc>
                <a:tc>
                  <a:txBody>
                    <a:bodyPr/>
                    <a:lstStyle/>
                    <a:p>
                      <a:pPr algn="r">
                        <a:lnSpc>
                          <a:spcPct val="115000"/>
                        </a:lnSpc>
                        <a:spcAft>
                          <a:spcPts val="0"/>
                        </a:spcAft>
                      </a:pPr>
                      <a:r>
                        <a:rPr lang="en-GB" sz="1100">
                          <a:solidFill>
                            <a:schemeClr val="tx1"/>
                          </a:solidFill>
                          <a:effectLst/>
                          <a:latin typeface="Open Sans Light"/>
                        </a:rPr>
                        <a:t>1 200 000</a:t>
                      </a:r>
                      <a:endParaRPr lang="en-GB" sz="1100">
                        <a:solidFill>
                          <a:schemeClr val="tx1"/>
                        </a:solidFill>
                        <a:effectLst/>
                        <a:latin typeface="Open Sans Light"/>
                        <a:ea typeface="Times New Roman" panose="02020603050405020304" pitchFamily="18" charset="0"/>
                        <a:cs typeface="Times New Roman" panose="02020603050405020304" pitchFamily="18" charset="0"/>
                      </a:endParaRPr>
                    </a:p>
                  </a:txBody>
                  <a:tcPr marL="68580" marR="68580" marT="0" marB="0" anchor="ctr">
                    <a:solidFill>
                      <a:schemeClr val="accent4">
                        <a:lumMod val="40000"/>
                        <a:lumOff val="60000"/>
                      </a:schemeClr>
                    </a:solidFill>
                  </a:tcPr>
                </a:tc>
                <a:tc>
                  <a:txBody>
                    <a:bodyPr/>
                    <a:lstStyle/>
                    <a:p>
                      <a:pPr algn="r">
                        <a:lnSpc>
                          <a:spcPct val="115000"/>
                        </a:lnSpc>
                        <a:spcAft>
                          <a:spcPts val="0"/>
                        </a:spcAft>
                      </a:pPr>
                      <a:r>
                        <a:rPr lang="en-GB" sz="1100">
                          <a:solidFill>
                            <a:schemeClr val="tx1"/>
                          </a:solidFill>
                          <a:effectLst/>
                          <a:latin typeface="Open Sans Light"/>
                        </a:rPr>
                        <a:t>15 000 000</a:t>
                      </a:r>
                      <a:endParaRPr lang="en-GB" sz="1100">
                        <a:solidFill>
                          <a:schemeClr val="tx1"/>
                        </a:solidFill>
                        <a:effectLst/>
                        <a:latin typeface="Open Sans Light"/>
                        <a:ea typeface="Times New Roman" panose="02020603050405020304" pitchFamily="18" charset="0"/>
                        <a:cs typeface="Times New Roman" panose="02020603050405020304" pitchFamily="18" charset="0"/>
                      </a:endParaRPr>
                    </a:p>
                  </a:txBody>
                  <a:tcPr marL="68580" marR="68580" marT="0" marB="0" anchor="ctr">
                    <a:solidFill>
                      <a:schemeClr val="accent4">
                        <a:lumMod val="40000"/>
                        <a:lumOff val="60000"/>
                      </a:schemeClr>
                    </a:solidFill>
                  </a:tcPr>
                </a:tc>
                <a:tc>
                  <a:txBody>
                    <a:bodyPr/>
                    <a:lstStyle/>
                    <a:p>
                      <a:pPr algn="r">
                        <a:lnSpc>
                          <a:spcPct val="115000"/>
                        </a:lnSpc>
                        <a:spcAft>
                          <a:spcPts val="0"/>
                        </a:spcAft>
                      </a:pPr>
                      <a:r>
                        <a:rPr lang="en-GB" sz="1100" dirty="0">
                          <a:solidFill>
                            <a:schemeClr val="tx1"/>
                          </a:solidFill>
                          <a:effectLst/>
                          <a:latin typeface="Open Sans Light"/>
                        </a:rPr>
                        <a:t>0</a:t>
                      </a:r>
                      <a:endParaRPr lang="en-GB" sz="1100" dirty="0">
                        <a:solidFill>
                          <a:schemeClr val="tx1"/>
                        </a:solidFill>
                        <a:effectLst/>
                        <a:latin typeface="Open Sans Light"/>
                        <a:ea typeface="Times New Roman" panose="02020603050405020304" pitchFamily="18" charset="0"/>
                        <a:cs typeface="Times New Roman" panose="02020603050405020304" pitchFamily="18" charset="0"/>
                      </a:endParaRPr>
                    </a:p>
                  </a:txBody>
                  <a:tcPr marL="68580" marR="68580" marT="0" marB="0" anchor="ctr">
                    <a:solidFill>
                      <a:schemeClr val="accent4">
                        <a:lumMod val="40000"/>
                        <a:lumOff val="60000"/>
                      </a:schemeClr>
                    </a:solidFill>
                  </a:tcPr>
                </a:tc>
                <a:tc>
                  <a:txBody>
                    <a:bodyPr/>
                    <a:lstStyle/>
                    <a:p>
                      <a:pPr algn="r">
                        <a:lnSpc>
                          <a:spcPct val="115000"/>
                        </a:lnSpc>
                        <a:spcAft>
                          <a:spcPts val="0"/>
                        </a:spcAft>
                      </a:pPr>
                      <a:r>
                        <a:rPr lang="en-GB" sz="1100" b="1" dirty="0">
                          <a:solidFill>
                            <a:schemeClr val="tx1"/>
                          </a:solidFill>
                          <a:effectLst/>
                          <a:latin typeface="Open Sans Light"/>
                        </a:rPr>
                        <a:t>16 200 000</a:t>
                      </a:r>
                      <a:endParaRPr lang="en-GB" sz="1100" b="1" dirty="0">
                        <a:solidFill>
                          <a:schemeClr val="tx1"/>
                        </a:solidFill>
                        <a:effectLst/>
                        <a:latin typeface="Open Sans Light"/>
                        <a:ea typeface="Times New Roman" panose="02020603050405020304" pitchFamily="18" charset="0"/>
                        <a:cs typeface="Times New Roman" panose="02020603050405020304" pitchFamily="18" charset="0"/>
                      </a:endParaRPr>
                    </a:p>
                  </a:txBody>
                  <a:tcPr marL="68580" marR="68580" marT="0" marB="0" anchor="ctr">
                    <a:solidFill>
                      <a:schemeClr val="accent4">
                        <a:lumMod val="40000"/>
                        <a:lumOff val="60000"/>
                      </a:schemeClr>
                    </a:solidFill>
                  </a:tcPr>
                </a:tc>
                <a:extLst>
                  <a:ext uri="{0D108BD9-81ED-4DB2-BD59-A6C34878D82A}">
                    <a16:rowId xmlns="" xmlns:a16="http://schemas.microsoft.com/office/drawing/2014/main" val="4205343200"/>
                  </a:ext>
                </a:extLst>
              </a:tr>
              <a:tr h="440341">
                <a:tc vMerge="1">
                  <a:txBody>
                    <a:bodyPr/>
                    <a:lstStyle/>
                    <a:p>
                      <a:endParaRPr lang="en-GB"/>
                    </a:p>
                  </a:txBody>
                  <a:tcPr/>
                </a:tc>
                <a:tc>
                  <a:txBody>
                    <a:bodyPr/>
                    <a:lstStyle/>
                    <a:p>
                      <a:pPr algn="l">
                        <a:lnSpc>
                          <a:spcPct val="115000"/>
                        </a:lnSpc>
                        <a:spcAft>
                          <a:spcPts val="0"/>
                        </a:spcAft>
                      </a:pPr>
                      <a:r>
                        <a:rPr lang="en-GB" sz="1100" dirty="0">
                          <a:solidFill>
                            <a:schemeClr val="tx1"/>
                          </a:solidFill>
                          <a:effectLst/>
                          <a:latin typeface="Open Sans Light"/>
                        </a:rPr>
                        <a:t>2.2 </a:t>
                      </a:r>
                      <a:r>
                        <a:rPr lang="hu-HU" sz="1100" dirty="0" smtClean="0">
                          <a:solidFill>
                            <a:schemeClr val="tx1"/>
                          </a:solidFill>
                          <a:effectLst/>
                          <a:latin typeface="Open Sans Light"/>
                        </a:rPr>
                        <a:t>K</a:t>
                      </a:r>
                      <a:r>
                        <a:rPr lang="en-US" sz="1100" dirty="0" err="1" smtClean="0">
                          <a:solidFill>
                            <a:schemeClr val="tx1"/>
                          </a:solidFill>
                          <a:effectLst/>
                          <a:latin typeface="Open Sans Light"/>
                        </a:rPr>
                        <a:t>ult</a:t>
                      </a:r>
                      <a:r>
                        <a:rPr lang="hu-HU" sz="1100" dirty="0" smtClean="0">
                          <a:solidFill>
                            <a:schemeClr val="tx1"/>
                          </a:solidFill>
                          <a:effectLst/>
                          <a:latin typeface="Open Sans Light"/>
                        </a:rPr>
                        <a:t>ú</a:t>
                      </a:r>
                      <a:r>
                        <a:rPr lang="en-US" sz="1100" dirty="0" smtClean="0">
                          <a:solidFill>
                            <a:schemeClr val="tx1"/>
                          </a:solidFill>
                          <a:effectLst/>
                          <a:latin typeface="Open Sans Light"/>
                        </a:rPr>
                        <a:t>r</a:t>
                      </a:r>
                      <a:r>
                        <a:rPr lang="hu-HU" sz="1100" dirty="0" smtClean="0">
                          <a:solidFill>
                            <a:schemeClr val="tx1"/>
                          </a:solidFill>
                          <a:effectLst/>
                          <a:latin typeface="Open Sans Light"/>
                        </a:rPr>
                        <a:t>a</a:t>
                      </a:r>
                      <a:endParaRPr lang="en-GB" sz="1100" dirty="0">
                        <a:solidFill>
                          <a:schemeClr val="tx1"/>
                        </a:solidFill>
                        <a:effectLst/>
                        <a:latin typeface="Open Sans Light"/>
                        <a:ea typeface="Times New Roman" panose="02020603050405020304" pitchFamily="18" charset="0"/>
                        <a:cs typeface="Times New Roman" panose="02020603050405020304" pitchFamily="18" charset="0"/>
                      </a:endParaRPr>
                    </a:p>
                  </a:txBody>
                  <a:tcPr marL="68580" marR="68580" marT="0" marB="0" anchor="ctr">
                    <a:solidFill>
                      <a:schemeClr val="accent4">
                        <a:lumMod val="40000"/>
                        <a:lumOff val="60000"/>
                      </a:schemeClr>
                    </a:solidFill>
                  </a:tcPr>
                </a:tc>
                <a:tc>
                  <a:txBody>
                    <a:bodyPr/>
                    <a:lstStyle/>
                    <a:p>
                      <a:pPr algn="r">
                        <a:lnSpc>
                          <a:spcPct val="115000"/>
                        </a:lnSpc>
                        <a:spcAft>
                          <a:spcPts val="0"/>
                        </a:spcAft>
                      </a:pPr>
                      <a:r>
                        <a:rPr lang="en-GB" sz="1100" dirty="0">
                          <a:solidFill>
                            <a:schemeClr val="tx1"/>
                          </a:solidFill>
                          <a:effectLst/>
                          <a:latin typeface="Open Sans Light"/>
                        </a:rPr>
                        <a:t>1 800 000</a:t>
                      </a:r>
                      <a:endParaRPr lang="en-GB" sz="1100" dirty="0">
                        <a:solidFill>
                          <a:schemeClr val="tx1"/>
                        </a:solidFill>
                        <a:effectLst/>
                        <a:latin typeface="Open Sans Light"/>
                        <a:ea typeface="Times New Roman" panose="02020603050405020304" pitchFamily="18" charset="0"/>
                        <a:cs typeface="Times New Roman" panose="02020603050405020304" pitchFamily="18" charset="0"/>
                      </a:endParaRPr>
                    </a:p>
                  </a:txBody>
                  <a:tcPr marL="68580" marR="68580" marT="0" marB="0" anchor="ctr">
                    <a:solidFill>
                      <a:schemeClr val="accent4">
                        <a:lumMod val="40000"/>
                        <a:lumOff val="60000"/>
                      </a:schemeClr>
                    </a:solidFill>
                  </a:tcPr>
                </a:tc>
                <a:tc>
                  <a:txBody>
                    <a:bodyPr/>
                    <a:lstStyle/>
                    <a:p>
                      <a:pPr algn="r">
                        <a:lnSpc>
                          <a:spcPct val="115000"/>
                        </a:lnSpc>
                        <a:spcAft>
                          <a:spcPts val="0"/>
                        </a:spcAft>
                      </a:pPr>
                      <a:r>
                        <a:rPr lang="en-GB" sz="1100" dirty="0">
                          <a:solidFill>
                            <a:schemeClr val="tx1"/>
                          </a:solidFill>
                          <a:effectLst/>
                          <a:latin typeface="Open Sans Light"/>
                        </a:rPr>
                        <a:t>1 800 000</a:t>
                      </a:r>
                      <a:endParaRPr lang="en-GB" sz="1100" dirty="0">
                        <a:solidFill>
                          <a:schemeClr val="tx1"/>
                        </a:solidFill>
                        <a:effectLst/>
                        <a:latin typeface="Open Sans Light"/>
                        <a:ea typeface="Times New Roman" panose="02020603050405020304" pitchFamily="18" charset="0"/>
                        <a:cs typeface="Times New Roman" panose="02020603050405020304" pitchFamily="18" charset="0"/>
                      </a:endParaRPr>
                    </a:p>
                  </a:txBody>
                  <a:tcPr marL="68580" marR="68580" marT="0" marB="0" anchor="ctr">
                    <a:solidFill>
                      <a:schemeClr val="accent4">
                        <a:lumMod val="40000"/>
                        <a:lumOff val="60000"/>
                      </a:schemeClr>
                    </a:solidFill>
                  </a:tcPr>
                </a:tc>
                <a:tc>
                  <a:txBody>
                    <a:bodyPr/>
                    <a:lstStyle/>
                    <a:p>
                      <a:pPr algn="r">
                        <a:lnSpc>
                          <a:spcPct val="115000"/>
                        </a:lnSpc>
                        <a:spcAft>
                          <a:spcPts val="0"/>
                        </a:spcAft>
                      </a:pPr>
                      <a:r>
                        <a:rPr lang="en-GB" sz="1100" dirty="0">
                          <a:solidFill>
                            <a:schemeClr val="tx1"/>
                          </a:solidFill>
                          <a:effectLst/>
                          <a:latin typeface="Open Sans Light"/>
                        </a:rPr>
                        <a:t>0</a:t>
                      </a:r>
                      <a:endParaRPr lang="en-GB" sz="1100" dirty="0">
                        <a:solidFill>
                          <a:schemeClr val="tx1"/>
                        </a:solidFill>
                        <a:effectLst/>
                        <a:latin typeface="Open Sans Light"/>
                        <a:ea typeface="Times New Roman" panose="02020603050405020304" pitchFamily="18" charset="0"/>
                        <a:cs typeface="Times New Roman" panose="02020603050405020304" pitchFamily="18" charset="0"/>
                      </a:endParaRPr>
                    </a:p>
                  </a:txBody>
                  <a:tcPr marL="68580" marR="68580" marT="0" marB="0" anchor="ctr">
                    <a:solidFill>
                      <a:schemeClr val="accent4">
                        <a:lumMod val="40000"/>
                        <a:lumOff val="60000"/>
                      </a:schemeClr>
                    </a:solidFill>
                  </a:tcPr>
                </a:tc>
                <a:tc>
                  <a:txBody>
                    <a:bodyPr/>
                    <a:lstStyle/>
                    <a:p>
                      <a:pPr algn="r">
                        <a:lnSpc>
                          <a:spcPct val="115000"/>
                        </a:lnSpc>
                        <a:spcAft>
                          <a:spcPts val="0"/>
                        </a:spcAft>
                      </a:pPr>
                      <a:r>
                        <a:rPr lang="en-GB" sz="1100" b="1" dirty="0">
                          <a:solidFill>
                            <a:schemeClr val="tx1"/>
                          </a:solidFill>
                          <a:effectLst/>
                          <a:latin typeface="Open Sans Light"/>
                        </a:rPr>
                        <a:t>3 600 000</a:t>
                      </a:r>
                      <a:endParaRPr lang="en-GB" sz="1100" b="1" dirty="0">
                        <a:solidFill>
                          <a:schemeClr val="tx1"/>
                        </a:solidFill>
                        <a:effectLst/>
                        <a:latin typeface="Open Sans Light"/>
                        <a:ea typeface="Times New Roman" panose="02020603050405020304" pitchFamily="18" charset="0"/>
                        <a:cs typeface="Times New Roman" panose="02020603050405020304" pitchFamily="18" charset="0"/>
                      </a:endParaRPr>
                    </a:p>
                  </a:txBody>
                  <a:tcPr marL="68580" marR="68580" marT="0" marB="0" anchor="ctr">
                    <a:solidFill>
                      <a:schemeClr val="accent4">
                        <a:lumMod val="40000"/>
                        <a:lumOff val="60000"/>
                      </a:schemeClr>
                    </a:solidFill>
                  </a:tcPr>
                </a:tc>
                <a:extLst>
                  <a:ext uri="{0D108BD9-81ED-4DB2-BD59-A6C34878D82A}">
                    <a16:rowId xmlns="" xmlns:a16="http://schemas.microsoft.com/office/drawing/2014/main" val="3381297563"/>
                  </a:ext>
                </a:extLst>
              </a:tr>
              <a:tr h="896279">
                <a:tc>
                  <a:txBody>
                    <a:bodyPr/>
                    <a:lstStyle/>
                    <a:p>
                      <a:pPr algn="l">
                        <a:lnSpc>
                          <a:spcPct val="115000"/>
                        </a:lnSpc>
                        <a:spcAft>
                          <a:spcPts val="0"/>
                        </a:spcAft>
                      </a:pPr>
                      <a:r>
                        <a:rPr lang="en-GB" sz="1100" dirty="0">
                          <a:solidFill>
                            <a:schemeClr val="tx1"/>
                          </a:solidFill>
                          <a:effectLst/>
                          <a:latin typeface="Open Sans Light"/>
                        </a:rPr>
                        <a:t>P3 – </a:t>
                      </a:r>
                      <a:r>
                        <a:rPr lang="hu-HU" sz="1100" b="1" kern="1200" dirty="0" err="1" smtClean="0">
                          <a:solidFill>
                            <a:schemeClr val="tx1"/>
                          </a:solidFill>
                          <a:effectLst/>
                          <a:latin typeface="Open Sans Light"/>
                          <a:ea typeface="+mn-ea"/>
                          <a:cs typeface="+mn-cs"/>
                        </a:rPr>
                        <a:t>Spolupracujúci</a:t>
                      </a:r>
                      <a:r>
                        <a:rPr lang="hu-HU" sz="1100" b="1" kern="1200" dirty="0" smtClean="0">
                          <a:solidFill>
                            <a:schemeClr val="tx1"/>
                          </a:solidFill>
                          <a:effectLst/>
                          <a:latin typeface="Open Sans Light"/>
                          <a:ea typeface="+mn-ea"/>
                          <a:cs typeface="+mn-cs"/>
                        </a:rPr>
                        <a:t> </a:t>
                      </a:r>
                      <a:r>
                        <a:rPr lang="en-GB" sz="1100" b="1" kern="1200" dirty="0" err="1" smtClean="0">
                          <a:solidFill>
                            <a:schemeClr val="tx1"/>
                          </a:solidFill>
                          <a:effectLst/>
                          <a:latin typeface="Open Sans Light"/>
                          <a:ea typeface="+mn-ea"/>
                          <a:cs typeface="+mn-cs"/>
                        </a:rPr>
                        <a:t>regi</a:t>
                      </a:r>
                      <a:r>
                        <a:rPr lang="hu-HU" sz="1100" b="1" kern="1200" dirty="0" smtClean="0">
                          <a:solidFill>
                            <a:schemeClr val="tx1"/>
                          </a:solidFill>
                          <a:effectLst/>
                          <a:latin typeface="Open Sans Light"/>
                          <a:ea typeface="+mn-ea"/>
                          <a:cs typeface="+mn-cs"/>
                        </a:rPr>
                        <a:t>ó</a:t>
                      </a:r>
                      <a:r>
                        <a:rPr lang="en-GB" sz="1100" b="1" kern="1200" dirty="0" smtClean="0">
                          <a:solidFill>
                            <a:schemeClr val="tx1"/>
                          </a:solidFill>
                          <a:effectLst/>
                          <a:latin typeface="Open Sans Light"/>
                          <a:ea typeface="+mn-ea"/>
                          <a:cs typeface="+mn-cs"/>
                        </a:rPr>
                        <a:t>n</a:t>
                      </a:r>
                      <a:endParaRPr lang="en-GB" sz="1100" b="1" kern="1200" dirty="0">
                        <a:solidFill>
                          <a:schemeClr val="tx1"/>
                        </a:solidFill>
                        <a:effectLst/>
                        <a:latin typeface="Open Sans Light"/>
                        <a:ea typeface="+mn-ea"/>
                        <a:cs typeface="+mn-cs"/>
                      </a:endParaRPr>
                    </a:p>
                  </a:txBody>
                  <a:tcPr marL="68580" marR="68580" marT="0" marB="0" anchor="ctr">
                    <a:solidFill>
                      <a:schemeClr val="accent5">
                        <a:lumMod val="40000"/>
                        <a:lumOff val="60000"/>
                      </a:schemeClr>
                    </a:solidFill>
                  </a:tcPr>
                </a:tc>
                <a:tc>
                  <a:txBody>
                    <a:bodyPr/>
                    <a:lstStyle/>
                    <a:p>
                      <a:pPr algn="l">
                        <a:lnSpc>
                          <a:spcPct val="115000"/>
                        </a:lnSpc>
                        <a:spcAft>
                          <a:spcPts val="0"/>
                        </a:spcAft>
                      </a:pPr>
                      <a:r>
                        <a:rPr lang="en-GB" sz="1100" dirty="0">
                          <a:solidFill>
                            <a:schemeClr val="tx1"/>
                          </a:solidFill>
                          <a:effectLst/>
                          <a:latin typeface="Open Sans Light"/>
                        </a:rPr>
                        <a:t>3.1 </a:t>
                      </a:r>
                      <a:r>
                        <a:rPr lang="en-GB" sz="1100" dirty="0" err="1" smtClean="0">
                          <a:latin typeface="Open Sans Light" pitchFamily="2" charset="0"/>
                        </a:rPr>
                        <a:t>Harmonické</a:t>
                      </a:r>
                      <a:r>
                        <a:rPr lang="en-GB" sz="1100" dirty="0" smtClean="0">
                          <a:latin typeface="Open Sans Light" pitchFamily="2" charset="0"/>
                        </a:rPr>
                        <a:t> </a:t>
                      </a:r>
                      <a:r>
                        <a:rPr lang="en-GB" sz="1100" dirty="0" err="1" smtClean="0">
                          <a:latin typeface="Open Sans Light" pitchFamily="2" charset="0"/>
                        </a:rPr>
                        <a:t>susedské</a:t>
                      </a:r>
                      <a:r>
                        <a:rPr lang="en-GB" sz="1100" dirty="0" smtClean="0">
                          <a:latin typeface="Open Sans Light" pitchFamily="2" charset="0"/>
                        </a:rPr>
                        <a:t> </a:t>
                      </a:r>
                      <a:r>
                        <a:rPr lang="en-GB" sz="1100" dirty="0" err="1" smtClean="0">
                          <a:latin typeface="Open Sans Light" pitchFamily="2" charset="0"/>
                        </a:rPr>
                        <a:t>vzťahy</a:t>
                      </a:r>
                      <a:r>
                        <a:rPr lang="en-GB" sz="1100" dirty="0" smtClean="0">
                          <a:latin typeface="Open Sans Light" pitchFamily="2" charset="0"/>
                        </a:rPr>
                        <a:t> </a:t>
                      </a:r>
                      <a:r>
                        <a:rPr lang="hu-HU" sz="1100" dirty="0" err="1" smtClean="0">
                          <a:latin typeface="Open Sans Light" pitchFamily="2" charset="0"/>
                        </a:rPr>
                        <a:t>vďaka</a:t>
                      </a:r>
                      <a:r>
                        <a:rPr lang="en-GB" sz="1100" dirty="0" smtClean="0">
                          <a:latin typeface="Open Sans Light" pitchFamily="2" charset="0"/>
                        </a:rPr>
                        <a:t> </a:t>
                      </a:r>
                      <a:r>
                        <a:rPr lang="en-GB" sz="1100" dirty="0" err="1" smtClean="0">
                          <a:latin typeface="Open Sans Light" pitchFamily="2" charset="0"/>
                        </a:rPr>
                        <a:t>spoluprác</a:t>
                      </a:r>
                      <a:r>
                        <a:rPr lang="hu-HU" sz="1100" dirty="0" smtClean="0">
                          <a:latin typeface="Open Sans Light" pitchFamily="2" charset="0"/>
                        </a:rPr>
                        <a:t>i</a:t>
                      </a:r>
                      <a:endParaRPr lang="en-GB" sz="1100" dirty="0">
                        <a:solidFill>
                          <a:schemeClr val="tx1"/>
                        </a:solidFill>
                        <a:effectLst/>
                        <a:latin typeface="Open Sans Light"/>
                      </a:endParaRPr>
                    </a:p>
                    <a:p>
                      <a:pPr algn="l">
                        <a:lnSpc>
                          <a:spcPct val="115000"/>
                        </a:lnSpc>
                        <a:spcAft>
                          <a:spcPts val="0"/>
                        </a:spcAft>
                      </a:pPr>
                      <a:r>
                        <a:rPr lang="en-GB" sz="1100" dirty="0">
                          <a:solidFill>
                            <a:schemeClr val="tx1"/>
                          </a:solidFill>
                          <a:effectLst/>
                          <a:latin typeface="Open Sans Light"/>
                        </a:rPr>
                        <a:t> </a:t>
                      </a:r>
                    </a:p>
                    <a:p>
                      <a:pPr algn="l">
                        <a:lnSpc>
                          <a:spcPct val="115000"/>
                        </a:lnSpc>
                        <a:spcAft>
                          <a:spcPts val="0"/>
                        </a:spcAft>
                      </a:pPr>
                      <a:r>
                        <a:rPr lang="en-GB" sz="1100" dirty="0">
                          <a:solidFill>
                            <a:schemeClr val="tx1"/>
                          </a:solidFill>
                          <a:effectLst/>
                          <a:latin typeface="Open Sans Light"/>
                        </a:rPr>
                        <a:t>3.2. </a:t>
                      </a:r>
                      <a:r>
                        <a:rPr lang="hu-HU" sz="1100" dirty="0" err="1" smtClean="0">
                          <a:latin typeface="Open Sans Light" pitchFamily="2" charset="0"/>
                        </a:rPr>
                        <a:t>Bezpečnejšia</a:t>
                      </a:r>
                      <a:r>
                        <a:rPr lang="hu-HU" sz="1100" dirty="0" smtClean="0">
                          <a:latin typeface="Open Sans Light" pitchFamily="2" charset="0"/>
                        </a:rPr>
                        <a:t> </a:t>
                      </a:r>
                      <a:r>
                        <a:rPr lang="en-GB" sz="1100" dirty="0" err="1" smtClean="0">
                          <a:latin typeface="Open Sans Light" pitchFamily="2" charset="0"/>
                        </a:rPr>
                        <a:t>Eur</a:t>
                      </a:r>
                      <a:r>
                        <a:rPr lang="hu-HU" sz="1100" dirty="0" smtClean="0">
                          <a:latin typeface="Open Sans Light" pitchFamily="2" charset="0"/>
                        </a:rPr>
                        <a:t>ó</a:t>
                      </a:r>
                      <a:r>
                        <a:rPr lang="en-GB" sz="1100" dirty="0" smtClean="0">
                          <a:latin typeface="Open Sans Light" pitchFamily="2" charset="0"/>
                        </a:rPr>
                        <a:t>p</a:t>
                      </a:r>
                      <a:r>
                        <a:rPr lang="hu-HU" sz="1100" dirty="0" smtClean="0">
                          <a:latin typeface="Open Sans Light" pitchFamily="2" charset="0"/>
                        </a:rPr>
                        <a:t>a </a:t>
                      </a:r>
                      <a:endParaRPr lang="en-GB" sz="1100" dirty="0">
                        <a:solidFill>
                          <a:schemeClr val="tx1"/>
                        </a:solidFill>
                        <a:effectLst/>
                        <a:latin typeface="Open Sans Light"/>
                        <a:ea typeface="Times New Roman" panose="02020603050405020304" pitchFamily="18" charset="0"/>
                        <a:cs typeface="Times New Roman" panose="02020603050405020304" pitchFamily="18" charset="0"/>
                      </a:endParaRPr>
                    </a:p>
                  </a:txBody>
                  <a:tcPr marL="68580" marR="68580" marT="0" marB="0" anchor="ctr">
                    <a:solidFill>
                      <a:schemeClr val="accent5">
                        <a:lumMod val="40000"/>
                        <a:lumOff val="60000"/>
                      </a:schemeClr>
                    </a:solidFill>
                  </a:tcPr>
                </a:tc>
                <a:tc>
                  <a:txBody>
                    <a:bodyPr/>
                    <a:lstStyle/>
                    <a:p>
                      <a:pPr algn="r">
                        <a:lnSpc>
                          <a:spcPct val="115000"/>
                        </a:lnSpc>
                        <a:spcAft>
                          <a:spcPts val="0"/>
                        </a:spcAft>
                      </a:pPr>
                      <a:r>
                        <a:rPr lang="en-GB" sz="1100" dirty="0">
                          <a:solidFill>
                            <a:schemeClr val="tx1"/>
                          </a:solidFill>
                          <a:effectLst/>
                          <a:latin typeface="Open Sans Light"/>
                        </a:rPr>
                        <a:t> 2 000 000</a:t>
                      </a:r>
                      <a:endParaRPr lang="hu-HU" sz="1100" dirty="0">
                        <a:solidFill>
                          <a:schemeClr val="tx1"/>
                        </a:solidFill>
                        <a:effectLst/>
                        <a:latin typeface="Open Sans Light"/>
                      </a:endParaRPr>
                    </a:p>
                    <a:p>
                      <a:pPr algn="r">
                        <a:lnSpc>
                          <a:spcPct val="115000"/>
                        </a:lnSpc>
                        <a:spcAft>
                          <a:spcPts val="0"/>
                        </a:spcAft>
                      </a:pPr>
                      <a:r>
                        <a:rPr lang="en-GB" sz="1100" dirty="0">
                          <a:solidFill>
                            <a:schemeClr val="tx1"/>
                          </a:solidFill>
                          <a:effectLst/>
                          <a:latin typeface="Open Sans Light"/>
                        </a:rPr>
                        <a:t> </a:t>
                      </a:r>
                    </a:p>
                    <a:p>
                      <a:pPr algn="r">
                        <a:lnSpc>
                          <a:spcPct val="115000"/>
                        </a:lnSpc>
                        <a:spcAft>
                          <a:spcPts val="0"/>
                        </a:spcAft>
                      </a:pPr>
                      <a:r>
                        <a:rPr lang="en-GB" sz="1100" dirty="0">
                          <a:solidFill>
                            <a:schemeClr val="tx1"/>
                          </a:solidFill>
                          <a:effectLst/>
                          <a:latin typeface="Open Sans Light"/>
                        </a:rPr>
                        <a:t> </a:t>
                      </a:r>
                    </a:p>
                    <a:p>
                      <a:pPr algn="r">
                        <a:lnSpc>
                          <a:spcPct val="115000"/>
                        </a:lnSpc>
                        <a:spcAft>
                          <a:spcPts val="0"/>
                        </a:spcAft>
                      </a:pPr>
                      <a:r>
                        <a:rPr lang="en-GB" sz="1100" dirty="0">
                          <a:solidFill>
                            <a:schemeClr val="tx1"/>
                          </a:solidFill>
                          <a:effectLst/>
                          <a:latin typeface="Open Sans Light"/>
                        </a:rPr>
                        <a:t>1 000 000</a:t>
                      </a:r>
                      <a:endParaRPr lang="en-GB" sz="1100" dirty="0">
                        <a:solidFill>
                          <a:schemeClr val="tx1"/>
                        </a:solidFill>
                        <a:effectLst/>
                        <a:latin typeface="Open Sans Light"/>
                        <a:ea typeface="Times New Roman" panose="02020603050405020304" pitchFamily="18" charset="0"/>
                        <a:cs typeface="Times New Roman" panose="02020603050405020304" pitchFamily="18" charset="0"/>
                      </a:endParaRPr>
                    </a:p>
                  </a:txBody>
                  <a:tcPr marL="68580" marR="68580" marT="0" marB="0" anchor="ctr">
                    <a:solidFill>
                      <a:schemeClr val="accent5">
                        <a:lumMod val="40000"/>
                        <a:lumOff val="60000"/>
                      </a:schemeClr>
                    </a:solidFill>
                  </a:tcPr>
                </a:tc>
                <a:tc>
                  <a:txBody>
                    <a:bodyPr/>
                    <a:lstStyle/>
                    <a:p>
                      <a:pPr algn="r">
                        <a:lnSpc>
                          <a:spcPct val="115000"/>
                        </a:lnSpc>
                        <a:spcAft>
                          <a:spcPts val="0"/>
                        </a:spcAft>
                      </a:pPr>
                      <a:r>
                        <a:rPr lang="en-GB" sz="1100" dirty="0">
                          <a:solidFill>
                            <a:schemeClr val="tx1"/>
                          </a:solidFill>
                          <a:effectLst/>
                          <a:latin typeface="Open Sans Light"/>
                        </a:rPr>
                        <a:t>  2 500 000</a:t>
                      </a:r>
                      <a:endParaRPr lang="hu-HU" sz="1100" dirty="0">
                        <a:solidFill>
                          <a:schemeClr val="tx1"/>
                        </a:solidFill>
                        <a:effectLst/>
                        <a:latin typeface="Open Sans Light"/>
                      </a:endParaRPr>
                    </a:p>
                    <a:p>
                      <a:pPr algn="r">
                        <a:lnSpc>
                          <a:spcPct val="115000"/>
                        </a:lnSpc>
                        <a:spcAft>
                          <a:spcPts val="0"/>
                        </a:spcAft>
                      </a:pPr>
                      <a:r>
                        <a:rPr lang="en-GB" sz="1100" dirty="0">
                          <a:solidFill>
                            <a:schemeClr val="tx1"/>
                          </a:solidFill>
                          <a:effectLst/>
                          <a:latin typeface="Open Sans Light"/>
                        </a:rPr>
                        <a:t> </a:t>
                      </a:r>
                    </a:p>
                    <a:p>
                      <a:pPr algn="r">
                        <a:lnSpc>
                          <a:spcPct val="115000"/>
                        </a:lnSpc>
                        <a:spcAft>
                          <a:spcPts val="0"/>
                        </a:spcAft>
                      </a:pPr>
                      <a:r>
                        <a:rPr lang="en-GB" sz="1100" dirty="0">
                          <a:solidFill>
                            <a:schemeClr val="tx1"/>
                          </a:solidFill>
                          <a:effectLst/>
                          <a:latin typeface="Open Sans Light"/>
                        </a:rPr>
                        <a:t> </a:t>
                      </a:r>
                    </a:p>
                    <a:p>
                      <a:pPr algn="r">
                        <a:lnSpc>
                          <a:spcPct val="115000"/>
                        </a:lnSpc>
                        <a:spcAft>
                          <a:spcPts val="0"/>
                        </a:spcAft>
                      </a:pPr>
                      <a:r>
                        <a:rPr lang="en-GB" sz="1100" dirty="0">
                          <a:solidFill>
                            <a:schemeClr val="tx1"/>
                          </a:solidFill>
                          <a:effectLst/>
                          <a:latin typeface="Open Sans Light"/>
                        </a:rPr>
                        <a:t>2 693 185</a:t>
                      </a:r>
                      <a:endParaRPr lang="en-GB" sz="1100" dirty="0">
                        <a:solidFill>
                          <a:schemeClr val="tx1"/>
                        </a:solidFill>
                        <a:effectLst/>
                        <a:latin typeface="Open Sans Light"/>
                        <a:ea typeface="Times New Roman" panose="02020603050405020304" pitchFamily="18" charset="0"/>
                        <a:cs typeface="Times New Roman" panose="02020603050405020304" pitchFamily="18" charset="0"/>
                      </a:endParaRPr>
                    </a:p>
                  </a:txBody>
                  <a:tcPr marL="68580" marR="68580" marT="0" marB="0" anchor="ctr">
                    <a:solidFill>
                      <a:schemeClr val="accent5">
                        <a:lumMod val="40000"/>
                        <a:lumOff val="60000"/>
                      </a:schemeClr>
                    </a:solidFill>
                  </a:tcPr>
                </a:tc>
                <a:tc>
                  <a:txBody>
                    <a:bodyPr/>
                    <a:lstStyle/>
                    <a:p>
                      <a:pPr algn="r">
                        <a:lnSpc>
                          <a:spcPct val="115000"/>
                        </a:lnSpc>
                        <a:spcAft>
                          <a:spcPts val="0"/>
                        </a:spcAft>
                      </a:pPr>
                      <a:r>
                        <a:rPr lang="en-GB" sz="1100" dirty="0">
                          <a:solidFill>
                            <a:schemeClr val="tx1"/>
                          </a:solidFill>
                          <a:effectLst/>
                          <a:latin typeface="Open Sans Light"/>
                        </a:rPr>
                        <a:t>0</a:t>
                      </a:r>
                      <a:endParaRPr lang="hu-HU" sz="1100" dirty="0">
                        <a:solidFill>
                          <a:schemeClr val="tx1"/>
                        </a:solidFill>
                        <a:effectLst/>
                        <a:latin typeface="Open Sans Light"/>
                      </a:endParaRPr>
                    </a:p>
                    <a:p>
                      <a:pPr algn="r">
                        <a:lnSpc>
                          <a:spcPct val="115000"/>
                        </a:lnSpc>
                        <a:spcAft>
                          <a:spcPts val="0"/>
                        </a:spcAft>
                      </a:pPr>
                      <a:r>
                        <a:rPr lang="en-GB" sz="1100" dirty="0">
                          <a:solidFill>
                            <a:schemeClr val="tx1"/>
                          </a:solidFill>
                          <a:effectLst/>
                          <a:latin typeface="Open Sans Light"/>
                        </a:rPr>
                        <a:t> </a:t>
                      </a:r>
                    </a:p>
                    <a:p>
                      <a:pPr algn="r">
                        <a:lnSpc>
                          <a:spcPct val="115000"/>
                        </a:lnSpc>
                        <a:spcAft>
                          <a:spcPts val="0"/>
                        </a:spcAft>
                      </a:pPr>
                      <a:r>
                        <a:rPr lang="en-GB" sz="1100" dirty="0">
                          <a:solidFill>
                            <a:schemeClr val="tx1"/>
                          </a:solidFill>
                          <a:effectLst/>
                          <a:latin typeface="Open Sans Light"/>
                        </a:rPr>
                        <a:t> </a:t>
                      </a:r>
                    </a:p>
                    <a:p>
                      <a:pPr algn="r">
                        <a:lnSpc>
                          <a:spcPct val="115000"/>
                        </a:lnSpc>
                        <a:spcAft>
                          <a:spcPts val="0"/>
                        </a:spcAft>
                      </a:pPr>
                      <a:r>
                        <a:rPr lang="en-GB" sz="1100" dirty="0">
                          <a:solidFill>
                            <a:schemeClr val="tx1"/>
                          </a:solidFill>
                          <a:effectLst/>
                          <a:latin typeface="Open Sans Light"/>
                        </a:rPr>
                        <a:t>0</a:t>
                      </a:r>
                      <a:endParaRPr lang="en-GB" sz="1100" dirty="0">
                        <a:solidFill>
                          <a:schemeClr val="tx1"/>
                        </a:solidFill>
                        <a:effectLst/>
                        <a:latin typeface="Open Sans Light"/>
                        <a:ea typeface="Times New Roman" panose="02020603050405020304" pitchFamily="18" charset="0"/>
                        <a:cs typeface="Times New Roman" panose="02020603050405020304" pitchFamily="18" charset="0"/>
                      </a:endParaRPr>
                    </a:p>
                  </a:txBody>
                  <a:tcPr marL="68580" marR="68580" marT="0" marB="0" anchor="ctr">
                    <a:solidFill>
                      <a:schemeClr val="accent5">
                        <a:lumMod val="40000"/>
                        <a:lumOff val="60000"/>
                      </a:schemeClr>
                    </a:solidFill>
                  </a:tcPr>
                </a:tc>
                <a:tc>
                  <a:txBody>
                    <a:bodyPr/>
                    <a:lstStyle/>
                    <a:p>
                      <a:pPr algn="r">
                        <a:lnSpc>
                          <a:spcPct val="115000"/>
                        </a:lnSpc>
                        <a:spcAft>
                          <a:spcPts val="0"/>
                        </a:spcAft>
                      </a:pPr>
                      <a:r>
                        <a:rPr lang="en-GB" sz="1100" b="1" dirty="0">
                          <a:solidFill>
                            <a:schemeClr val="tx1"/>
                          </a:solidFill>
                          <a:effectLst/>
                          <a:latin typeface="Open Sans Light"/>
                        </a:rPr>
                        <a:t>8 193 185</a:t>
                      </a:r>
                      <a:endParaRPr lang="en-GB" sz="1100" b="1" dirty="0">
                        <a:solidFill>
                          <a:schemeClr val="tx1"/>
                        </a:solidFill>
                        <a:effectLst/>
                        <a:latin typeface="Open Sans Light"/>
                        <a:ea typeface="Times New Roman" panose="02020603050405020304" pitchFamily="18" charset="0"/>
                        <a:cs typeface="Times New Roman" panose="02020603050405020304" pitchFamily="18" charset="0"/>
                      </a:endParaRPr>
                    </a:p>
                  </a:txBody>
                  <a:tcPr marL="68580" marR="68580" marT="0" marB="0" anchor="ctr">
                    <a:solidFill>
                      <a:schemeClr val="accent5">
                        <a:lumMod val="40000"/>
                        <a:lumOff val="60000"/>
                      </a:schemeClr>
                    </a:solidFill>
                  </a:tcPr>
                </a:tc>
                <a:extLst>
                  <a:ext uri="{0D108BD9-81ED-4DB2-BD59-A6C34878D82A}">
                    <a16:rowId xmlns="" xmlns:a16="http://schemas.microsoft.com/office/drawing/2014/main" val="2520361214"/>
                  </a:ext>
                </a:extLst>
              </a:tr>
              <a:tr h="487637">
                <a:tc>
                  <a:txBody>
                    <a:bodyPr/>
                    <a:lstStyle/>
                    <a:p>
                      <a:pPr algn="just">
                        <a:lnSpc>
                          <a:spcPct val="115000"/>
                        </a:lnSpc>
                        <a:spcAft>
                          <a:spcPts val="0"/>
                        </a:spcAft>
                      </a:pPr>
                      <a:r>
                        <a:rPr lang="hu-HU" sz="1100" dirty="0" err="1" smtClean="0">
                          <a:solidFill>
                            <a:schemeClr val="tx1"/>
                          </a:solidFill>
                          <a:effectLst/>
                          <a:latin typeface="Open Sans Light"/>
                        </a:rPr>
                        <a:t>Celkom</a:t>
                      </a:r>
                      <a:endParaRPr lang="en-GB" sz="1100" dirty="0">
                        <a:solidFill>
                          <a:schemeClr val="tx1"/>
                        </a:solidFill>
                        <a:effectLst/>
                        <a:latin typeface="Open Sans Light"/>
                        <a:ea typeface="Times New Roman" panose="02020603050405020304" pitchFamily="18" charset="0"/>
                        <a:cs typeface="Times New Roman" panose="02020603050405020304" pitchFamily="18" charset="0"/>
                      </a:endParaRPr>
                    </a:p>
                  </a:txBody>
                  <a:tcPr marL="68580" marR="68580" marT="0" marB="0" anchor="ctr">
                    <a:solidFill>
                      <a:schemeClr val="bg2"/>
                    </a:solidFill>
                  </a:tcPr>
                </a:tc>
                <a:tc>
                  <a:txBody>
                    <a:bodyPr/>
                    <a:lstStyle/>
                    <a:p>
                      <a:pPr algn="just">
                        <a:lnSpc>
                          <a:spcPct val="115000"/>
                        </a:lnSpc>
                        <a:spcAft>
                          <a:spcPts val="0"/>
                        </a:spcAft>
                      </a:pPr>
                      <a:r>
                        <a:rPr lang="en-GB" sz="1100" dirty="0">
                          <a:solidFill>
                            <a:schemeClr val="tx1"/>
                          </a:solidFill>
                          <a:effectLst/>
                          <a:latin typeface="Open Sans Light"/>
                        </a:rPr>
                        <a:t> </a:t>
                      </a:r>
                      <a:endParaRPr lang="en-GB" sz="1100" dirty="0">
                        <a:solidFill>
                          <a:schemeClr val="tx1"/>
                        </a:solidFill>
                        <a:effectLst/>
                        <a:latin typeface="Open Sans Light"/>
                        <a:ea typeface="Times New Roman" panose="02020603050405020304" pitchFamily="18" charset="0"/>
                        <a:cs typeface="Times New Roman" panose="02020603050405020304" pitchFamily="18" charset="0"/>
                      </a:endParaRPr>
                    </a:p>
                  </a:txBody>
                  <a:tcPr marL="68580" marR="68580" marT="0" marB="0" anchor="ctr">
                    <a:solidFill>
                      <a:schemeClr val="bg2"/>
                    </a:solidFill>
                  </a:tcPr>
                </a:tc>
                <a:tc>
                  <a:txBody>
                    <a:bodyPr/>
                    <a:lstStyle/>
                    <a:p>
                      <a:pPr algn="r">
                        <a:lnSpc>
                          <a:spcPct val="115000"/>
                        </a:lnSpc>
                        <a:spcAft>
                          <a:spcPts val="0"/>
                        </a:spcAft>
                      </a:pPr>
                      <a:r>
                        <a:rPr lang="en-GB" sz="1100" b="1" dirty="0">
                          <a:solidFill>
                            <a:schemeClr val="tx1"/>
                          </a:solidFill>
                          <a:effectLst/>
                          <a:latin typeface="Open Sans Light"/>
                        </a:rPr>
                        <a:t>10 500 000</a:t>
                      </a:r>
                      <a:endParaRPr lang="en-GB" sz="1100" b="1" dirty="0">
                        <a:solidFill>
                          <a:schemeClr val="tx1"/>
                        </a:solidFill>
                        <a:effectLst/>
                        <a:latin typeface="Open Sans Light"/>
                        <a:ea typeface="Times New Roman" panose="02020603050405020304" pitchFamily="18" charset="0"/>
                        <a:cs typeface="Times New Roman" panose="02020603050405020304" pitchFamily="18" charset="0"/>
                      </a:endParaRPr>
                    </a:p>
                  </a:txBody>
                  <a:tcPr marL="68580" marR="68580" marT="0" marB="0" anchor="ctr">
                    <a:solidFill>
                      <a:schemeClr val="bg2"/>
                    </a:solidFill>
                  </a:tcPr>
                </a:tc>
                <a:tc>
                  <a:txBody>
                    <a:bodyPr/>
                    <a:lstStyle/>
                    <a:p>
                      <a:pPr algn="r">
                        <a:lnSpc>
                          <a:spcPct val="115000"/>
                        </a:lnSpc>
                        <a:spcAft>
                          <a:spcPts val="0"/>
                        </a:spcAft>
                      </a:pPr>
                      <a:r>
                        <a:rPr lang="en-GB" sz="1100" b="1" dirty="0">
                          <a:solidFill>
                            <a:schemeClr val="tx1"/>
                          </a:solidFill>
                          <a:effectLst/>
                          <a:latin typeface="Open Sans Light"/>
                        </a:rPr>
                        <a:t> 27 493 185</a:t>
                      </a:r>
                      <a:endParaRPr lang="en-GB" sz="1100" b="1" dirty="0">
                        <a:solidFill>
                          <a:schemeClr val="tx1"/>
                        </a:solidFill>
                        <a:effectLst/>
                        <a:latin typeface="Open Sans Light"/>
                        <a:ea typeface="Times New Roman" panose="02020603050405020304" pitchFamily="18" charset="0"/>
                        <a:cs typeface="Times New Roman" panose="02020603050405020304" pitchFamily="18" charset="0"/>
                      </a:endParaRPr>
                    </a:p>
                  </a:txBody>
                  <a:tcPr marL="68580" marR="68580" marT="0" marB="0" anchor="ctr">
                    <a:solidFill>
                      <a:schemeClr val="bg2"/>
                    </a:solidFill>
                  </a:tcPr>
                </a:tc>
                <a:tc>
                  <a:txBody>
                    <a:bodyPr/>
                    <a:lstStyle/>
                    <a:p>
                      <a:pPr algn="r">
                        <a:lnSpc>
                          <a:spcPct val="115000"/>
                        </a:lnSpc>
                        <a:spcAft>
                          <a:spcPts val="0"/>
                        </a:spcAft>
                      </a:pPr>
                      <a:r>
                        <a:rPr lang="en-GB" sz="1100" b="1" dirty="0">
                          <a:solidFill>
                            <a:schemeClr val="tx1"/>
                          </a:solidFill>
                          <a:effectLst/>
                          <a:latin typeface="Open Sans Light"/>
                        </a:rPr>
                        <a:t>12 000 000</a:t>
                      </a:r>
                      <a:endParaRPr lang="en-GB" sz="1100" b="1" dirty="0">
                        <a:solidFill>
                          <a:schemeClr val="tx1"/>
                        </a:solidFill>
                        <a:effectLst/>
                        <a:latin typeface="Open Sans Light"/>
                        <a:ea typeface="Times New Roman" panose="02020603050405020304" pitchFamily="18" charset="0"/>
                        <a:cs typeface="Times New Roman" panose="02020603050405020304" pitchFamily="18" charset="0"/>
                      </a:endParaRPr>
                    </a:p>
                  </a:txBody>
                  <a:tcPr marL="68580" marR="68580" marT="0" marB="0" anchor="ctr">
                    <a:solidFill>
                      <a:schemeClr val="bg2"/>
                    </a:solidFill>
                  </a:tcPr>
                </a:tc>
                <a:tc>
                  <a:txBody>
                    <a:bodyPr/>
                    <a:lstStyle/>
                    <a:p>
                      <a:pPr algn="r">
                        <a:lnSpc>
                          <a:spcPct val="115000"/>
                        </a:lnSpc>
                        <a:spcAft>
                          <a:spcPts val="0"/>
                        </a:spcAft>
                      </a:pPr>
                      <a:r>
                        <a:rPr lang="en-GB" sz="1100" b="1" dirty="0">
                          <a:solidFill>
                            <a:schemeClr val="tx1"/>
                          </a:solidFill>
                          <a:effectLst/>
                          <a:latin typeface="Open Sans Light"/>
                        </a:rPr>
                        <a:t>49 993 185</a:t>
                      </a:r>
                      <a:endParaRPr lang="en-GB" sz="1100" b="1" dirty="0">
                        <a:solidFill>
                          <a:schemeClr val="tx1"/>
                        </a:solidFill>
                        <a:effectLst/>
                        <a:latin typeface="Open Sans Light"/>
                        <a:ea typeface="Times New Roman" panose="02020603050405020304" pitchFamily="18" charset="0"/>
                        <a:cs typeface="Times New Roman" panose="02020603050405020304" pitchFamily="18" charset="0"/>
                      </a:endParaRPr>
                    </a:p>
                  </a:txBody>
                  <a:tcPr marL="68580" marR="68580" marT="0" marB="0" anchor="ctr">
                    <a:solidFill>
                      <a:schemeClr val="bg2"/>
                    </a:solidFill>
                  </a:tcPr>
                </a:tc>
                <a:extLst>
                  <a:ext uri="{0D108BD9-81ED-4DB2-BD59-A6C34878D82A}">
                    <a16:rowId xmlns="" xmlns:a16="http://schemas.microsoft.com/office/drawing/2014/main" val="3769747120"/>
                  </a:ext>
                </a:extLst>
              </a:tr>
            </a:tbl>
          </a:graphicData>
        </a:graphic>
      </p:graphicFrame>
    </p:spTree>
    <p:extLst>
      <p:ext uri="{BB962C8B-B14F-4D97-AF65-F5344CB8AC3E}">
        <p14:creationId xmlns:p14="http://schemas.microsoft.com/office/powerpoint/2010/main" val="42482949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DFB33F3-A665-2A1D-134E-9E244997B417}"/>
              </a:ext>
            </a:extLst>
          </p:cNvPr>
          <p:cNvSpPr>
            <a:spLocks noGrp="1"/>
          </p:cNvSpPr>
          <p:nvPr>
            <p:ph type="title"/>
          </p:nvPr>
        </p:nvSpPr>
        <p:spPr/>
        <p:txBody>
          <a:bodyPr>
            <a:normAutofit/>
          </a:bodyPr>
          <a:lstStyle/>
          <a:p>
            <a:r>
              <a:rPr lang="hu-HU" sz="2200" b="1" dirty="0" smtClean="0">
                <a:solidFill>
                  <a:schemeClr val="accent1">
                    <a:lumMod val="75000"/>
                  </a:schemeClr>
                </a:solidFill>
                <a:latin typeface="Open Sans ExtraBold" pitchFamily="2" charset="0"/>
                <a:ea typeface="Open Sans ExtraBold" pitchFamily="2" charset="0"/>
                <a:cs typeface="Open Sans ExtraBold" pitchFamily="2" charset="0"/>
              </a:rPr>
              <a:t>1. </a:t>
            </a:r>
            <a:r>
              <a:rPr lang="hu-HU" sz="2200" b="1" dirty="0" err="1" smtClean="0">
                <a:solidFill>
                  <a:schemeClr val="accent1">
                    <a:lumMod val="75000"/>
                  </a:schemeClr>
                </a:solidFill>
                <a:latin typeface="Open Sans ExtraBold" pitchFamily="2" charset="0"/>
                <a:ea typeface="Open Sans ExtraBold" pitchFamily="2" charset="0"/>
                <a:cs typeface="Open Sans ExtraBold" pitchFamily="2" charset="0"/>
              </a:rPr>
              <a:t>Výzva</a:t>
            </a:r>
            <a:r>
              <a:rPr lang="hu-HU" sz="2200" b="1" dirty="0">
                <a:solidFill>
                  <a:schemeClr val="accent1">
                    <a:lumMod val="75000"/>
                  </a:schemeClr>
                </a:solidFill>
                <a:latin typeface="Open Sans ExtraBold" pitchFamily="2" charset="0"/>
                <a:ea typeface="Open Sans ExtraBold" pitchFamily="2" charset="0"/>
                <a:cs typeface="Open Sans ExtraBold" pitchFamily="2" charset="0"/>
              </a:rPr>
              <a:t/>
            </a:r>
            <a:br>
              <a:rPr lang="hu-HU" sz="2200" b="1" dirty="0">
                <a:solidFill>
                  <a:schemeClr val="accent1">
                    <a:lumMod val="75000"/>
                  </a:schemeClr>
                </a:solidFill>
                <a:latin typeface="Open Sans ExtraBold" pitchFamily="2" charset="0"/>
                <a:ea typeface="Open Sans ExtraBold" pitchFamily="2" charset="0"/>
                <a:cs typeface="Open Sans ExtraBold" pitchFamily="2" charset="0"/>
              </a:rPr>
            </a:br>
            <a:r>
              <a:rPr lang="hu-HU" sz="2200" b="1" dirty="0" err="1" smtClean="0">
                <a:latin typeface="Open Sans ExtraBold" pitchFamily="2" charset="0"/>
                <a:ea typeface="Open Sans ExtraBold" pitchFamily="2" charset="0"/>
                <a:cs typeface="Open Sans ExtraBold" pitchFamily="2" charset="0"/>
              </a:rPr>
              <a:t>Indikatívne</a:t>
            </a:r>
            <a:r>
              <a:rPr lang="hu-HU" sz="2200" b="1" dirty="0" smtClean="0">
                <a:latin typeface="Open Sans ExtraBold" pitchFamily="2" charset="0"/>
                <a:ea typeface="Open Sans ExtraBold" pitchFamily="2" charset="0"/>
                <a:cs typeface="Open Sans ExtraBold" pitchFamily="2" charset="0"/>
              </a:rPr>
              <a:t> </a:t>
            </a:r>
            <a:r>
              <a:rPr lang="hu-HU" sz="2200" b="1" dirty="0" err="1" smtClean="0">
                <a:latin typeface="Open Sans ExtraBold" pitchFamily="2" charset="0"/>
                <a:ea typeface="Open Sans ExtraBold" pitchFamily="2" charset="0"/>
                <a:cs typeface="Open Sans ExtraBold" pitchFamily="2" charset="0"/>
              </a:rPr>
              <a:t>aktivity</a:t>
            </a:r>
            <a:endParaRPr lang="x-none" sz="2200" b="1" dirty="0">
              <a:latin typeface="Open Sans ExtraBold" pitchFamily="2" charset="0"/>
              <a:ea typeface="Open Sans ExtraBold" pitchFamily="2" charset="0"/>
              <a:cs typeface="Open Sans ExtraBold" pitchFamily="2" charset="0"/>
            </a:endParaRPr>
          </a:p>
        </p:txBody>
      </p:sp>
      <p:sp>
        <p:nvSpPr>
          <p:cNvPr id="3" name="Content Placeholder 2">
            <a:extLst>
              <a:ext uri="{FF2B5EF4-FFF2-40B4-BE49-F238E27FC236}">
                <a16:creationId xmlns="" xmlns:a16="http://schemas.microsoft.com/office/drawing/2014/main" id="{DDD77D7A-34EE-52FF-BCC6-BC5BC0952499}"/>
              </a:ext>
            </a:extLst>
          </p:cNvPr>
          <p:cNvSpPr>
            <a:spLocks noGrp="1"/>
          </p:cNvSpPr>
          <p:nvPr>
            <p:ph idx="1"/>
          </p:nvPr>
        </p:nvSpPr>
        <p:spPr>
          <a:xfrm>
            <a:off x="628650" y="1825625"/>
            <a:ext cx="8020828" cy="4080653"/>
          </a:xfrm>
        </p:spPr>
        <p:txBody>
          <a:bodyPr>
            <a:normAutofit/>
          </a:bodyPr>
          <a:lstStyle/>
          <a:p>
            <a:pPr marL="0" indent="0">
              <a:buNone/>
            </a:pPr>
            <a:r>
              <a:rPr lang="en-GB" sz="1600" b="1" dirty="0" err="1" smtClean="0">
                <a:latin typeface="Open Sans Light" pitchFamily="2" charset="0"/>
                <a:ea typeface="Open Sans Light" pitchFamily="2" charset="0"/>
                <a:cs typeface="Open Sans Light" pitchFamily="2" charset="0"/>
              </a:rPr>
              <a:t>Priorit</a:t>
            </a:r>
            <a:r>
              <a:rPr lang="hu-HU" sz="1600" b="1" dirty="0" smtClean="0">
                <a:latin typeface="Open Sans Light" pitchFamily="2" charset="0"/>
                <a:ea typeface="Open Sans Light" pitchFamily="2" charset="0"/>
                <a:cs typeface="Open Sans Light" pitchFamily="2" charset="0"/>
              </a:rPr>
              <a:t>a</a:t>
            </a:r>
            <a:r>
              <a:rPr lang="en-GB" sz="1600" b="1" dirty="0" smtClean="0">
                <a:latin typeface="Open Sans Light" pitchFamily="2" charset="0"/>
                <a:ea typeface="Open Sans Light" pitchFamily="2" charset="0"/>
                <a:cs typeface="Open Sans Light" pitchFamily="2" charset="0"/>
              </a:rPr>
              <a:t> </a:t>
            </a:r>
            <a:r>
              <a:rPr lang="en-GB" sz="1600" b="1" dirty="0">
                <a:latin typeface="Open Sans Light" pitchFamily="2" charset="0"/>
                <a:ea typeface="Open Sans Light" pitchFamily="2" charset="0"/>
                <a:cs typeface="Open Sans Light" pitchFamily="2" charset="0"/>
              </a:rPr>
              <a:t>1: </a:t>
            </a:r>
            <a:r>
              <a:rPr lang="sk-SK" sz="1600" b="1" dirty="0">
                <a:latin typeface="Open Sans Light" pitchFamily="2" charset="0"/>
                <a:ea typeface="Open Sans Light" pitchFamily="2" charset="0"/>
                <a:cs typeface="Open Sans Light" pitchFamily="2" charset="0"/>
              </a:rPr>
              <a:t>Odolný a zelený pohraničný región </a:t>
            </a:r>
            <a:r>
              <a:rPr lang="hu-HU" sz="1600" b="1" dirty="0">
                <a:latin typeface="Open Sans Light" pitchFamily="2" charset="0"/>
                <a:ea typeface="Open Sans Light" pitchFamily="2" charset="0"/>
                <a:cs typeface="Open Sans Light" pitchFamily="2" charset="0"/>
              </a:rPr>
              <a:t>			EUR 22M</a:t>
            </a:r>
          </a:p>
          <a:p>
            <a:pPr marL="0" indent="0">
              <a:buNone/>
            </a:pPr>
            <a:r>
              <a:rPr lang="hu-HU" sz="1600" dirty="0" err="1">
                <a:latin typeface="Open Sans Light" pitchFamily="2" charset="0"/>
                <a:ea typeface="Open Sans Light" pitchFamily="2" charset="0"/>
                <a:cs typeface="Open Sans Light" pitchFamily="2" charset="0"/>
              </a:rPr>
              <a:t>Cieľ</a:t>
            </a:r>
            <a:r>
              <a:rPr lang="en-GB" sz="1600" dirty="0">
                <a:latin typeface="Open Sans Light" pitchFamily="2" charset="0"/>
                <a:ea typeface="Open Sans Light" pitchFamily="2" charset="0"/>
                <a:cs typeface="Open Sans Light" pitchFamily="2" charset="0"/>
              </a:rPr>
              <a:t> 1.1: </a:t>
            </a:r>
            <a:r>
              <a:rPr lang="hu-HU" sz="1600" dirty="0">
                <a:latin typeface="Open Sans Light" pitchFamily="2" charset="0"/>
                <a:ea typeface="Open Sans Light" pitchFamily="2" charset="0"/>
                <a:cs typeface="Open Sans Light" pitchFamily="2" charset="0"/>
              </a:rPr>
              <a:t>A</a:t>
            </a:r>
            <a:r>
              <a:rPr lang="sk-SK" sz="1600" dirty="0">
                <a:latin typeface="Open Sans Light" pitchFamily="2" charset="0"/>
                <a:ea typeface="Open Sans Light" pitchFamily="2" charset="0"/>
                <a:cs typeface="Open Sans Light" pitchFamily="2" charset="0"/>
              </a:rPr>
              <a:t>daptácie na zmenu klímy a prevencie </a:t>
            </a:r>
            <a:r>
              <a:rPr lang="sk-SK" sz="1600" dirty="0" smtClean="0">
                <a:latin typeface="Open Sans Light" pitchFamily="2" charset="0"/>
                <a:ea typeface="Open Sans Light" pitchFamily="2" charset="0"/>
                <a:cs typeface="Open Sans Light" pitchFamily="2" charset="0"/>
              </a:rPr>
              <a:t>rizika	</a:t>
            </a:r>
            <a:r>
              <a:rPr lang="en-GB" sz="1600" dirty="0" smtClean="0">
                <a:latin typeface="Open Sans Light" pitchFamily="2" charset="0"/>
                <a:ea typeface="Open Sans Light" pitchFamily="2" charset="0"/>
                <a:cs typeface="Open Sans Light" pitchFamily="2" charset="0"/>
              </a:rPr>
              <a:t>(SO </a:t>
            </a:r>
            <a:r>
              <a:rPr lang="en-GB" sz="1600" dirty="0">
                <a:latin typeface="Open Sans Light" pitchFamily="2" charset="0"/>
                <a:ea typeface="Open Sans Light" pitchFamily="2" charset="0"/>
                <a:cs typeface="Open Sans Light" pitchFamily="2" charset="0"/>
              </a:rPr>
              <a:t>2.4) </a:t>
            </a:r>
            <a:r>
              <a:rPr lang="hu-HU" sz="1600" dirty="0">
                <a:latin typeface="Open Sans Light" pitchFamily="2" charset="0"/>
                <a:ea typeface="Open Sans Light" pitchFamily="2" charset="0"/>
                <a:cs typeface="Open Sans Light" pitchFamily="2" charset="0"/>
              </a:rPr>
              <a:t>	</a:t>
            </a:r>
            <a:r>
              <a:rPr lang="hu-HU" sz="1600" dirty="0" smtClean="0">
                <a:latin typeface="Open Sans Light" pitchFamily="2" charset="0"/>
                <a:ea typeface="Open Sans Light" pitchFamily="2" charset="0"/>
                <a:cs typeface="Open Sans Light" pitchFamily="2" charset="0"/>
              </a:rPr>
              <a:t>	EUR </a:t>
            </a:r>
            <a:r>
              <a:rPr lang="hu-HU" sz="1600" dirty="0">
                <a:latin typeface="Open Sans Light" pitchFamily="2" charset="0"/>
                <a:ea typeface="Open Sans Light" pitchFamily="2" charset="0"/>
                <a:cs typeface="Open Sans Light" pitchFamily="2" charset="0"/>
              </a:rPr>
              <a:t>11,5M</a:t>
            </a:r>
          </a:p>
          <a:p>
            <a:pPr marL="0" indent="0" algn="just">
              <a:buClr>
                <a:schemeClr val="accent1">
                  <a:lumMod val="75000"/>
                </a:schemeClr>
              </a:buClr>
              <a:buNone/>
            </a:pPr>
            <a:r>
              <a:rPr lang="hu-HU" sz="1600" b="1" i="1" dirty="0" err="1" smtClean="0">
                <a:latin typeface="Open Sans Light" pitchFamily="2" charset="0"/>
                <a:ea typeface="Open Sans Light" pitchFamily="2" charset="0"/>
                <a:cs typeface="Open Sans Light" pitchFamily="2" charset="0"/>
              </a:rPr>
              <a:t>Typy</a:t>
            </a:r>
            <a:r>
              <a:rPr lang="hu-HU" sz="1600" b="1" i="1" dirty="0" smtClean="0">
                <a:latin typeface="Open Sans Light" pitchFamily="2" charset="0"/>
                <a:ea typeface="Open Sans Light" pitchFamily="2" charset="0"/>
                <a:cs typeface="Open Sans Light" pitchFamily="2" charset="0"/>
              </a:rPr>
              <a:t> </a:t>
            </a:r>
            <a:r>
              <a:rPr lang="hu-HU" sz="1600" b="1" i="1" dirty="0" err="1" smtClean="0">
                <a:latin typeface="Open Sans Light" pitchFamily="2" charset="0"/>
                <a:ea typeface="Open Sans Light" pitchFamily="2" charset="0"/>
                <a:cs typeface="Open Sans Light" pitchFamily="2" charset="0"/>
              </a:rPr>
              <a:t>aktivít</a:t>
            </a:r>
            <a:r>
              <a:rPr lang="hu-HU" sz="1600" b="1" i="1" dirty="0" smtClean="0">
                <a:latin typeface="Open Sans Light" pitchFamily="2" charset="0"/>
                <a:ea typeface="Open Sans Light" pitchFamily="2" charset="0"/>
                <a:cs typeface="Open Sans Light" pitchFamily="2" charset="0"/>
              </a:rPr>
              <a:t> 1 – </a:t>
            </a:r>
            <a:r>
              <a:rPr lang="hu-HU" sz="1600" b="1" i="1" dirty="0" err="1" smtClean="0">
                <a:latin typeface="Open Sans Light" pitchFamily="2" charset="0"/>
                <a:ea typeface="Open Sans Light" pitchFamily="2" charset="0"/>
                <a:cs typeface="Open Sans Light" pitchFamily="2" charset="0"/>
              </a:rPr>
              <a:t>indikatívne</a:t>
            </a:r>
            <a:r>
              <a:rPr lang="hu-HU" sz="1600" b="1" i="1" dirty="0" smtClean="0">
                <a:latin typeface="Open Sans Light" pitchFamily="2" charset="0"/>
                <a:ea typeface="Open Sans Light" pitchFamily="2" charset="0"/>
                <a:cs typeface="Open Sans Light" pitchFamily="2" charset="0"/>
              </a:rPr>
              <a:t> </a:t>
            </a:r>
            <a:r>
              <a:rPr lang="hu-HU" sz="1600" b="1" i="1" dirty="0" err="1" smtClean="0">
                <a:latin typeface="Open Sans Light" pitchFamily="2" charset="0"/>
                <a:ea typeface="Open Sans Light" pitchFamily="2" charset="0"/>
                <a:cs typeface="Open Sans Light" pitchFamily="2" charset="0"/>
              </a:rPr>
              <a:t>aktivity</a:t>
            </a:r>
            <a:r>
              <a:rPr lang="hu-HU" sz="1600" b="1" i="1" dirty="0" smtClean="0">
                <a:latin typeface="Open Sans Light" pitchFamily="2" charset="0"/>
                <a:ea typeface="Open Sans Light" pitchFamily="2" charset="0"/>
                <a:cs typeface="Open Sans Light" pitchFamily="2" charset="0"/>
              </a:rPr>
              <a:t> </a:t>
            </a:r>
            <a:r>
              <a:rPr lang="hu-HU" sz="1600" i="1" dirty="0" smtClean="0">
                <a:latin typeface="Open Sans Light" pitchFamily="2" charset="0"/>
                <a:ea typeface="Open Sans Light" pitchFamily="2" charset="0"/>
                <a:cs typeface="Open Sans Light" pitchFamily="2" charset="0"/>
              </a:rPr>
              <a:t>(pre </a:t>
            </a:r>
            <a:r>
              <a:rPr lang="hu-HU" sz="1600" i="1" dirty="0" err="1" smtClean="0">
                <a:latin typeface="Open Sans Light" pitchFamily="2" charset="0"/>
                <a:ea typeface="Open Sans Light" pitchFamily="2" charset="0"/>
                <a:cs typeface="Open Sans Light" pitchFamily="2" charset="0"/>
              </a:rPr>
              <a:t>Ve</a:t>
            </a:r>
            <a:r>
              <a:rPr lang="hu-HU" sz="1600" i="1" dirty="0" err="1">
                <a:latin typeface="Open Sans Light" pitchFamily="2" charset="0"/>
                <a:ea typeface="Open Sans Light" pitchFamily="2" charset="0"/>
                <a:cs typeface="Open Sans Light" pitchFamily="2" charset="0"/>
              </a:rPr>
              <a:t>ľké</a:t>
            </a:r>
            <a:r>
              <a:rPr lang="en-GB" sz="1600" i="1" dirty="0">
                <a:latin typeface="Open Sans Light" pitchFamily="2" charset="0"/>
                <a:ea typeface="Open Sans Light" pitchFamily="2" charset="0"/>
                <a:cs typeface="Open Sans Light" pitchFamily="2" charset="0"/>
              </a:rPr>
              <a:t> </a:t>
            </a:r>
            <a:r>
              <a:rPr lang="en-GB" sz="1600" i="1" dirty="0" err="1">
                <a:latin typeface="Open Sans Light" pitchFamily="2" charset="0"/>
                <a:ea typeface="Open Sans Light" pitchFamily="2" charset="0"/>
                <a:cs typeface="Open Sans Light" pitchFamily="2" charset="0"/>
              </a:rPr>
              <a:t>infraštru</a:t>
            </a:r>
            <a:r>
              <a:rPr lang="hu-HU" sz="1600" i="1" dirty="0" err="1" smtClean="0">
                <a:latin typeface="Open Sans Light" pitchFamily="2" charset="0"/>
                <a:ea typeface="Open Sans Light" pitchFamily="2" charset="0"/>
                <a:cs typeface="Open Sans Light" pitchFamily="2" charset="0"/>
              </a:rPr>
              <a:t>kt</a:t>
            </a:r>
            <a:r>
              <a:rPr lang="en-GB" sz="1600" i="1" dirty="0" err="1" smtClean="0">
                <a:latin typeface="Open Sans Light" pitchFamily="2" charset="0"/>
                <a:ea typeface="Open Sans Light" pitchFamily="2" charset="0"/>
                <a:cs typeface="Open Sans Light" pitchFamily="2" charset="0"/>
              </a:rPr>
              <a:t>ur</a:t>
            </a:r>
            <a:r>
              <a:rPr lang="hu-HU" sz="1600" i="1" dirty="0" err="1" smtClean="0">
                <a:latin typeface="Open Sans Light" pitchFamily="2" charset="0"/>
                <a:ea typeface="Open Sans Light" pitchFamily="2" charset="0"/>
                <a:cs typeface="Open Sans Light" pitchFamily="2" charset="0"/>
              </a:rPr>
              <a:t>álne</a:t>
            </a:r>
            <a:r>
              <a:rPr lang="hu-HU" sz="1600" i="1" dirty="0" smtClean="0">
                <a:latin typeface="Open Sans Light" pitchFamily="2" charset="0"/>
                <a:ea typeface="Open Sans Light" pitchFamily="2" charset="0"/>
                <a:cs typeface="Open Sans Light" pitchFamily="2" charset="0"/>
              </a:rPr>
              <a:t> </a:t>
            </a:r>
            <a:r>
              <a:rPr lang="en-GB" sz="1600" i="1" dirty="0" err="1" smtClean="0">
                <a:latin typeface="Open Sans Light" pitchFamily="2" charset="0"/>
                <a:ea typeface="Open Sans Light" pitchFamily="2" charset="0"/>
                <a:cs typeface="Open Sans Light" pitchFamily="2" charset="0"/>
              </a:rPr>
              <a:t>proje</a:t>
            </a:r>
            <a:r>
              <a:rPr lang="hu-HU" sz="1600" i="1" dirty="0" smtClean="0">
                <a:latin typeface="Open Sans Light" pitchFamily="2" charset="0"/>
                <a:ea typeface="Open Sans Light" pitchFamily="2" charset="0"/>
                <a:cs typeface="Open Sans Light" pitchFamily="2" charset="0"/>
              </a:rPr>
              <a:t>k</a:t>
            </a:r>
            <a:r>
              <a:rPr lang="en-GB" sz="1600" i="1" dirty="0" smtClean="0">
                <a:latin typeface="Open Sans Light" pitchFamily="2" charset="0"/>
                <a:ea typeface="Open Sans Light" pitchFamily="2" charset="0"/>
                <a:cs typeface="Open Sans Light" pitchFamily="2" charset="0"/>
              </a:rPr>
              <a:t>t</a:t>
            </a:r>
            <a:r>
              <a:rPr lang="hu-HU" sz="1600" i="1" dirty="0" smtClean="0">
                <a:latin typeface="Open Sans Light" pitchFamily="2" charset="0"/>
                <a:ea typeface="Open Sans Light" pitchFamily="2" charset="0"/>
                <a:cs typeface="Open Sans Light" pitchFamily="2" charset="0"/>
              </a:rPr>
              <a:t>y)</a:t>
            </a:r>
            <a:endParaRPr lang="hu-HU" sz="1600" b="1" i="1" dirty="0" smtClean="0">
              <a:latin typeface="Open Sans Light" pitchFamily="2" charset="0"/>
              <a:ea typeface="Open Sans Light" pitchFamily="2" charset="0"/>
              <a:cs typeface="Open Sans Light" pitchFamily="2" charset="0"/>
            </a:endParaRPr>
          </a:p>
          <a:p>
            <a:pPr marL="0" indent="0" algn="just">
              <a:buClr>
                <a:schemeClr val="accent1">
                  <a:lumMod val="75000"/>
                </a:schemeClr>
              </a:buClr>
              <a:buNone/>
            </a:pPr>
            <a:r>
              <a:rPr lang="en-GB" sz="1600" dirty="0" err="1" smtClean="0">
                <a:latin typeface="Open Sans Light" pitchFamily="2" charset="0"/>
                <a:ea typeface="Open Sans Light" pitchFamily="2" charset="0"/>
                <a:cs typeface="Open Sans Light" pitchFamily="2" charset="0"/>
              </a:rPr>
              <a:t>Realizácia</a:t>
            </a:r>
            <a:r>
              <a:rPr lang="en-GB" sz="1600" dirty="0" smtClean="0">
                <a:latin typeface="Open Sans Light" pitchFamily="2" charset="0"/>
                <a:ea typeface="Open Sans Light" pitchFamily="2" charset="0"/>
                <a:cs typeface="Open Sans Light" pitchFamily="2" charset="0"/>
              </a:rPr>
              <a:t> </a:t>
            </a:r>
            <a:r>
              <a:rPr lang="en-GB" sz="1600" dirty="0" err="1">
                <a:latin typeface="Open Sans Light" pitchFamily="2" charset="0"/>
                <a:ea typeface="Open Sans Light" pitchFamily="2" charset="0"/>
                <a:cs typeface="Open Sans Light" pitchFamily="2" charset="0"/>
              </a:rPr>
              <a:t>projektov</a:t>
            </a:r>
            <a:r>
              <a:rPr lang="en-GB" sz="1600" dirty="0">
                <a:latin typeface="Open Sans Light" pitchFamily="2" charset="0"/>
                <a:ea typeface="Open Sans Light" pitchFamily="2" charset="0"/>
                <a:cs typeface="Open Sans Light" pitchFamily="2" charset="0"/>
              </a:rPr>
              <a:t> </a:t>
            </a:r>
            <a:r>
              <a:rPr lang="en-GB" sz="1600" dirty="0" err="1">
                <a:latin typeface="Open Sans Light" pitchFamily="2" charset="0"/>
                <a:ea typeface="Open Sans Light" pitchFamily="2" charset="0"/>
                <a:cs typeface="Open Sans Light" pitchFamily="2" charset="0"/>
              </a:rPr>
              <a:t>rozvoja</a:t>
            </a:r>
            <a:r>
              <a:rPr lang="en-GB" sz="1600" dirty="0">
                <a:latin typeface="Open Sans Light" pitchFamily="2" charset="0"/>
                <a:ea typeface="Open Sans Light" pitchFamily="2" charset="0"/>
                <a:cs typeface="Open Sans Light" pitchFamily="2" charset="0"/>
              </a:rPr>
              <a:t> </a:t>
            </a:r>
            <a:r>
              <a:rPr lang="en-GB" sz="1600" dirty="0" err="1">
                <a:latin typeface="Open Sans Light" pitchFamily="2" charset="0"/>
                <a:ea typeface="Open Sans Light" pitchFamily="2" charset="0"/>
                <a:cs typeface="Open Sans Light" pitchFamily="2" charset="0"/>
              </a:rPr>
              <a:t>infraštruktúry</a:t>
            </a:r>
            <a:r>
              <a:rPr lang="en-GB" sz="1600" dirty="0">
                <a:latin typeface="Open Sans Light" pitchFamily="2" charset="0"/>
                <a:ea typeface="Open Sans Light" pitchFamily="2" charset="0"/>
                <a:cs typeface="Open Sans Light" pitchFamily="2" charset="0"/>
              </a:rPr>
              <a:t> s </a:t>
            </a:r>
            <a:r>
              <a:rPr lang="en-GB" sz="1600" dirty="0" err="1">
                <a:latin typeface="Open Sans Light" pitchFamily="2" charset="0"/>
                <a:ea typeface="Open Sans Light" pitchFamily="2" charset="0"/>
                <a:cs typeface="Open Sans Light" pitchFamily="2" charset="0"/>
              </a:rPr>
              <a:t>cieľom</a:t>
            </a:r>
            <a:r>
              <a:rPr lang="en-GB" sz="1600" dirty="0">
                <a:latin typeface="Open Sans Light" pitchFamily="2" charset="0"/>
                <a:ea typeface="Open Sans Light" pitchFamily="2" charset="0"/>
                <a:cs typeface="Open Sans Light" pitchFamily="2" charset="0"/>
              </a:rPr>
              <a:t> </a:t>
            </a:r>
            <a:r>
              <a:rPr lang="en-GB" sz="1600" dirty="0" err="1">
                <a:latin typeface="Open Sans Light" pitchFamily="2" charset="0"/>
                <a:ea typeface="Open Sans Light" pitchFamily="2" charset="0"/>
                <a:cs typeface="Open Sans Light" pitchFamily="2" charset="0"/>
              </a:rPr>
              <a:t>zvýšiť</a:t>
            </a:r>
            <a:r>
              <a:rPr lang="en-GB" sz="1600" dirty="0">
                <a:latin typeface="Open Sans Light" pitchFamily="2" charset="0"/>
                <a:ea typeface="Open Sans Light" pitchFamily="2" charset="0"/>
                <a:cs typeface="Open Sans Light" pitchFamily="2" charset="0"/>
              </a:rPr>
              <a:t> </a:t>
            </a:r>
            <a:r>
              <a:rPr lang="en-GB" sz="1600" dirty="0" err="1">
                <a:latin typeface="Open Sans Light" pitchFamily="2" charset="0"/>
                <a:ea typeface="Open Sans Light" pitchFamily="2" charset="0"/>
                <a:cs typeface="Open Sans Light" pitchFamily="2" charset="0"/>
              </a:rPr>
              <a:t>pripravenosť</a:t>
            </a:r>
            <a:r>
              <a:rPr lang="en-GB" sz="1600" dirty="0">
                <a:latin typeface="Open Sans Light" pitchFamily="2" charset="0"/>
                <a:ea typeface="Open Sans Light" pitchFamily="2" charset="0"/>
                <a:cs typeface="Open Sans Light" pitchFamily="2" charset="0"/>
              </a:rPr>
              <a:t> </a:t>
            </a:r>
            <a:r>
              <a:rPr lang="en-GB" sz="1600" dirty="0" err="1">
                <a:latin typeface="Open Sans Light" pitchFamily="2" charset="0"/>
                <a:ea typeface="Open Sans Light" pitchFamily="2" charset="0"/>
                <a:cs typeface="Open Sans Light" pitchFamily="2" charset="0"/>
              </a:rPr>
              <a:t>na</a:t>
            </a:r>
            <a:r>
              <a:rPr lang="en-GB" sz="1600" dirty="0">
                <a:latin typeface="Open Sans Light" pitchFamily="2" charset="0"/>
                <a:ea typeface="Open Sans Light" pitchFamily="2" charset="0"/>
                <a:cs typeface="Open Sans Light" pitchFamily="2" charset="0"/>
              </a:rPr>
              <a:t> </a:t>
            </a:r>
            <a:r>
              <a:rPr lang="en-GB" sz="1600" dirty="0" err="1">
                <a:latin typeface="Open Sans Light" pitchFamily="2" charset="0"/>
                <a:ea typeface="Open Sans Light" pitchFamily="2" charset="0"/>
                <a:cs typeface="Open Sans Light" pitchFamily="2" charset="0"/>
              </a:rPr>
              <a:t>prírodné</a:t>
            </a:r>
            <a:r>
              <a:rPr lang="en-GB" sz="1600" dirty="0">
                <a:latin typeface="Open Sans Light" pitchFamily="2" charset="0"/>
                <a:ea typeface="Open Sans Light" pitchFamily="2" charset="0"/>
                <a:cs typeface="Open Sans Light" pitchFamily="2" charset="0"/>
              </a:rPr>
              <a:t> a </a:t>
            </a:r>
            <a:r>
              <a:rPr lang="en-GB" sz="1600" dirty="0" err="1">
                <a:latin typeface="Open Sans Light" pitchFamily="2" charset="0"/>
                <a:ea typeface="Open Sans Light" pitchFamily="2" charset="0"/>
                <a:cs typeface="Open Sans Light" pitchFamily="2" charset="0"/>
              </a:rPr>
              <a:t>človekom</a:t>
            </a:r>
            <a:r>
              <a:rPr lang="en-GB" sz="1600" dirty="0">
                <a:latin typeface="Open Sans Light" pitchFamily="2" charset="0"/>
                <a:ea typeface="Open Sans Light" pitchFamily="2" charset="0"/>
                <a:cs typeface="Open Sans Light" pitchFamily="2" charset="0"/>
              </a:rPr>
              <a:t> </a:t>
            </a:r>
            <a:r>
              <a:rPr lang="en-GB" sz="1600" dirty="0" err="1">
                <a:latin typeface="Open Sans Light" pitchFamily="2" charset="0"/>
                <a:ea typeface="Open Sans Light" pitchFamily="2" charset="0"/>
                <a:cs typeface="Open Sans Light" pitchFamily="2" charset="0"/>
              </a:rPr>
              <a:t>spôsobené</a:t>
            </a:r>
            <a:r>
              <a:rPr lang="en-GB" sz="1600" dirty="0">
                <a:latin typeface="Open Sans Light" pitchFamily="2" charset="0"/>
                <a:ea typeface="Open Sans Light" pitchFamily="2" charset="0"/>
                <a:cs typeface="Open Sans Light" pitchFamily="2" charset="0"/>
              </a:rPr>
              <a:t> </a:t>
            </a:r>
            <a:r>
              <a:rPr lang="en-GB" sz="1600" dirty="0" err="1">
                <a:latin typeface="Open Sans Light" pitchFamily="2" charset="0"/>
                <a:ea typeface="Open Sans Light" pitchFamily="2" charset="0"/>
                <a:cs typeface="Open Sans Light" pitchFamily="2" charset="0"/>
              </a:rPr>
              <a:t>hrozby</a:t>
            </a:r>
            <a:r>
              <a:rPr lang="en-GB" sz="1600" dirty="0">
                <a:latin typeface="Open Sans Light" pitchFamily="2" charset="0"/>
                <a:ea typeface="Open Sans Light" pitchFamily="2" charset="0"/>
                <a:cs typeface="Open Sans Light" pitchFamily="2" charset="0"/>
              </a:rPr>
              <a:t> a/</a:t>
            </a:r>
            <a:r>
              <a:rPr lang="en-GB" sz="1600" dirty="0" err="1">
                <a:latin typeface="Open Sans Light" pitchFamily="2" charset="0"/>
                <a:ea typeface="Open Sans Light" pitchFamily="2" charset="0"/>
                <a:cs typeface="Open Sans Light" pitchFamily="2" charset="0"/>
              </a:rPr>
              <a:t>alebo</a:t>
            </a:r>
            <a:r>
              <a:rPr lang="en-GB" sz="1600" dirty="0">
                <a:latin typeface="Open Sans Light" pitchFamily="2" charset="0"/>
                <a:ea typeface="Open Sans Light" pitchFamily="2" charset="0"/>
                <a:cs typeface="Open Sans Light" pitchFamily="2" charset="0"/>
              </a:rPr>
              <a:t> </a:t>
            </a:r>
            <a:r>
              <a:rPr lang="en-GB" sz="1600" dirty="0" err="1">
                <a:latin typeface="Open Sans Light" pitchFamily="2" charset="0"/>
                <a:ea typeface="Open Sans Light" pitchFamily="2" charset="0"/>
                <a:cs typeface="Open Sans Light" pitchFamily="2" charset="0"/>
              </a:rPr>
              <a:t>katastrofy</a:t>
            </a:r>
            <a:r>
              <a:rPr lang="en-GB" sz="1600" dirty="0">
                <a:latin typeface="Open Sans Light" pitchFamily="2" charset="0"/>
                <a:ea typeface="Open Sans Light" pitchFamily="2" charset="0"/>
                <a:cs typeface="Open Sans Light" pitchFamily="2" charset="0"/>
              </a:rPr>
              <a:t> a </a:t>
            </a:r>
            <a:r>
              <a:rPr lang="en-GB" sz="1600" dirty="0" err="1">
                <a:latin typeface="Open Sans Light" pitchFamily="2" charset="0"/>
                <a:ea typeface="Open Sans Light" pitchFamily="2" charset="0"/>
                <a:cs typeface="Open Sans Light" pitchFamily="2" charset="0"/>
              </a:rPr>
              <a:t>nepriaznivé</a:t>
            </a:r>
            <a:r>
              <a:rPr lang="en-GB" sz="1600" dirty="0">
                <a:latin typeface="Open Sans Light" pitchFamily="2" charset="0"/>
                <a:ea typeface="Open Sans Light" pitchFamily="2" charset="0"/>
                <a:cs typeface="Open Sans Light" pitchFamily="2" charset="0"/>
              </a:rPr>
              <a:t> </a:t>
            </a:r>
            <a:r>
              <a:rPr lang="en-GB" sz="1600" dirty="0" err="1">
                <a:latin typeface="Open Sans Light" pitchFamily="2" charset="0"/>
                <a:ea typeface="Open Sans Light" pitchFamily="2" charset="0"/>
                <a:cs typeface="Open Sans Light" pitchFamily="2" charset="0"/>
              </a:rPr>
              <a:t>vplyvy</a:t>
            </a:r>
            <a:r>
              <a:rPr lang="en-GB" sz="1600" dirty="0">
                <a:latin typeface="Open Sans Light" pitchFamily="2" charset="0"/>
                <a:ea typeface="Open Sans Light" pitchFamily="2" charset="0"/>
                <a:cs typeface="Open Sans Light" pitchFamily="2" charset="0"/>
              </a:rPr>
              <a:t> (</a:t>
            </a:r>
            <a:r>
              <a:rPr lang="en-GB" sz="1600" dirty="0" err="1">
                <a:latin typeface="Open Sans Light" pitchFamily="2" charset="0"/>
                <a:ea typeface="Open Sans Light" pitchFamily="2" charset="0"/>
                <a:cs typeface="Open Sans Light" pitchFamily="2" charset="0"/>
              </a:rPr>
              <a:t>existujúce</a:t>
            </a:r>
            <a:r>
              <a:rPr lang="en-GB" sz="1600" dirty="0">
                <a:latin typeface="Open Sans Light" pitchFamily="2" charset="0"/>
                <a:ea typeface="Open Sans Light" pitchFamily="2" charset="0"/>
                <a:cs typeface="Open Sans Light" pitchFamily="2" charset="0"/>
              </a:rPr>
              <a:t> </a:t>
            </a:r>
            <a:r>
              <a:rPr lang="en-GB" sz="1600" dirty="0" err="1">
                <a:latin typeface="Open Sans Light" pitchFamily="2" charset="0"/>
                <a:ea typeface="Open Sans Light" pitchFamily="2" charset="0"/>
                <a:cs typeface="Open Sans Light" pitchFamily="2" charset="0"/>
              </a:rPr>
              <a:t>alebo</a:t>
            </a:r>
            <a:r>
              <a:rPr lang="en-GB" sz="1600" dirty="0">
                <a:latin typeface="Open Sans Light" pitchFamily="2" charset="0"/>
                <a:ea typeface="Open Sans Light" pitchFamily="2" charset="0"/>
                <a:cs typeface="Open Sans Light" pitchFamily="2" charset="0"/>
              </a:rPr>
              <a:t> </a:t>
            </a:r>
            <a:r>
              <a:rPr lang="en-GB" sz="1600" dirty="0" err="1">
                <a:latin typeface="Open Sans Light" pitchFamily="2" charset="0"/>
                <a:ea typeface="Open Sans Light" pitchFamily="2" charset="0"/>
                <a:cs typeface="Open Sans Light" pitchFamily="2" charset="0"/>
              </a:rPr>
              <a:t>potenciálne</a:t>
            </a:r>
            <a:r>
              <a:rPr lang="en-GB" sz="1600" dirty="0">
                <a:latin typeface="Open Sans Light" pitchFamily="2" charset="0"/>
                <a:ea typeface="Open Sans Light" pitchFamily="2" charset="0"/>
                <a:cs typeface="Open Sans Light" pitchFamily="2" charset="0"/>
              </a:rPr>
              <a:t>) </a:t>
            </a:r>
            <a:r>
              <a:rPr lang="en-GB" sz="1600" dirty="0" err="1">
                <a:latin typeface="Open Sans Light" pitchFamily="2" charset="0"/>
                <a:ea typeface="Open Sans Light" pitchFamily="2" charset="0"/>
                <a:cs typeface="Open Sans Light" pitchFamily="2" charset="0"/>
              </a:rPr>
              <a:t>zmeny</a:t>
            </a:r>
            <a:r>
              <a:rPr lang="en-GB" sz="1600" dirty="0">
                <a:latin typeface="Open Sans Light" pitchFamily="2" charset="0"/>
                <a:ea typeface="Open Sans Light" pitchFamily="2" charset="0"/>
                <a:cs typeface="Open Sans Light" pitchFamily="2" charset="0"/>
              </a:rPr>
              <a:t> </a:t>
            </a:r>
            <a:r>
              <a:rPr lang="en-GB" sz="1600" dirty="0" err="1">
                <a:latin typeface="Open Sans Light" pitchFamily="2" charset="0"/>
                <a:ea typeface="Open Sans Light" pitchFamily="2" charset="0"/>
                <a:cs typeface="Open Sans Light" pitchFamily="2" charset="0"/>
              </a:rPr>
              <a:t>klímy</a:t>
            </a:r>
            <a:r>
              <a:rPr lang="en-GB" sz="1600" dirty="0">
                <a:latin typeface="Open Sans Light" pitchFamily="2" charset="0"/>
                <a:ea typeface="Open Sans Light" pitchFamily="2" charset="0"/>
                <a:cs typeface="Open Sans Light" pitchFamily="2" charset="0"/>
              </a:rPr>
              <a:t> </a:t>
            </a:r>
            <a:r>
              <a:rPr lang="en-GB" sz="1600" dirty="0" err="1">
                <a:latin typeface="Open Sans Light" pitchFamily="2" charset="0"/>
                <a:ea typeface="Open Sans Light" pitchFamily="2" charset="0"/>
                <a:cs typeface="Open Sans Light" pitchFamily="2" charset="0"/>
              </a:rPr>
              <a:t>vrátane</a:t>
            </a:r>
            <a:endParaRPr lang="en-GB" sz="1600" dirty="0" smtClean="0">
              <a:latin typeface="Open Sans Light" pitchFamily="2" charset="0"/>
              <a:ea typeface="Open Sans Light" pitchFamily="2" charset="0"/>
              <a:cs typeface="Open Sans Light" pitchFamily="2" charset="0"/>
            </a:endParaRPr>
          </a:p>
          <a:p>
            <a:pPr algn="just">
              <a:buClr>
                <a:schemeClr val="accent1">
                  <a:lumMod val="75000"/>
                </a:schemeClr>
              </a:buClr>
            </a:pPr>
            <a:r>
              <a:rPr lang="hu-HU" sz="1600" i="1" dirty="0" err="1" smtClean="0">
                <a:latin typeface="Open Sans Light" pitchFamily="2" charset="0"/>
                <a:ea typeface="Open Sans Light" pitchFamily="2" charset="0"/>
                <a:cs typeface="Open Sans Light" pitchFamily="2" charset="0"/>
              </a:rPr>
              <a:t>Prevencia</a:t>
            </a:r>
            <a:r>
              <a:rPr lang="hu-HU" sz="1600" i="1" dirty="0" smtClean="0">
                <a:latin typeface="Open Sans Light" pitchFamily="2" charset="0"/>
                <a:ea typeface="Open Sans Light" pitchFamily="2" charset="0"/>
                <a:cs typeface="Open Sans Light" pitchFamily="2" charset="0"/>
              </a:rPr>
              <a:t> </a:t>
            </a:r>
            <a:r>
              <a:rPr lang="hu-HU" sz="1600" i="1" dirty="0" err="1">
                <a:latin typeface="Open Sans Light" pitchFamily="2" charset="0"/>
                <a:ea typeface="Open Sans Light" pitchFamily="2" charset="0"/>
                <a:cs typeface="Open Sans Light" pitchFamily="2" charset="0"/>
              </a:rPr>
              <a:t>povodní</a:t>
            </a:r>
            <a:r>
              <a:rPr lang="hu-HU" sz="1600" i="1" dirty="0">
                <a:latin typeface="Open Sans Light" pitchFamily="2" charset="0"/>
                <a:ea typeface="Open Sans Light" pitchFamily="2" charset="0"/>
                <a:cs typeface="Open Sans Light" pitchFamily="2" charset="0"/>
              </a:rPr>
              <a:t>, </a:t>
            </a:r>
            <a:r>
              <a:rPr lang="hu-HU" sz="1600" i="1" dirty="0" err="1">
                <a:latin typeface="Open Sans Light" pitchFamily="2" charset="0"/>
                <a:ea typeface="Open Sans Light" pitchFamily="2" charset="0"/>
                <a:cs typeface="Open Sans Light" pitchFamily="2" charset="0"/>
              </a:rPr>
              <a:t>prevencia</a:t>
            </a:r>
            <a:r>
              <a:rPr lang="hu-HU" sz="1600" i="1" dirty="0">
                <a:latin typeface="Open Sans Light" pitchFamily="2" charset="0"/>
                <a:ea typeface="Open Sans Light" pitchFamily="2" charset="0"/>
                <a:cs typeface="Open Sans Light" pitchFamily="2" charset="0"/>
              </a:rPr>
              <a:t> a </a:t>
            </a:r>
            <a:r>
              <a:rPr lang="hu-HU" sz="1600" i="1" dirty="0" err="1">
                <a:latin typeface="Open Sans Light" pitchFamily="2" charset="0"/>
                <a:ea typeface="Open Sans Light" pitchFamily="2" charset="0"/>
                <a:cs typeface="Open Sans Light" pitchFamily="2" charset="0"/>
              </a:rPr>
              <a:t>reakcia</a:t>
            </a:r>
            <a:r>
              <a:rPr lang="hu-HU" sz="1600" i="1" dirty="0">
                <a:latin typeface="Open Sans Light" pitchFamily="2" charset="0"/>
                <a:ea typeface="Open Sans Light" pitchFamily="2" charset="0"/>
                <a:cs typeface="Open Sans Light" pitchFamily="2" charset="0"/>
              </a:rPr>
              <a:t> na </a:t>
            </a:r>
            <a:r>
              <a:rPr lang="hu-HU" sz="1600" i="1" dirty="0" err="1">
                <a:latin typeface="Open Sans Light" pitchFamily="2" charset="0"/>
                <a:ea typeface="Open Sans Light" pitchFamily="2" charset="0"/>
                <a:cs typeface="Open Sans Light" pitchFamily="2" charset="0"/>
              </a:rPr>
              <a:t>mimoriadne</a:t>
            </a:r>
            <a:r>
              <a:rPr lang="hu-HU" sz="1600" i="1" dirty="0">
                <a:latin typeface="Open Sans Light" pitchFamily="2" charset="0"/>
                <a:ea typeface="Open Sans Light" pitchFamily="2" charset="0"/>
                <a:cs typeface="Open Sans Light" pitchFamily="2" charset="0"/>
              </a:rPr>
              <a:t> </a:t>
            </a:r>
            <a:r>
              <a:rPr lang="hu-HU" sz="1600" i="1" dirty="0" err="1">
                <a:latin typeface="Open Sans Light" pitchFamily="2" charset="0"/>
                <a:ea typeface="Open Sans Light" pitchFamily="2" charset="0"/>
                <a:cs typeface="Open Sans Light" pitchFamily="2" charset="0"/>
              </a:rPr>
              <a:t>situácie</a:t>
            </a:r>
            <a:r>
              <a:rPr lang="hu-HU" sz="1600" i="1" dirty="0">
                <a:latin typeface="Open Sans Light" pitchFamily="2" charset="0"/>
                <a:ea typeface="Open Sans Light" pitchFamily="2" charset="0"/>
                <a:cs typeface="Open Sans Light" pitchFamily="2" charset="0"/>
              </a:rPr>
              <a:t> </a:t>
            </a:r>
            <a:r>
              <a:rPr lang="hu-HU" sz="1600" i="1" dirty="0" err="1">
                <a:latin typeface="Open Sans Light" pitchFamily="2" charset="0"/>
                <a:ea typeface="Open Sans Light" pitchFamily="2" charset="0"/>
                <a:cs typeface="Open Sans Light" pitchFamily="2" charset="0"/>
              </a:rPr>
              <a:t>súvisiace</a:t>
            </a:r>
            <a:r>
              <a:rPr lang="hu-HU" sz="1600" i="1" dirty="0">
                <a:latin typeface="Open Sans Light" pitchFamily="2" charset="0"/>
                <a:ea typeface="Open Sans Light" pitchFamily="2" charset="0"/>
                <a:cs typeface="Open Sans Light" pitchFamily="2" charset="0"/>
              </a:rPr>
              <a:t> s </a:t>
            </a:r>
            <a:r>
              <a:rPr lang="hu-HU" sz="1600" i="1" dirty="0" err="1">
                <a:latin typeface="Open Sans Light" pitchFamily="2" charset="0"/>
                <a:ea typeface="Open Sans Light" pitchFamily="2" charset="0"/>
                <a:cs typeface="Open Sans Light" pitchFamily="2" charset="0"/>
              </a:rPr>
              <a:t>povodňami</a:t>
            </a:r>
            <a:r>
              <a:rPr lang="hu-HU" sz="1600" i="1" dirty="0">
                <a:latin typeface="Open Sans Light" pitchFamily="2" charset="0"/>
                <a:ea typeface="Open Sans Light" pitchFamily="2" charset="0"/>
                <a:cs typeface="Open Sans Light" pitchFamily="2" charset="0"/>
              </a:rPr>
              <a:t> a </a:t>
            </a:r>
            <a:r>
              <a:rPr lang="hu-HU" sz="1600" i="1" dirty="0" err="1">
                <a:latin typeface="Open Sans Light" pitchFamily="2" charset="0"/>
                <a:ea typeface="Open Sans Light" pitchFamily="2" charset="0"/>
                <a:cs typeface="Open Sans Light" pitchFamily="2" charset="0"/>
              </a:rPr>
              <a:t>lesnými</a:t>
            </a:r>
            <a:r>
              <a:rPr lang="hu-HU" sz="1600" i="1" dirty="0">
                <a:latin typeface="Open Sans Light" pitchFamily="2" charset="0"/>
                <a:ea typeface="Open Sans Light" pitchFamily="2" charset="0"/>
                <a:cs typeface="Open Sans Light" pitchFamily="2" charset="0"/>
              </a:rPr>
              <a:t> </a:t>
            </a:r>
            <a:r>
              <a:rPr lang="hu-HU" sz="1600" i="1" dirty="0" err="1">
                <a:latin typeface="Open Sans Light" pitchFamily="2" charset="0"/>
                <a:ea typeface="Open Sans Light" pitchFamily="2" charset="0"/>
                <a:cs typeface="Open Sans Light" pitchFamily="2" charset="0"/>
              </a:rPr>
              <a:t>požiarmi</a:t>
            </a:r>
            <a:r>
              <a:rPr lang="hu-HU" sz="1600" i="1" dirty="0">
                <a:latin typeface="Open Sans Light" pitchFamily="2" charset="0"/>
                <a:ea typeface="Open Sans Light" pitchFamily="2" charset="0"/>
                <a:cs typeface="Open Sans Light" pitchFamily="2" charset="0"/>
              </a:rPr>
              <a:t>, </a:t>
            </a:r>
            <a:r>
              <a:rPr lang="hu-HU" sz="1600" i="1" dirty="0" err="1">
                <a:latin typeface="Open Sans Light" pitchFamily="2" charset="0"/>
                <a:ea typeface="Open Sans Light" pitchFamily="2" charset="0"/>
                <a:cs typeface="Open Sans Light" pitchFamily="2" charset="0"/>
              </a:rPr>
              <a:t>zadržiavanie</a:t>
            </a:r>
            <a:r>
              <a:rPr lang="hu-HU" sz="1600" i="1" dirty="0">
                <a:latin typeface="Open Sans Light" pitchFamily="2" charset="0"/>
                <a:ea typeface="Open Sans Light" pitchFamily="2" charset="0"/>
                <a:cs typeface="Open Sans Light" pitchFamily="2" charset="0"/>
              </a:rPr>
              <a:t> </a:t>
            </a:r>
            <a:r>
              <a:rPr lang="hu-HU" sz="1600" i="1" dirty="0" err="1">
                <a:latin typeface="Open Sans Light" pitchFamily="2" charset="0"/>
                <a:ea typeface="Open Sans Light" pitchFamily="2" charset="0"/>
                <a:cs typeface="Open Sans Light" pitchFamily="2" charset="0"/>
              </a:rPr>
              <a:t>vody</a:t>
            </a:r>
            <a:r>
              <a:rPr lang="hu-HU" sz="1600" i="1" dirty="0">
                <a:latin typeface="Open Sans Light" pitchFamily="2" charset="0"/>
                <a:ea typeface="Open Sans Light" pitchFamily="2" charset="0"/>
                <a:cs typeface="Open Sans Light" pitchFamily="2" charset="0"/>
              </a:rPr>
              <a:t> s </a:t>
            </a:r>
            <a:r>
              <a:rPr lang="hu-HU" sz="1600" i="1" dirty="0" err="1">
                <a:latin typeface="Open Sans Light" pitchFamily="2" charset="0"/>
                <a:ea typeface="Open Sans Light" pitchFamily="2" charset="0"/>
                <a:cs typeface="Open Sans Light" pitchFamily="2" charset="0"/>
              </a:rPr>
              <a:t>cieľom</a:t>
            </a:r>
            <a:r>
              <a:rPr lang="hu-HU" sz="1600" i="1" dirty="0">
                <a:latin typeface="Open Sans Light" pitchFamily="2" charset="0"/>
                <a:ea typeface="Open Sans Light" pitchFamily="2" charset="0"/>
                <a:cs typeface="Open Sans Light" pitchFamily="2" charset="0"/>
              </a:rPr>
              <a:t> </a:t>
            </a:r>
            <a:r>
              <a:rPr lang="hu-HU" sz="1600" i="1" dirty="0" err="1">
                <a:latin typeface="Open Sans Light" pitchFamily="2" charset="0"/>
                <a:ea typeface="Open Sans Light" pitchFamily="2" charset="0"/>
                <a:cs typeface="Open Sans Light" pitchFamily="2" charset="0"/>
              </a:rPr>
              <a:t>znížiť</a:t>
            </a:r>
            <a:r>
              <a:rPr lang="hu-HU" sz="1600" i="1" dirty="0">
                <a:latin typeface="Open Sans Light" pitchFamily="2" charset="0"/>
                <a:ea typeface="Open Sans Light" pitchFamily="2" charset="0"/>
                <a:cs typeface="Open Sans Light" pitchFamily="2" charset="0"/>
              </a:rPr>
              <a:t> </a:t>
            </a:r>
            <a:r>
              <a:rPr lang="hu-HU" sz="1600" i="1" dirty="0" err="1">
                <a:latin typeface="Open Sans Light" pitchFamily="2" charset="0"/>
                <a:ea typeface="Open Sans Light" pitchFamily="2" charset="0"/>
                <a:cs typeface="Open Sans Light" pitchFamily="2" charset="0"/>
              </a:rPr>
              <a:t>negatívne</a:t>
            </a:r>
            <a:r>
              <a:rPr lang="hu-HU" sz="1600" i="1" dirty="0">
                <a:latin typeface="Open Sans Light" pitchFamily="2" charset="0"/>
                <a:ea typeface="Open Sans Light" pitchFamily="2" charset="0"/>
                <a:cs typeface="Open Sans Light" pitchFamily="2" charset="0"/>
              </a:rPr>
              <a:t> </a:t>
            </a:r>
            <a:r>
              <a:rPr lang="hu-HU" sz="1600" i="1" dirty="0" err="1">
                <a:latin typeface="Open Sans Light" pitchFamily="2" charset="0"/>
                <a:ea typeface="Open Sans Light" pitchFamily="2" charset="0"/>
                <a:cs typeface="Open Sans Light" pitchFamily="2" charset="0"/>
              </a:rPr>
              <a:t>účinky</a:t>
            </a:r>
            <a:r>
              <a:rPr lang="hu-HU" sz="1600" i="1" dirty="0">
                <a:latin typeface="Open Sans Light" pitchFamily="2" charset="0"/>
                <a:ea typeface="Open Sans Light" pitchFamily="2" charset="0"/>
                <a:cs typeface="Open Sans Light" pitchFamily="2" charset="0"/>
              </a:rPr>
              <a:t> </a:t>
            </a:r>
            <a:r>
              <a:rPr lang="hu-HU" sz="1600" i="1" dirty="0" err="1">
                <a:latin typeface="Open Sans Light" pitchFamily="2" charset="0"/>
                <a:ea typeface="Open Sans Light" pitchFamily="2" charset="0"/>
                <a:cs typeface="Open Sans Light" pitchFamily="2" charset="0"/>
              </a:rPr>
              <a:t>sucha</a:t>
            </a:r>
            <a:r>
              <a:rPr lang="hu-HU" sz="1600" i="1" dirty="0">
                <a:latin typeface="Open Sans Light" pitchFamily="2" charset="0"/>
                <a:ea typeface="Open Sans Light" pitchFamily="2" charset="0"/>
                <a:cs typeface="Open Sans Light" pitchFamily="2" charset="0"/>
              </a:rPr>
              <a:t>, </a:t>
            </a:r>
            <a:r>
              <a:rPr lang="hu-HU" sz="1600" i="1" dirty="0" err="1">
                <a:latin typeface="Open Sans Light" pitchFamily="2" charset="0"/>
                <a:ea typeface="Open Sans Light" pitchFamily="2" charset="0"/>
                <a:cs typeface="Open Sans Light" pitchFamily="2" charset="0"/>
              </a:rPr>
              <a:t>monitorovanie</a:t>
            </a:r>
            <a:r>
              <a:rPr lang="hu-HU" sz="1600" i="1" dirty="0">
                <a:latin typeface="Open Sans Light" pitchFamily="2" charset="0"/>
                <a:ea typeface="Open Sans Light" pitchFamily="2" charset="0"/>
                <a:cs typeface="Open Sans Light" pitchFamily="2" charset="0"/>
              </a:rPr>
              <a:t> a </a:t>
            </a:r>
            <a:r>
              <a:rPr lang="hu-HU" sz="1600" i="1" dirty="0" err="1">
                <a:latin typeface="Open Sans Light" pitchFamily="2" charset="0"/>
                <a:ea typeface="Open Sans Light" pitchFamily="2" charset="0"/>
                <a:cs typeface="Open Sans Light" pitchFamily="2" charset="0"/>
              </a:rPr>
              <a:t>ochrana</a:t>
            </a:r>
            <a:r>
              <a:rPr lang="hu-HU" sz="1600" i="1" dirty="0">
                <a:latin typeface="Open Sans Light" pitchFamily="2" charset="0"/>
                <a:ea typeface="Open Sans Light" pitchFamily="2" charset="0"/>
                <a:cs typeface="Open Sans Light" pitchFamily="2" charset="0"/>
              </a:rPr>
              <a:t> </a:t>
            </a:r>
            <a:r>
              <a:rPr lang="hu-HU" sz="1600" i="1" dirty="0" err="1">
                <a:latin typeface="Open Sans Light" pitchFamily="2" charset="0"/>
                <a:ea typeface="Open Sans Light" pitchFamily="2" charset="0"/>
                <a:cs typeface="Open Sans Light" pitchFamily="2" charset="0"/>
              </a:rPr>
              <a:t>cezhraničných</a:t>
            </a:r>
            <a:r>
              <a:rPr lang="hu-HU" sz="1600" i="1" dirty="0">
                <a:latin typeface="Open Sans Light" pitchFamily="2" charset="0"/>
                <a:ea typeface="Open Sans Light" pitchFamily="2" charset="0"/>
                <a:cs typeface="Open Sans Light" pitchFamily="2" charset="0"/>
              </a:rPr>
              <a:t> </a:t>
            </a:r>
            <a:r>
              <a:rPr lang="hu-HU" sz="1600" i="1" dirty="0" err="1">
                <a:latin typeface="Open Sans Light" pitchFamily="2" charset="0"/>
                <a:ea typeface="Open Sans Light" pitchFamily="2" charset="0"/>
                <a:cs typeface="Open Sans Light" pitchFamily="2" charset="0"/>
              </a:rPr>
              <a:t>útvarov</a:t>
            </a:r>
            <a:r>
              <a:rPr lang="hu-HU" sz="1600" i="1" dirty="0">
                <a:latin typeface="Open Sans Light" pitchFamily="2" charset="0"/>
                <a:ea typeface="Open Sans Light" pitchFamily="2" charset="0"/>
                <a:cs typeface="Open Sans Light" pitchFamily="2" charset="0"/>
              </a:rPr>
              <a:t> </a:t>
            </a:r>
            <a:r>
              <a:rPr lang="hu-HU" sz="1600" i="1" dirty="0" err="1">
                <a:latin typeface="Open Sans Light" pitchFamily="2" charset="0"/>
                <a:ea typeface="Open Sans Light" pitchFamily="2" charset="0"/>
                <a:cs typeface="Open Sans Light" pitchFamily="2" charset="0"/>
              </a:rPr>
              <a:t>podzemnej</a:t>
            </a:r>
            <a:r>
              <a:rPr lang="hu-HU" sz="1600" i="1" dirty="0">
                <a:latin typeface="Open Sans Light" pitchFamily="2" charset="0"/>
                <a:ea typeface="Open Sans Light" pitchFamily="2" charset="0"/>
                <a:cs typeface="Open Sans Light" pitchFamily="2" charset="0"/>
              </a:rPr>
              <a:t> </a:t>
            </a:r>
            <a:r>
              <a:rPr lang="hu-HU" sz="1600" i="1" dirty="0" err="1">
                <a:latin typeface="Open Sans Light" pitchFamily="2" charset="0"/>
                <a:ea typeface="Open Sans Light" pitchFamily="2" charset="0"/>
                <a:cs typeface="Open Sans Light" pitchFamily="2" charset="0"/>
              </a:rPr>
              <a:t>vody</a:t>
            </a:r>
            <a:r>
              <a:rPr lang="hu-HU" sz="1600" i="1" dirty="0">
                <a:latin typeface="Open Sans Light" pitchFamily="2" charset="0"/>
                <a:ea typeface="Open Sans Light" pitchFamily="2" charset="0"/>
                <a:cs typeface="Open Sans Light" pitchFamily="2" charset="0"/>
              </a:rPr>
              <a:t>);</a:t>
            </a:r>
            <a:endParaRPr lang="hu-HU" sz="1600" i="1" dirty="0" smtClean="0">
              <a:latin typeface="Open Sans Light" pitchFamily="2" charset="0"/>
              <a:ea typeface="Open Sans Light" pitchFamily="2" charset="0"/>
              <a:cs typeface="Open Sans Light" pitchFamily="2" charset="0"/>
            </a:endParaRPr>
          </a:p>
          <a:p>
            <a:pPr algn="just">
              <a:buClr>
                <a:schemeClr val="accent1">
                  <a:lumMod val="75000"/>
                </a:schemeClr>
              </a:buClr>
            </a:pPr>
            <a:r>
              <a:rPr lang="hu-HU" sz="1600" dirty="0" err="1" smtClean="0">
                <a:latin typeface="Open Sans Light" pitchFamily="2" charset="0"/>
                <a:ea typeface="Open Sans Light" pitchFamily="2" charset="0"/>
                <a:cs typeface="Open Sans Light" pitchFamily="2" charset="0"/>
              </a:rPr>
              <a:t>Ochrana</a:t>
            </a:r>
            <a:r>
              <a:rPr lang="hu-HU" sz="1600" dirty="0" smtClean="0">
                <a:latin typeface="Open Sans Light" pitchFamily="2" charset="0"/>
                <a:ea typeface="Open Sans Light" pitchFamily="2" charset="0"/>
                <a:cs typeface="Open Sans Light" pitchFamily="2" charset="0"/>
              </a:rPr>
              <a:t> </a:t>
            </a:r>
            <a:r>
              <a:rPr lang="hu-HU" sz="1600" dirty="0" err="1">
                <a:latin typeface="Open Sans Light" pitchFamily="2" charset="0"/>
                <a:ea typeface="Open Sans Light" pitchFamily="2" charset="0"/>
                <a:cs typeface="Open Sans Light" pitchFamily="2" charset="0"/>
              </a:rPr>
              <a:t>lesov</a:t>
            </a:r>
            <a:r>
              <a:rPr lang="hu-HU" sz="1600" dirty="0">
                <a:latin typeface="Open Sans Light" pitchFamily="2" charset="0"/>
                <a:ea typeface="Open Sans Light" pitchFamily="2" charset="0"/>
                <a:cs typeface="Open Sans Light" pitchFamily="2" charset="0"/>
              </a:rPr>
              <a:t> (</a:t>
            </a:r>
            <a:r>
              <a:rPr lang="hu-HU" sz="1600" i="1" dirty="0" err="1">
                <a:latin typeface="Open Sans Light" pitchFamily="2" charset="0"/>
                <a:ea typeface="Open Sans Light" pitchFamily="2" charset="0"/>
                <a:cs typeface="Open Sans Light" pitchFamily="2" charset="0"/>
              </a:rPr>
              <a:t>napr</a:t>
            </a:r>
            <a:r>
              <a:rPr lang="hu-HU" sz="1600" i="1" dirty="0">
                <a:latin typeface="Open Sans Light" pitchFamily="2" charset="0"/>
                <a:ea typeface="Open Sans Light" pitchFamily="2" charset="0"/>
                <a:cs typeface="Open Sans Light" pitchFamily="2" charset="0"/>
              </a:rPr>
              <a:t>. </a:t>
            </a:r>
            <a:r>
              <a:rPr lang="hu-HU" sz="1600" i="1" dirty="0" err="1">
                <a:latin typeface="Open Sans Light" pitchFamily="2" charset="0"/>
                <a:ea typeface="Open Sans Light" pitchFamily="2" charset="0"/>
                <a:cs typeface="Open Sans Light" pitchFamily="2" charset="0"/>
              </a:rPr>
              <a:t>programy</a:t>
            </a:r>
            <a:r>
              <a:rPr lang="hu-HU" sz="1600" i="1" dirty="0">
                <a:latin typeface="Open Sans Light" pitchFamily="2" charset="0"/>
                <a:ea typeface="Open Sans Light" pitchFamily="2" charset="0"/>
                <a:cs typeface="Open Sans Light" pitchFamily="2" charset="0"/>
              </a:rPr>
              <a:t> </a:t>
            </a:r>
            <a:r>
              <a:rPr lang="hu-HU" sz="1600" i="1" dirty="0" err="1">
                <a:latin typeface="Open Sans Light" pitchFamily="2" charset="0"/>
                <a:ea typeface="Open Sans Light" pitchFamily="2" charset="0"/>
                <a:cs typeface="Open Sans Light" pitchFamily="2" charset="0"/>
              </a:rPr>
              <a:t>zalesňovania</a:t>
            </a:r>
            <a:r>
              <a:rPr lang="hu-HU" sz="1600" i="1" dirty="0">
                <a:latin typeface="Open Sans Light" pitchFamily="2" charset="0"/>
                <a:ea typeface="Open Sans Light" pitchFamily="2" charset="0"/>
                <a:cs typeface="Open Sans Light" pitchFamily="2" charset="0"/>
              </a:rPr>
              <a:t>, </a:t>
            </a:r>
            <a:r>
              <a:rPr lang="hu-HU" sz="1600" i="1" dirty="0" err="1">
                <a:latin typeface="Open Sans Light" pitchFamily="2" charset="0"/>
                <a:ea typeface="Open Sans Light" pitchFamily="2" charset="0"/>
                <a:cs typeface="Open Sans Light" pitchFamily="2" charset="0"/>
              </a:rPr>
              <a:t>spoločné</a:t>
            </a:r>
            <a:r>
              <a:rPr lang="hu-HU" sz="1600" i="1" dirty="0">
                <a:latin typeface="Open Sans Light" pitchFamily="2" charset="0"/>
                <a:ea typeface="Open Sans Light" pitchFamily="2" charset="0"/>
                <a:cs typeface="Open Sans Light" pitchFamily="2" charset="0"/>
              </a:rPr>
              <a:t> </a:t>
            </a:r>
            <a:r>
              <a:rPr lang="hu-HU" sz="1600" i="1" dirty="0" err="1">
                <a:latin typeface="Open Sans Light" pitchFamily="2" charset="0"/>
                <a:ea typeface="Open Sans Light" pitchFamily="2" charset="0"/>
                <a:cs typeface="Open Sans Light" pitchFamily="2" charset="0"/>
              </a:rPr>
              <a:t>opatrenia</a:t>
            </a:r>
            <a:r>
              <a:rPr lang="hu-HU" sz="1600" i="1" dirty="0">
                <a:latin typeface="Open Sans Light" pitchFamily="2" charset="0"/>
                <a:ea typeface="Open Sans Light" pitchFamily="2" charset="0"/>
                <a:cs typeface="Open Sans Light" pitchFamily="2" charset="0"/>
              </a:rPr>
              <a:t> na </a:t>
            </a:r>
            <a:r>
              <a:rPr lang="hu-HU" sz="1600" i="1" dirty="0" err="1">
                <a:latin typeface="Open Sans Light" pitchFamily="2" charset="0"/>
                <a:ea typeface="Open Sans Light" pitchFamily="2" charset="0"/>
                <a:cs typeface="Open Sans Light" pitchFamily="2" charset="0"/>
              </a:rPr>
              <a:t>ochranu</a:t>
            </a:r>
            <a:r>
              <a:rPr lang="hu-HU" sz="1600" i="1" dirty="0">
                <a:latin typeface="Open Sans Light" pitchFamily="2" charset="0"/>
                <a:ea typeface="Open Sans Light" pitchFamily="2" charset="0"/>
                <a:cs typeface="Open Sans Light" pitchFamily="2" charset="0"/>
              </a:rPr>
              <a:t> </a:t>
            </a:r>
            <a:r>
              <a:rPr lang="hu-HU" sz="1600" i="1" dirty="0" err="1">
                <a:latin typeface="Open Sans Light" pitchFamily="2" charset="0"/>
                <a:ea typeface="Open Sans Light" pitchFamily="2" charset="0"/>
                <a:cs typeface="Open Sans Light" pitchFamily="2" charset="0"/>
              </a:rPr>
              <a:t>lesov</a:t>
            </a:r>
            <a:r>
              <a:rPr lang="hu-HU" sz="1600" i="1" dirty="0">
                <a:latin typeface="Open Sans Light" pitchFamily="2" charset="0"/>
                <a:ea typeface="Open Sans Light" pitchFamily="2" charset="0"/>
                <a:cs typeface="Open Sans Light" pitchFamily="2" charset="0"/>
              </a:rPr>
              <a:t> </a:t>
            </a:r>
            <a:r>
              <a:rPr lang="hu-HU" sz="1600" i="1" dirty="0" err="1">
                <a:latin typeface="Open Sans Light" pitchFamily="2" charset="0"/>
                <a:ea typeface="Open Sans Light" pitchFamily="2" charset="0"/>
                <a:cs typeface="Open Sans Light" pitchFamily="2" charset="0"/>
              </a:rPr>
              <a:t>pred</a:t>
            </a:r>
            <a:r>
              <a:rPr lang="hu-HU" sz="1600" i="1" dirty="0">
                <a:latin typeface="Open Sans Light" pitchFamily="2" charset="0"/>
                <a:ea typeface="Open Sans Light" pitchFamily="2" charset="0"/>
                <a:cs typeface="Open Sans Light" pitchFamily="2" charset="0"/>
              </a:rPr>
              <a:t> </a:t>
            </a:r>
            <a:r>
              <a:rPr lang="hu-HU" sz="1600" i="1" dirty="0" err="1">
                <a:latin typeface="Open Sans Light" pitchFamily="2" charset="0"/>
                <a:ea typeface="Open Sans Light" pitchFamily="2" charset="0"/>
                <a:cs typeface="Open Sans Light" pitchFamily="2" charset="0"/>
              </a:rPr>
              <a:t>negatívnymi</a:t>
            </a:r>
            <a:r>
              <a:rPr lang="hu-HU" sz="1600" i="1" dirty="0">
                <a:latin typeface="Open Sans Light" pitchFamily="2" charset="0"/>
                <a:ea typeface="Open Sans Light" pitchFamily="2" charset="0"/>
                <a:cs typeface="Open Sans Light" pitchFamily="2" charset="0"/>
              </a:rPr>
              <a:t> </a:t>
            </a:r>
            <a:r>
              <a:rPr lang="hu-HU" sz="1600" i="1" dirty="0" err="1">
                <a:latin typeface="Open Sans Light" pitchFamily="2" charset="0"/>
                <a:ea typeface="Open Sans Light" pitchFamily="2" charset="0"/>
                <a:cs typeface="Open Sans Light" pitchFamily="2" charset="0"/>
              </a:rPr>
              <a:t>účinkami</a:t>
            </a:r>
            <a:r>
              <a:rPr lang="hu-HU" sz="1600" i="1" dirty="0">
                <a:latin typeface="Open Sans Light" pitchFamily="2" charset="0"/>
                <a:ea typeface="Open Sans Light" pitchFamily="2" charset="0"/>
                <a:cs typeface="Open Sans Light" pitchFamily="2" charset="0"/>
              </a:rPr>
              <a:t> </a:t>
            </a:r>
            <a:r>
              <a:rPr lang="hu-HU" sz="1600" i="1" dirty="0" err="1">
                <a:latin typeface="Open Sans Light" pitchFamily="2" charset="0"/>
                <a:ea typeface="Open Sans Light" pitchFamily="2" charset="0"/>
                <a:cs typeface="Open Sans Light" pitchFamily="2" charset="0"/>
              </a:rPr>
              <a:t>klimatických</a:t>
            </a:r>
            <a:r>
              <a:rPr lang="hu-HU" sz="1600" i="1" dirty="0">
                <a:latin typeface="Open Sans Light" pitchFamily="2" charset="0"/>
                <a:ea typeface="Open Sans Light" pitchFamily="2" charset="0"/>
                <a:cs typeface="Open Sans Light" pitchFamily="2" charset="0"/>
              </a:rPr>
              <a:t> </a:t>
            </a:r>
            <a:r>
              <a:rPr lang="hu-HU" sz="1600" i="1" dirty="0" err="1">
                <a:latin typeface="Open Sans Light" pitchFamily="2" charset="0"/>
                <a:ea typeface="Open Sans Light" pitchFamily="2" charset="0"/>
                <a:cs typeface="Open Sans Light" pitchFamily="2" charset="0"/>
              </a:rPr>
              <a:t>zmien</a:t>
            </a:r>
            <a:r>
              <a:rPr lang="hu-HU" sz="1600" i="1" dirty="0">
                <a:latin typeface="Open Sans Light" pitchFamily="2" charset="0"/>
                <a:ea typeface="Open Sans Light" pitchFamily="2" charset="0"/>
                <a:cs typeface="Open Sans Light" pitchFamily="2" charset="0"/>
              </a:rPr>
              <a:t>, </a:t>
            </a:r>
            <a:r>
              <a:rPr lang="hu-HU" sz="1600" i="1" dirty="0" err="1">
                <a:latin typeface="Open Sans Light" pitchFamily="2" charset="0"/>
                <a:ea typeface="Open Sans Light" pitchFamily="2" charset="0"/>
                <a:cs typeface="Open Sans Light" pitchFamily="2" charset="0"/>
              </a:rPr>
              <a:t>prírode</a:t>
            </a:r>
            <a:r>
              <a:rPr lang="hu-HU" sz="1600" i="1" dirty="0">
                <a:latin typeface="Open Sans Light" pitchFamily="2" charset="0"/>
                <a:ea typeface="Open Sans Light" pitchFamily="2" charset="0"/>
                <a:cs typeface="Open Sans Light" pitchFamily="2" charset="0"/>
              </a:rPr>
              <a:t> </a:t>
            </a:r>
            <a:r>
              <a:rPr lang="hu-HU" sz="1600" i="1" dirty="0" err="1">
                <a:latin typeface="Open Sans Light" pitchFamily="2" charset="0"/>
                <a:ea typeface="Open Sans Light" pitchFamily="2" charset="0"/>
                <a:cs typeface="Open Sans Light" pitchFamily="2" charset="0"/>
              </a:rPr>
              <a:t>blízke</a:t>
            </a:r>
            <a:r>
              <a:rPr lang="hu-HU" sz="1600" i="1" dirty="0">
                <a:latin typeface="Open Sans Light" pitchFamily="2" charset="0"/>
                <a:ea typeface="Open Sans Light" pitchFamily="2" charset="0"/>
                <a:cs typeface="Open Sans Light" pitchFamily="2" charset="0"/>
              </a:rPr>
              <a:t> </a:t>
            </a:r>
            <a:r>
              <a:rPr lang="hu-HU" sz="1600" i="1" dirty="0" err="1">
                <a:latin typeface="Open Sans Light" pitchFamily="2" charset="0"/>
                <a:ea typeface="Open Sans Light" pitchFamily="2" charset="0"/>
                <a:cs typeface="Open Sans Light" pitchFamily="2" charset="0"/>
              </a:rPr>
              <a:t>obhospodarovanie</a:t>
            </a:r>
            <a:r>
              <a:rPr lang="hu-HU" sz="1600" i="1" dirty="0">
                <a:latin typeface="Open Sans Light" pitchFamily="2" charset="0"/>
                <a:ea typeface="Open Sans Light" pitchFamily="2" charset="0"/>
                <a:cs typeface="Open Sans Light" pitchFamily="2" charset="0"/>
              </a:rPr>
              <a:t> </a:t>
            </a:r>
            <a:r>
              <a:rPr lang="hu-HU" sz="1600" i="1" dirty="0" err="1">
                <a:latin typeface="Open Sans Light" pitchFamily="2" charset="0"/>
                <a:ea typeface="Open Sans Light" pitchFamily="2" charset="0"/>
                <a:cs typeface="Open Sans Light" pitchFamily="2" charset="0"/>
              </a:rPr>
              <a:t>lesov</a:t>
            </a:r>
            <a:r>
              <a:rPr lang="hu-HU" sz="1600" i="1" dirty="0">
                <a:latin typeface="Open Sans Light" pitchFamily="2" charset="0"/>
                <a:ea typeface="Open Sans Light" pitchFamily="2" charset="0"/>
                <a:cs typeface="Open Sans Light" pitchFamily="2" charset="0"/>
              </a:rPr>
              <a:t> - </a:t>
            </a:r>
            <a:r>
              <a:rPr lang="hu-HU" sz="1600" i="1" dirty="0" err="1">
                <a:latin typeface="Open Sans Light" pitchFamily="2" charset="0"/>
                <a:ea typeface="Open Sans Light" pitchFamily="2" charset="0"/>
                <a:cs typeface="Open Sans Light" pitchFamily="2" charset="0"/>
              </a:rPr>
              <a:t>lesnícke</a:t>
            </a:r>
            <a:r>
              <a:rPr lang="hu-HU" sz="1600" i="1" dirty="0">
                <a:latin typeface="Open Sans Light" pitchFamily="2" charset="0"/>
                <a:ea typeface="Open Sans Light" pitchFamily="2" charset="0"/>
                <a:cs typeface="Open Sans Light" pitchFamily="2" charset="0"/>
              </a:rPr>
              <a:t> </a:t>
            </a:r>
            <a:r>
              <a:rPr lang="hu-HU" sz="1600" i="1" dirty="0" err="1">
                <a:latin typeface="Open Sans Light" pitchFamily="2" charset="0"/>
                <a:ea typeface="Open Sans Light" pitchFamily="2" charset="0"/>
                <a:cs typeface="Open Sans Light" pitchFamily="2" charset="0"/>
              </a:rPr>
              <a:t>opatrenia</a:t>
            </a:r>
            <a:r>
              <a:rPr lang="hu-HU" sz="1600" i="1" dirty="0">
                <a:latin typeface="Open Sans Light" pitchFamily="2" charset="0"/>
                <a:ea typeface="Open Sans Light" pitchFamily="2" charset="0"/>
                <a:cs typeface="Open Sans Light" pitchFamily="2" charset="0"/>
              </a:rPr>
              <a:t>, </a:t>
            </a:r>
            <a:r>
              <a:rPr lang="hu-HU" sz="1600" i="1" dirty="0" err="1">
                <a:latin typeface="Open Sans Light" pitchFamily="2" charset="0"/>
                <a:ea typeface="Open Sans Light" pitchFamily="2" charset="0"/>
                <a:cs typeface="Open Sans Light" pitchFamily="2" charset="0"/>
              </a:rPr>
              <a:t>ochrana</a:t>
            </a:r>
            <a:r>
              <a:rPr lang="hu-HU" sz="1600" i="1" dirty="0">
                <a:latin typeface="Open Sans Light" pitchFamily="2" charset="0"/>
                <a:ea typeface="Open Sans Light" pitchFamily="2" charset="0"/>
                <a:cs typeface="Open Sans Light" pitchFamily="2" charset="0"/>
              </a:rPr>
              <a:t> </a:t>
            </a:r>
            <a:r>
              <a:rPr lang="hu-HU" sz="1600" i="1" dirty="0" err="1">
                <a:latin typeface="Open Sans Light" pitchFamily="2" charset="0"/>
                <a:ea typeface="Open Sans Light" pitchFamily="2" charset="0"/>
                <a:cs typeface="Open Sans Light" pitchFamily="2" charset="0"/>
              </a:rPr>
              <a:t>lesov</a:t>
            </a:r>
            <a:r>
              <a:rPr lang="hu-HU" sz="1600" i="1" dirty="0">
                <a:latin typeface="Open Sans Light" pitchFamily="2" charset="0"/>
                <a:ea typeface="Open Sans Light" pitchFamily="2" charset="0"/>
                <a:cs typeface="Open Sans Light" pitchFamily="2" charset="0"/>
              </a:rPr>
              <a:t>, </a:t>
            </a:r>
            <a:r>
              <a:rPr lang="hu-HU" sz="1600" i="1" dirty="0" err="1">
                <a:latin typeface="Open Sans Light" pitchFamily="2" charset="0"/>
                <a:ea typeface="Open Sans Light" pitchFamily="2" charset="0"/>
                <a:cs typeface="Open Sans Light" pitchFamily="2" charset="0"/>
              </a:rPr>
              <a:t>lesná</a:t>
            </a:r>
            <a:r>
              <a:rPr lang="hu-HU" sz="1600" i="1" dirty="0">
                <a:latin typeface="Open Sans Light" pitchFamily="2" charset="0"/>
                <a:ea typeface="Open Sans Light" pitchFamily="2" charset="0"/>
                <a:cs typeface="Open Sans Light" pitchFamily="2" charset="0"/>
              </a:rPr>
              <a:t> </a:t>
            </a:r>
            <a:r>
              <a:rPr lang="hu-HU" sz="1600" i="1" dirty="0" err="1">
                <a:latin typeface="Open Sans Light" pitchFamily="2" charset="0"/>
                <a:ea typeface="Open Sans Light" pitchFamily="2" charset="0"/>
                <a:cs typeface="Open Sans Light" pitchFamily="2" charset="0"/>
              </a:rPr>
              <a:t>infraštruktúra</a:t>
            </a:r>
            <a:r>
              <a:rPr lang="hu-HU" sz="1600" i="1" dirty="0">
                <a:latin typeface="Open Sans Light" pitchFamily="2" charset="0"/>
                <a:ea typeface="Open Sans Light" pitchFamily="2" charset="0"/>
                <a:cs typeface="Open Sans Light" pitchFamily="2" charset="0"/>
              </a:rPr>
              <a:t>, </a:t>
            </a:r>
            <a:r>
              <a:rPr lang="hu-HU" sz="1600" i="1" dirty="0" err="1">
                <a:latin typeface="Open Sans Light" pitchFamily="2" charset="0"/>
                <a:ea typeface="Open Sans Light" pitchFamily="2" charset="0"/>
                <a:cs typeface="Open Sans Light" pitchFamily="2" charset="0"/>
              </a:rPr>
              <a:t>spoločné</a:t>
            </a:r>
            <a:r>
              <a:rPr lang="hu-HU" sz="1600" i="1" dirty="0">
                <a:latin typeface="Open Sans Light" pitchFamily="2" charset="0"/>
                <a:ea typeface="Open Sans Light" pitchFamily="2" charset="0"/>
                <a:cs typeface="Open Sans Light" pitchFamily="2" charset="0"/>
              </a:rPr>
              <a:t> </a:t>
            </a:r>
            <a:r>
              <a:rPr lang="hu-HU" sz="1600" i="1" dirty="0" err="1">
                <a:latin typeface="Open Sans Light" pitchFamily="2" charset="0"/>
                <a:ea typeface="Open Sans Light" pitchFamily="2" charset="0"/>
                <a:cs typeface="Open Sans Light" pitchFamily="2" charset="0"/>
              </a:rPr>
              <a:t>opatrenia</a:t>
            </a:r>
            <a:r>
              <a:rPr lang="hu-HU" sz="1600" i="1" dirty="0">
                <a:latin typeface="Open Sans Light" pitchFamily="2" charset="0"/>
                <a:ea typeface="Open Sans Light" pitchFamily="2" charset="0"/>
                <a:cs typeface="Open Sans Light" pitchFamily="2" charset="0"/>
              </a:rPr>
              <a:t> </a:t>
            </a:r>
            <a:r>
              <a:rPr lang="hu-HU" sz="1600" i="1" dirty="0" err="1">
                <a:latin typeface="Open Sans Light" pitchFamily="2" charset="0"/>
                <a:ea typeface="Open Sans Light" pitchFamily="2" charset="0"/>
                <a:cs typeface="Open Sans Light" pitchFamily="2" charset="0"/>
              </a:rPr>
              <a:t>proti</a:t>
            </a:r>
            <a:r>
              <a:rPr lang="hu-HU" sz="1600" i="1" dirty="0">
                <a:latin typeface="Open Sans Light" pitchFamily="2" charset="0"/>
                <a:ea typeface="Open Sans Light" pitchFamily="2" charset="0"/>
                <a:cs typeface="Open Sans Light" pitchFamily="2" charset="0"/>
              </a:rPr>
              <a:t> </a:t>
            </a:r>
            <a:r>
              <a:rPr lang="hu-HU" sz="1600" i="1" dirty="0" err="1">
                <a:latin typeface="Open Sans Light" pitchFamily="2" charset="0"/>
                <a:ea typeface="Open Sans Light" pitchFamily="2" charset="0"/>
                <a:cs typeface="Open Sans Light" pitchFamily="2" charset="0"/>
              </a:rPr>
              <a:t>nelegálnej</a:t>
            </a:r>
            <a:r>
              <a:rPr lang="hu-HU" sz="1600" i="1" dirty="0">
                <a:latin typeface="Open Sans Light" pitchFamily="2" charset="0"/>
                <a:ea typeface="Open Sans Light" pitchFamily="2" charset="0"/>
                <a:cs typeface="Open Sans Light" pitchFamily="2" charset="0"/>
              </a:rPr>
              <a:t> </a:t>
            </a:r>
            <a:r>
              <a:rPr lang="hu-HU" sz="1600" i="1" dirty="0" err="1">
                <a:latin typeface="Open Sans Light" pitchFamily="2" charset="0"/>
                <a:ea typeface="Open Sans Light" pitchFamily="2" charset="0"/>
                <a:cs typeface="Open Sans Light" pitchFamily="2" charset="0"/>
              </a:rPr>
              <a:t>ťažbe</a:t>
            </a:r>
            <a:r>
              <a:rPr lang="hu-HU" sz="1600" i="1" dirty="0">
                <a:latin typeface="Open Sans Light" pitchFamily="2" charset="0"/>
                <a:ea typeface="Open Sans Light" pitchFamily="2" charset="0"/>
                <a:cs typeface="Open Sans Light" pitchFamily="2" charset="0"/>
              </a:rPr>
              <a:t> </a:t>
            </a:r>
            <a:r>
              <a:rPr lang="hu-HU" sz="1600" i="1" dirty="0" err="1">
                <a:latin typeface="Open Sans Light" pitchFamily="2" charset="0"/>
                <a:ea typeface="Open Sans Light" pitchFamily="2" charset="0"/>
                <a:cs typeface="Open Sans Light" pitchFamily="2" charset="0"/>
              </a:rPr>
              <a:t>atď</a:t>
            </a:r>
            <a:r>
              <a:rPr lang="hu-HU" sz="1600" i="1" dirty="0">
                <a:latin typeface="Open Sans Light" pitchFamily="2" charset="0"/>
                <a:ea typeface="Open Sans Light" pitchFamily="2" charset="0"/>
                <a:cs typeface="Open Sans Light" pitchFamily="2" charset="0"/>
              </a:rPr>
              <a:t>.</a:t>
            </a:r>
            <a:r>
              <a:rPr lang="hu-HU" sz="1600" dirty="0">
                <a:latin typeface="Open Sans Light" pitchFamily="2" charset="0"/>
                <a:ea typeface="Open Sans Light" pitchFamily="2" charset="0"/>
                <a:cs typeface="Open Sans Light" pitchFamily="2" charset="0"/>
              </a:rPr>
              <a:t>), </a:t>
            </a:r>
            <a:r>
              <a:rPr lang="hu-HU" sz="1600" dirty="0" err="1">
                <a:latin typeface="Open Sans Light" pitchFamily="2" charset="0"/>
                <a:ea typeface="Open Sans Light" pitchFamily="2" charset="0"/>
                <a:cs typeface="Open Sans Light" pitchFamily="2" charset="0"/>
              </a:rPr>
              <a:t>zlepšenie</a:t>
            </a:r>
            <a:r>
              <a:rPr lang="hu-HU" sz="1600" dirty="0">
                <a:latin typeface="Open Sans Light" pitchFamily="2" charset="0"/>
                <a:ea typeface="Open Sans Light" pitchFamily="2" charset="0"/>
                <a:cs typeface="Open Sans Light" pitchFamily="2" charset="0"/>
              </a:rPr>
              <a:t> </a:t>
            </a:r>
            <a:r>
              <a:rPr lang="hu-HU" sz="1600" dirty="0" err="1">
                <a:latin typeface="Open Sans Light" pitchFamily="2" charset="0"/>
                <a:ea typeface="Open Sans Light" pitchFamily="2" charset="0"/>
                <a:cs typeface="Open Sans Light" pitchFamily="2" charset="0"/>
              </a:rPr>
              <a:t>chemického</a:t>
            </a:r>
            <a:r>
              <a:rPr lang="hu-HU" sz="1600" dirty="0">
                <a:latin typeface="Open Sans Light" pitchFamily="2" charset="0"/>
                <a:ea typeface="Open Sans Light" pitchFamily="2" charset="0"/>
                <a:cs typeface="Open Sans Light" pitchFamily="2" charset="0"/>
              </a:rPr>
              <a:t> </a:t>
            </a:r>
            <a:r>
              <a:rPr lang="hu-HU" sz="1600" dirty="0" err="1">
                <a:latin typeface="Open Sans Light" pitchFamily="2" charset="0"/>
                <a:ea typeface="Open Sans Light" pitchFamily="2" charset="0"/>
                <a:cs typeface="Open Sans Light" pitchFamily="2" charset="0"/>
              </a:rPr>
              <a:t>stavu</a:t>
            </a:r>
            <a:r>
              <a:rPr lang="hu-HU" sz="1600" dirty="0">
                <a:latin typeface="Open Sans Light" pitchFamily="2" charset="0"/>
                <a:ea typeface="Open Sans Light" pitchFamily="2" charset="0"/>
                <a:cs typeface="Open Sans Light" pitchFamily="2" charset="0"/>
              </a:rPr>
              <a:t> </a:t>
            </a:r>
            <a:r>
              <a:rPr lang="hu-HU" sz="1600" dirty="0" err="1">
                <a:latin typeface="Open Sans Light" pitchFamily="2" charset="0"/>
                <a:ea typeface="Open Sans Light" pitchFamily="2" charset="0"/>
                <a:cs typeface="Open Sans Light" pitchFamily="2" charset="0"/>
              </a:rPr>
              <a:t>cezhraničných</a:t>
            </a:r>
            <a:r>
              <a:rPr lang="hu-HU" sz="1600" dirty="0">
                <a:latin typeface="Open Sans Light" pitchFamily="2" charset="0"/>
                <a:ea typeface="Open Sans Light" pitchFamily="2" charset="0"/>
                <a:cs typeface="Open Sans Light" pitchFamily="2" charset="0"/>
              </a:rPr>
              <a:t> </a:t>
            </a:r>
            <a:r>
              <a:rPr lang="hu-HU" sz="1600" dirty="0" err="1">
                <a:latin typeface="Open Sans Light" pitchFamily="2" charset="0"/>
                <a:ea typeface="Open Sans Light" pitchFamily="2" charset="0"/>
                <a:cs typeface="Open Sans Light" pitchFamily="2" charset="0"/>
              </a:rPr>
              <a:t>vôd</a:t>
            </a:r>
            <a:r>
              <a:rPr lang="hu-HU" sz="1600" dirty="0">
                <a:latin typeface="Open Sans Light" pitchFamily="2" charset="0"/>
                <a:ea typeface="Open Sans Light" pitchFamily="2" charset="0"/>
                <a:cs typeface="Open Sans Light" pitchFamily="2" charset="0"/>
              </a:rPr>
              <a:t>, </a:t>
            </a:r>
            <a:r>
              <a:rPr lang="hu-HU" sz="1600" dirty="0" err="1">
                <a:latin typeface="Open Sans Light" pitchFamily="2" charset="0"/>
                <a:ea typeface="Open Sans Light" pitchFamily="2" charset="0"/>
                <a:cs typeface="Open Sans Light" pitchFamily="2" charset="0"/>
              </a:rPr>
              <a:t>zvýšenie</a:t>
            </a:r>
            <a:r>
              <a:rPr lang="hu-HU" sz="1600" dirty="0">
                <a:latin typeface="Open Sans Light" pitchFamily="2" charset="0"/>
                <a:ea typeface="Open Sans Light" pitchFamily="2" charset="0"/>
                <a:cs typeface="Open Sans Light" pitchFamily="2" charset="0"/>
              </a:rPr>
              <a:t> </a:t>
            </a:r>
            <a:r>
              <a:rPr lang="hu-HU" sz="1600" dirty="0" err="1">
                <a:latin typeface="Open Sans Light" pitchFamily="2" charset="0"/>
                <a:ea typeface="Open Sans Light" pitchFamily="2" charset="0"/>
                <a:cs typeface="Open Sans Light" pitchFamily="2" charset="0"/>
              </a:rPr>
              <a:t>intervenčnej</a:t>
            </a:r>
            <a:r>
              <a:rPr lang="hu-HU" sz="1600" dirty="0">
                <a:latin typeface="Open Sans Light" pitchFamily="2" charset="0"/>
                <a:ea typeface="Open Sans Light" pitchFamily="2" charset="0"/>
                <a:cs typeface="Open Sans Light" pitchFamily="2" charset="0"/>
              </a:rPr>
              <a:t> kapacity v </a:t>
            </a:r>
            <a:r>
              <a:rPr lang="hu-HU" sz="1600" dirty="0" err="1">
                <a:latin typeface="Open Sans Light" pitchFamily="2" charset="0"/>
                <a:ea typeface="Open Sans Light" pitchFamily="2" charset="0"/>
                <a:cs typeface="Open Sans Light" pitchFamily="2" charset="0"/>
              </a:rPr>
              <a:t>prípade</a:t>
            </a:r>
            <a:r>
              <a:rPr lang="hu-HU" sz="1600" dirty="0">
                <a:latin typeface="Open Sans Light" pitchFamily="2" charset="0"/>
                <a:ea typeface="Open Sans Light" pitchFamily="2" charset="0"/>
                <a:cs typeface="Open Sans Light" pitchFamily="2" charset="0"/>
              </a:rPr>
              <a:t> </a:t>
            </a:r>
            <a:r>
              <a:rPr lang="hu-HU" sz="1600" dirty="0" err="1">
                <a:latin typeface="Open Sans Light" pitchFamily="2" charset="0"/>
                <a:ea typeface="Open Sans Light" pitchFamily="2" charset="0"/>
                <a:cs typeface="Open Sans Light" pitchFamily="2" charset="0"/>
              </a:rPr>
              <a:t>priemyselných</a:t>
            </a:r>
            <a:r>
              <a:rPr lang="hu-HU" sz="1600" dirty="0">
                <a:latin typeface="Open Sans Light" pitchFamily="2" charset="0"/>
                <a:ea typeface="Open Sans Light" pitchFamily="2" charset="0"/>
                <a:cs typeface="Open Sans Light" pitchFamily="2" charset="0"/>
              </a:rPr>
              <a:t> </a:t>
            </a:r>
            <a:r>
              <a:rPr lang="hu-HU" sz="1600" dirty="0" err="1">
                <a:latin typeface="Open Sans Light" pitchFamily="2" charset="0"/>
                <a:ea typeface="Open Sans Light" pitchFamily="2" charset="0"/>
                <a:cs typeface="Open Sans Light" pitchFamily="2" charset="0"/>
              </a:rPr>
              <a:t>havárií</a:t>
            </a:r>
            <a:r>
              <a:rPr lang="hu-HU" sz="1600" dirty="0">
                <a:latin typeface="Open Sans Light" pitchFamily="2" charset="0"/>
                <a:ea typeface="Open Sans Light" pitchFamily="2" charset="0"/>
                <a:cs typeface="Open Sans Light" pitchFamily="2" charset="0"/>
              </a:rPr>
              <a:t> </a:t>
            </a:r>
            <a:r>
              <a:rPr lang="hu-HU" sz="1600" dirty="0" err="1">
                <a:latin typeface="Open Sans Light" pitchFamily="2" charset="0"/>
                <a:ea typeface="Open Sans Light" pitchFamily="2" charset="0"/>
                <a:cs typeface="Open Sans Light" pitchFamily="2" charset="0"/>
              </a:rPr>
              <a:t>atď</a:t>
            </a:r>
            <a:r>
              <a:rPr lang="hu-HU" sz="1600" dirty="0">
                <a:latin typeface="Open Sans Light" pitchFamily="2" charset="0"/>
                <a:ea typeface="Open Sans Light" pitchFamily="2" charset="0"/>
                <a:cs typeface="Open Sans Light" pitchFamily="2" charset="0"/>
              </a:rPr>
              <a:t>.</a:t>
            </a:r>
            <a:endParaRPr lang="en-GB" sz="1600" dirty="0">
              <a:latin typeface="Open Sans Light" pitchFamily="2" charset="0"/>
              <a:ea typeface="Open Sans Light" pitchFamily="2" charset="0"/>
              <a:cs typeface="Open Sans Light" pitchFamily="2" charset="0"/>
            </a:endParaRPr>
          </a:p>
          <a:p>
            <a:pPr algn="just">
              <a:buClr>
                <a:schemeClr val="accent1">
                  <a:lumMod val="75000"/>
                </a:schemeClr>
              </a:buClr>
            </a:pPr>
            <a:r>
              <a:rPr lang="hu-HU" sz="1600" dirty="0" err="1" smtClean="0">
                <a:latin typeface="Open Sans Light" pitchFamily="2" charset="0"/>
                <a:ea typeface="Open Sans Light" pitchFamily="2" charset="0"/>
                <a:cs typeface="Open Sans Light" pitchFamily="2" charset="0"/>
              </a:rPr>
              <a:t>Vypracovanie</a:t>
            </a:r>
            <a:r>
              <a:rPr lang="hu-HU" sz="1600" dirty="0" smtClean="0">
                <a:latin typeface="Open Sans Light" pitchFamily="2" charset="0"/>
                <a:ea typeface="Open Sans Light" pitchFamily="2" charset="0"/>
                <a:cs typeface="Open Sans Light" pitchFamily="2" charset="0"/>
              </a:rPr>
              <a:t> </a:t>
            </a:r>
            <a:r>
              <a:rPr lang="hu-HU" sz="1600" dirty="0" err="1" smtClean="0">
                <a:latin typeface="Open Sans Light" pitchFamily="2" charset="0"/>
                <a:ea typeface="Open Sans Light" pitchFamily="2" charset="0"/>
                <a:cs typeface="Open Sans Light" pitchFamily="2" charset="0"/>
              </a:rPr>
              <a:t>osobitných</a:t>
            </a:r>
            <a:r>
              <a:rPr lang="hu-HU" sz="1600" dirty="0" smtClean="0">
                <a:latin typeface="Open Sans Light" pitchFamily="2" charset="0"/>
                <a:ea typeface="Open Sans Light" pitchFamily="2" charset="0"/>
                <a:cs typeface="Open Sans Light" pitchFamily="2" charset="0"/>
              </a:rPr>
              <a:t> </a:t>
            </a:r>
            <a:r>
              <a:rPr lang="hu-HU" sz="1600" i="1" dirty="0" err="1" smtClean="0">
                <a:latin typeface="Open Sans Light" pitchFamily="2" charset="0"/>
                <a:ea typeface="Open Sans Light" pitchFamily="2" charset="0"/>
                <a:cs typeface="Open Sans Light" pitchFamily="2" charset="0"/>
              </a:rPr>
              <a:t>monitorovacích</a:t>
            </a:r>
            <a:r>
              <a:rPr lang="hu-HU" sz="1600" i="1" dirty="0" smtClean="0">
                <a:latin typeface="Open Sans Light" pitchFamily="2" charset="0"/>
                <a:ea typeface="Open Sans Light" pitchFamily="2" charset="0"/>
                <a:cs typeface="Open Sans Light" pitchFamily="2" charset="0"/>
              </a:rPr>
              <a:t> </a:t>
            </a:r>
            <a:r>
              <a:rPr lang="hu-HU" sz="1600" i="1" dirty="0">
                <a:latin typeface="Open Sans Light" pitchFamily="2" charset="0"/>
                <a:ea typeface="Open Sans Light" pitchFamily="2" charset="0"/>
                <a:cs typeface="Open Sans Light" pitchFamily="2" charset="0"/>
              </a:rPr>
              <a:t>a </a:t>
            </a:r>
            <a:r>
              <a:rPr lang="hu-HU" sz="1600" i="1" dirty="0" err="1" smtClean="0">
                <a:latin typeface="Open Sans Light" pitchFamily="2" charset="0"/>
                <a:ea typeface="Open Sans Light" pitchFamily="2" charset="0"/>
                <a:cs typeface="Open Sans Light" pitchFamily="2" charset="0"/>
              </a:rPr>
              <a:t>varovných</a:t>
            </a:r>
            <a:r>
              <a:rPr lang="hu-HU" sz="1600" i="1" dirty="0" smtClean="0">
                <a:latin typeface="Open Sans Light" pitchFamily="2" charset="0"/>
                <a:ea typeface="Open Sans Light" pitchFamily="2" charset="0"/>
                <a:cs typeface="Open Sans Light" pitchFamily="2" charset="0"/>
              </a:rPr>
              <a:t> </a:t>
            </a:r>
            <a:r>
              <a:rPr lang="hu-HU" sz="1600" i="1" dirty="0" err="1" smtClean="0">
                <a:latin typeface="Open Sans Light" pitchFamily="2" charset="0"/>
                <a:ea typeface="Open Sans Light" pitchFamily="2" charset="0"/>
                <a:cs typeface="Open Sans Light" pitchFamily="2" charset="0"/>
              </a:rPr>
              <a:t>systémov</a:t>
            </a:r>
            <a:r>
              <a:rPr lang="hu-HU" sz="1600" i="1" dirty="0" smtClean="0">
                <a:latin typeface="Open Sans Light" pitchFamily="2" charset="0"/>
                <a:ea typeface="Open Sans Light" pitchFamily="2" charset="0"/>
                <a:cs typeface="Open Sans Light" pitchFamily="2" charset="0"/>
              </a:rPr>
              <a:t> </a:t>
            </a:r>
            <a:r>
              <a:rPr lang="hu-HU" sz="1600" dirty="0">
                <a:latin typeface="Open Sans Light" pitchFamily="2" charset="0"/>
                <a:ea typeface="Open Sans Light" pitchFamily="2" charset="0"/>
                <a:cs typeface="Open Sans Light" pitchFamily="2" charset="0"/>
              </a:rPr>
              <a:t>a </a:t>
            </a:r>
            <a:r>
              <a:rPr lang="hu-HU" sz="1600" dirty="0" err="1" smtClean="0">
                <a:latin typeface="Open Sans Light" pitchFamily="2" charset="0"/>
                <a:ea typeface="Open Sans Light" pitchFamily="2" charset="0"/>
                <a:cs typeface="Open Sans Light" pitchFamily="2" charset="0"/>
              </a:rPr>
              <a:t>protokolov</a:t>
            </a:r>
            <a:r>
              <a:rPr lang="hu-HU" sz="1600" dirty="0" smtClean="0">
                <a:latin typeface="Open Sans Light" pitchFamily="2" charset="0"/>
                <a:ea typeface="Open Sans Light" pitchFamily="2" charset="0"/>
                <a:cs typeface="Open Sans Light" pitchFamily="2" charset="0"/>
              </a:rPr>
              <a:t> </a:t>
            </a:r>
            <a:r>
              <a:rPr lang="hu-HU" sz="1600" dirty="0">
                <a:latin typeface="Open Sans Light" pitchFamily="2" charset="0"/>
                <a:ea typeface="Open Sans Light" pitchFamily="2" charset="0"/>
                <a:cs typeface="Open Sans Light" pitchFamily="2" charset="0"/>
              </a:rPr>
              <a:t>o </a:t>
            </a:r>
            <a:r>
              <a:rPr lang="hu-HU" sz="1600" dirty="0" err="1">
                <a:latin typeface="Open Sans Light" pitchFamily="2" charset="0"/>
                <a:ea typeface="Open Sans Light" pitchFamily="2" charset="0"/>
                <a:cs typeface="Open Sans Light" pitchFamily="2" charset="0"/>
              </a:rPr>
              <a:t>spolupráci</a:t>
            </a:r>
            <a:r>
              <a:rPr lang="hu-HU" sz="1600" dirty="0">
                <a:latin typeface="Open Sans Light" pitchFamily="2" charset="0"/>
                <a:ea typeface="Open Sans Light" pitchFamily="2" charset="0"/>
                <a:cs typeface="Open Sans Light" pitchFamily="2" charset="0"/>
              </a:rPr>
              <a:t>, </a:t>
            </a:r>
            <a:r>
              <a:rPr lang="hu-HU" sz="1600" dirty="0" err="1">
                <a:latin typeface="Open Sans Light" pitchFamily="2" charset="0"/>
                <a:ea typeface="Open Sans Light" pitchFamily="2" charset="0"/>
                <a:cs typeface="Open Sans Light" pitchFamily="2" charset="0"/>
              </a:rPr>
              <a:t>ktoré</a:t>
            </a:r>
            <a:r>
              <a:rPr lang="hu-HU" sz="1600" dirty="0">
                <a:latin typeface="Open Sans Light" pitchFamily="2" charset="0"/>
                <a:ea typeface="Open Sans Light" pitchFamily="2" charset="0"/>
                <a:cs typeface="Open Sans Light" pitchFamily="2" charset="0"/>
              </a:rPr>
              <a:t> </a:t>
            </a:r>
            <a:r>
              <a:rPr lang="hu-HU" sz="1600" dirty="0" err="1">
                <a:latin typeface="Open Sans Light" pitchFamily="2" charset="0"/>
                <a:ea typeface="Open Sans Light" pitchFamily="2" charset="0"/>
                <a:cs typeface="Open Sans Light" pitchFamily="2" charset="0"/>
              </a:rPr>
              <a:t>umožnia</a:t>
            </a:r>
            <a:r>
              <a:rPr lang="hu-HU" sz="1600" dirty="0">
                <a:latin typeface="Open Sans Light" pitchFamily="2" charset="0"/>
                <a:ea typeface="Open Sans Light" pitchFamily="2" charset="0"/>
                <a:cs typeface="Open Sans Light" pitchFamily="2" charset="0"/>
              </a:rPr>
              <a:t> </a:t>
            </a:r>
            <a:r>
              <a:rPr lang="hu-HU" sz="1600" dirty="0" err="1">
                <a:latin typeface="Open Sans Light" pitchFamily="2" charset="0"/>
                <a:ea typeface="Open Sans Light" pitchFamily="2" charset="0"/>
                <a:cs typeface="Open Sans Light" pitchFamily="2" charset="0"/>
              </a:rPr>
              <a:t>regionálnym</a:t>
            </a:r>
            <a:r>
              <a:rPr lang="hu-HU" sz="1600" dirty="0">
                <a:latin typeface="Open Sans Light" pitchFamily="2" charset="0"/>
                <a:ea typeface="Open Sans Light" pitchFamily="2" charset="0"/>
                <a:cs typeface="Open Sans Light" pitchFamily="2" charset="0"/>
              </a:rPr>
              <a:t> </a:t>
            </a:r>
            <a:r>
              <a:rPr lang="hu-HU" sz="1600" dirty="0" err="1">
                <a:latin typeface="Open Sans Light" pitchFamily="2" charset="0"/>
                <a:ea typeface="Open Sans Light" pitchFamily="2" charset="0"/>
                <a:cs typeface="Open Sans Light" pitchFamily="2" charset="0"/>
              </a:rPr>
              <a:t>inštitúciám</a:t>
            </a:r>
            <a:r>
              <a:rPr lang="hu-HU" sz="1600" dirty="0">
                <a:latin typeface="Open Sans Light" pitchFamily="2" charset="0"/>
                <a:ea typeface="Open Sans Light" pitchFamily="2" charset="0"/>
                <a:cs typeface="Open Sans Light" pitchFamily="2" charset="0"/>
              </a:rPr>
              <a:t> </a:t>
            </a:r>
            <a:r>
              <a:rPr lang="hu-HU" sz="1600" dirty="0" err="1">
                <a:latin typeface="Open Sans Light" pitchFamily="2" charset="0"/>
                <a:ea typeface="Open Sans Light" pitchFamily="2" charset="0"/>
                <a:cs typeface="Open Sans Light" pitchFamily="2" charset="0"/>
              </a:rPr>
              <a:t>účinne</a:t>
            </a:r>
            <a:r>
              <a:rPr lang="hu-HU" sz="1600" dirty="0">
                <a:latin typeface="Open Sans Light" pitchFamily="2" charset="0"/>
                <a:ea typeface="Open Sans Light" pitchFamily="2" charset="0"/>
                <a:cs typeface="Open Sans Light" pitchFamily="2" charset="0"/>
              </a:rPr>
              <a:t> </a:t>
            </a:r>
            <a:r>
              <a:rPr lang="hu-HU" sz="1600" dirty="0" err="1">
                <a:latin typeface="Open Sans Light" pitchFamily="2" charset="0"/>
                <a:ea typeface="Open Sans Light" pitchFamily="2" charset="0"/>
                <a:cs typeface="Open Sans Light" pitchFamily="2" charset="0"/>
              </a:rPr>
              <a:t>predpovedať</a:t>
            </a:r>
            <a:r>
              <a:rPr lang="hu-HU" sz="1600" dirty="0">
                <a:latin typeface="Open Sans Light" pitchFamily="2" charset="0"/>
                <a:ea typeface="Open Sans Light" pitchFamily="2" charset="0"/>
                <a:cs typeface="Open Sans Light" pitchFamily="2" charset="0"/>
              </a:rPr>
              <a:t>, </a:t>
            </a:r>
            <a:r>
              <a:rPr lang="hu-HU" sz="1600" dirty="0" err="1">
                <a:latin typeface="Open Sans Light" pitchFamily="2" charset="0"/>
                <a:ea typeface="Open Sans Light" pitchFamily="2" charset="0"/>
                <a:cs typeface="Open Sans Light" pitchFamily="2" charset="0"/>
              </a:rPr>
              <a:t>monitorovať</a:t>
            </a:r>
            <a:r>
              <a:rPr lang="hu-HU" sz="1600" dirty="0">
                <a:latin typeface="Open Sans Light" pitchFamily="2" charset="0"/>
                <a:ea typeface="Open Sans Light" pitchFamily="2" charset="0"/>
                <a:cs typeface="Open Sans Light" pitchFamily="2" charset="0"/>
              </a:rPr>
              <a:t> a </a:t>
            </a:r>
            <a:r>
              <a:rPr lang="hu-HU" sz="1600" dirty="0" err="1">
                <a:latin typeface="Open Sans Light" pitchFamily="2" charset="0"/>
                <a:ea typeface="Open Sans Light" pitchFamily="2" charset="0"/>
                <a:cs typeface="Open Sans Light" pitchFamily="2" charset="0"/>
              </a:rPr>
              <a:t>riadiť</a:t>
            </a:r>
            <a:r>
              <a:rPr lang="hu-HU" sz="1600" dirty="0">
                <a:latin typeface="Open Sans Light" pitchFamily="2" charset="0"/>
                <a:ea typeface="Open Sans Light" pitchFamily="2" charset="0"/>
                <a:cs typeface="Open Sans Light" pitchFamily="2" charset="0"/>
              </a:rPr>
              <a:t> </a:t>
            </a:r>
            <a:r>
              <a:rPr lang="hu-HU" sz="1600" dirty="0" err="1">
                <a:latin typeface="Open Sans Light" pitchFamily="2" charset="0"/>
                <a:ea typeface="Open Sans Light" pitchFamily="2" charset="0"/>
                <a:cs typeface="Open Sans Light" pitchFamily="2" charset="0"/>
              </a:rPr>
              <a:t>nepriaznivé</a:t>
            </a:r>
            <a:r>
              <a:rPr lang="hu-HU" sz="1600" dirty="0">
                <a:latin typeface="Open Sans Light" pitchFamily="2" charset="0"/>
                <a:ea typeface="Open Sans Light" pitchFamily="2" charset="0"/>
                <a:cs typeface="Open Sans Light" pitchFamily="2" charset="0"/>
              </a:rPr>
              <a:t> </a:t>
            </a:r>
            <a:r>
              <a:rPr lang="hu-HU" sz="1600" dirty="0" err="1">
                <a:latin typeface="Open Sans Light" pitchFamily="2" charset="0"/>
                <a:ea typeface="Open Sans Light" pitchFamily="2" charset="0"/>
                <a:cs typeface="Open Sans Light" pitchFamily="2" charset="0"/>
              </a:rPr>
              <a:t>účinky</a:t>
            </a:r>
            <a:r>
              <a:rPr lang="hu-HU" sz="1600" dirty="0">
                <a:latin typeface="Open Sans Light" pitchFamily="2" charset="0"/>
                <a:ea typeface="Open Sans Light" pitchFamily="2" charset="0"/>
                <a:cs typeface="Open Sans Light" pitchFamily="2" charset="0"/>
              </a:rPr>
              <a:t> </a:t>
            </a:r>
            <a:r>
              <a:rPr lang="hu-HU" sz="1600" dirty="0" err="1">
                <a:latin typeface="Open Sans Light" pitchFamily="2" charset="0"/>
                <a:ea typeface="Open Sans Light" pitchFamily="2" charset="0"/>
                <a:cs typeface="Open Sans Light" pitchFamily="2" charset="0"/>
              </a:rPr>
              <a:t>zmeny</a:t>
            </a:r>
            <a:r>
              <a:rPr lang="hu-HU" sz="1600" dirty="0">
                <a:latin typeface="Open Sans Light" pitchFamily="2" charset="0"/>
                <a:ea typeface="Open Sans Light" pitchFamily="2" charset="0"/>
                <a:cs typeface="Open Sans Light" pitchFamily="2" charset="0"/>
              </a:rPr>
              <a:t> </a:t>
            </a:r>
            <a:r>
              <a:rPr lang="hu-HU" sz="1600" dirty="0" err="1">
                <a:latin typeface="Open Sans Light" pitchFamily="2" charset="0"/>
                <a:ea typeface="Open Sans Light" pitchFamily="2" charset="0"/>
                <a:cs typeface="Open Sans Light" pitchFamily="2" charset="0"/>
              </a:rPr>
              <a:t>klímy</a:t>
            </a:r>
            <a:r>
              <a:rPr lang="hu-HU" sz="1600" dirty="0">
                <a:latin typeface="Open Sans Light" pitchFamily="2" charset="0"/>
                <a:ea typeface="Open Sans Light" pitchFamily="2" charset="0"/>
                <a:cs typeface="Open Sans Light" pitchFamily="2" charset="0"/>
              </a:rPr>
              <a:t> a </a:t>
            </a:r>
            <a:r>
              <a:rPr lang="hu-HU" sz="1600" dirty="0" err="1">
                <a:latin typeface="Open Sans Light" pitchFamily="2" charset="0"/>
                <a:ea typeface="Open Sans Light" pitchFamily="2" charset="0"/>
                <a:cs typeface="Open Sans Light" pitchFamily="2" charset="0"/>
              </a:rPr>
              <a:t>náhodných</a:t>
            </a:r>
            <a:r>
              <a:rPr lang="hu-HU" sz="1600" dirty="0">
                <a:latin typeface="Open Sans Light" pitchFamily="2" charset="0"/>
                <a:ea typeface="Open Sans Light" pitchFamily="2" charset="0"/>
                <a:cs typeface="Open Sans Light" pitchFamily="2" charset="0"/>
              </a:rPr>
              <a:t> </a:t>
            </a:r>
            <a:r>
              <a:rPr lang="hu-HU" sz="1600" dirty="0" err="1">
                <a:latin typeface="Open Sans Light" pitchFamily="2" charset="0"/>
                <a:ea typeface="Open Sans Light" pitchFamily="2" charset="0"/>
                <a:cs typeface="Open Sans Light" pitchFamily="2" charset="0"/>
              </a:rPr>
              <a:t>prírodných</a:t>
            </a:r>
            <a:r>
              <a:rPr lang="hu-HU" sz="1600" dirty="0">
                <a:latin typeface="Open Sans Light" pitchFamily="2" charset="0"/>
                <a:ea typeface="Open Sans Light" pitchFamily="2" charset="0"/>
                <a:cs typeface="Open Sans Light" pitchFamily="2" charset="0"/>
              </a:rPr>
              <a:t> a </a:t>
            </a:r>
            <a:r>
              <a:rPr lang="hu-HU" sz="1600" dirty="0" err="1">
                <a:latin typeface="Open Sans Light" pitchFamily="2" charset="0"/>
                <a:ea typeface="Open Sans Light" pitchFamily="2" charset="0"/>
                <a:cs typeface="Open Sans Light" pitchFamily="2" charset="0"/>
              </a:rPr>
              <a:t>človekom</a:t>
            </a:r>
            <a:r>
              <a:rPr lang="hu-HU" sz="1600" dirty="0">
                <a:latin typeface="Open Sans Light" pitchFamily="2" charset="0"/>
                <a:ea typeface="Open Sans Light" pitchFamily="2" charset="0"/>
                <a:cs typeface="Open Sans Light" pitchFamily="2" charset="0"/>
              </a:rPr>
              <a:t> </a:t>
            </a:r>
            <a:r>
              <a:rPr lang="hu-HU" sz="1600" dirty="0" err="1">
                <a:latin typeface="Open Sans Light" pitchFamily="2" charset="0"/>
                <a:ea typeface="Open Sans Light" pitchFamily="2" charset="0"/>
                <a:cs typeface="Open Sans Light" pitchFamily="2" charset="0"/>
              </a:rPr>
              <a:t>spôsobených</a:t>
            </a:r>
            <a:r>
              <a:rPr lang="hu-HU" sz="1600" dirty="0">
                <a:latin typeface="Open Sans Light" pitchFamily="2" charset="0"/>
                <a:ea typeface="Open Sans Light" pitchFamily="2" charset="0"/>
                <a:cs typeface="Open Sans Light" pitchFamily="2" charset="0"/>
              </a:rPr>
              <a:t> </a:t>
            </a:r>
            <a:r>
              <a:rPr lang="hu-HU" sz="1600" dirty="0" err="1">
                <a:latin typeface="Open Sans Light" pitchFamily="2" charset="0"/>
                <a:ea typeface="Open Sans Light" pitchFamily="2" charset="0"/>
                <a:cs typeface="Open Sans Light" pitchFamily="2" charset="0"/>
              </a:rPr>
              <a:t>katastrof</a:t>
            </a:r>
            <a:r>
              <a:rPr lang="hu-HU" sz="1600" dirty="0">
                <a:latin typeface="Open Sans Light" pitchFamily="2" charset="0"/>
                <a:ea typeface="Open Sans Light" pitchFamily="2" charset="0"/>
                <a:cs typeface="Open Sans Light" pitchFamily="2" charset="0"/>
              </a:rPr>
              <a:t>.</a:t>
            </a:r>
          </a:p>
          <a:p>
            <a:pPr algn="just">
              <a:buClr>
                <a:schemeClr val="accent1">
                  <a:lumMod val="75000"/>
                </a:schemeClr>
              </a:buClr>
            </a:pPr>
            <a:endParaRPr lang="en-GB" sz="1600" dirty="0">
              <a:latin typeface="Open Sans Light" pitchFamily="2" charset="0"/>
              <a:ea typeface="Open Sans Light" pitchFamily="2" charset="0"/>
              <a:cs typeface="Open Sans Light" pitchFamily="2" charset="0"/>
            </a:endParaRPr>
          </a:p>
          <a:p>
            <a:pPr marL="0" indent="0" algn="just">
              <a:buNone/>
            </a:pPr>
            <a:endParaRPr lang="hu-HU" sz="1600" dirty="0">
              <a:latin typeface="Open Sans Light" pitchFamily="2" charset="0"/>
              <a:ea typeface="Open Sans Light" pitchFamily="2" charset="0"/>
              <a:cs typeface="Open Sans Light" pitchFamily="2" charset="0"/>
            </a:endParaRPr>
          </a:p>
        </p:txBody>
      </p:sp>
      <p:sp>
        <p:nvSpPr>
          <p:cNvPr id="8" name="Slide Number Placeholder 7">
            <a:extLst>
              <a:ext uri="{FF2B5EF4-FFF2-40B4-BE49-F238E27FC236}">
                <a16:creationId xmlns="" xmlns:a16="http://schemas.microsoft.com/office/drawing/2014/main" id="{A5490C42-D944-4943-A5A7-4CE426B664EC}"/>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4591978-1342-554A-82AC-B12872A7F26C}" type="slidenum">
              <a:rPr kumimoji="0" lang="x-non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x-none"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913023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DFB33F3-A665-2A1D-134E-9E244997B417}"/>
              </a:ext>
            </a:extLst>
          </p:cNvPr>
          <p:cNvSpPr>
            <a:spLocks noGrp="1"/>
          </p:cNvSpPr>
          <p:nvPr>
            <p:ph type="title"/>
          </p:nvPr>
        </p:nvSpPr>
        <p:spPr/>
        <p:txBody>
          <a:bodyPr>
            <a:normAutofit/>
          </a:bodyPr>
          <a:lstStyle/>
          <a:p>
            <a:r>
              <a:rPr lang="hu-HU" sz="2200" b="1" dirty="0">
                <a:solidFill>
                  <a:schemeClr val="accent1">
                    <a:lumMod val="75000"/>
                  </a:schemeClr>
                </a:solidFill>
                <a:latin typeface="Open Sans ExtraBold" pitchFamily="2" charset="0"/>
                <a:ea typeface="Open Sans ExtraBold" pitchFamily="2" charset="0"/>
                <a:cs typeface="Open Sans ExtraBold" pitchFamily="2" charset="0"/>
              </a:rPr>
              <a:t>1. </a:t>
            </a:r>
            <a:r>
              <a:rPr lang="hu-HU" sz="2200" b="1" dirty="0" err="1">
                <a:solidFill>
                  <a:schemeClr val="accent1">
                    <a:lumMod val="75000"/>
                  </a:schemeClr>
                </a:solidFill>
                <a:latin typeface="Open Sans ExtraBold" pitchFamily="2" charset="0"/>
                <a:ea typeface="Open Sans ExtraBold" pitchFamily="2" charset="0"/>
                <a:cs typeface="Open Sans ExtraBold" pitchFamily="2" charset="0"/>
              </a:rPr>
              <a:t>Výzva</a:t>
            </a:r>
            <a:r>
              <a:rPr lang="hu-HU" sz="2200" b="1" dirty="0">
                <a:solidFill>
                  <a:schemeClr val="accent1">
                    <a:lumMod val="75000"/>
                  </a:schemeClr>
                </a:solidFill>
                <a:latin typeface="Open Sans ExtraBold" pitchFamily="2" charset="0"/>
                <a:ea typeface="Open Sans ExtraBold" pitchFamily="2" charset="0"/>
                <a:cs typeface="Open Sans ExtraBold" pitchFamily="2" charset="0"/>
              </a:rPr>
              <a:t/>
            </a:r>
            <a:br>
              <a:rPr lang="hu-HU" sz="2200" b="1" dirty="0">
                <a:solidFill>
                  <a:schemeClr val="accent1">
                    <a:lumMod val="75000"/>
                  </a:schemeClr>
                </a:solidFill>
                <a:latin typeface="Open Sans ExtraBold" pitchFamily="2" charset="0"/>
                <a:ea typeface="Open Sans ExtraBold" pitchFamily="2" charset="0"/>
                <a:cs typeface="Open Sans ExtraBold" pitchFamily="2" charset="0"/>
              </a:rPr>
            </a:br>
            <a:r>
              <a:rPr lang="hu-HU" sz="2200" b="1" dirty="0" err="1">
                <a:latin typeface="Open Sans ExtraBold" pitchFamily="2" charset="0"/>
                <a:ea typeface="Open Sans ExtraBold" pitchFamily="2" charset="0"/>
                <a:cs typeface="Open Sans ExtraBold" pitchFamily="2" charset="0"/>
              </a:rPr>
              <a:t>Indikatívne</a:t>
            </a:r>
            <a:r>
              <a:rPr lang="hu-HU" sz="2200" b="1" dirty="0">
                <a:latin typeface="Open Sans ExtraBold" pitchFamily="2" charset="0"/>
                <a:ea typeface="Open Sans ExtraBold" pitchFamily="2" charset="0"/>
                <a:cs typeface="Open Sans ExtraBold" pitchFamily="2" charset="0"/>
              </a:rPr>
              <a:t> </a:t>
            </a:r>
            <a:r>
              <a:rPr lang="hu-HU" sz="2200" b="1" dirty="0" err="1">
                <a:latin typeface="Open Sans ExtraBold" pitchFamily="2" charset="0"/>
                <a:ea typeface="Open Sans ExtraBold" pitchFamily="2" charset="0"/>
                <a:cs typeface="Open Sans ExtraBold" pitchFamily="2" charset="0"/>
              </a:rPr>
              <a:t>aktivity</a:t>
            </a:r>
            <a:endParaRPr lang="x-none" sz="2200" b="1" dirty="0">
              <a:latin typeface="Open Sans ExtraBold" pitchFamily="2" charset="0"/>
              <a:ea typeface="Open Sans ExtraBold" pitchFamily="2" charset="0"/>
              <a:cs typeface="Open Sans ExtraBold" pitchFamily="2" charset="0"/>
            </a:endParaRPr>
          </a:p>
        </p:txBody>
      </p:sp>
      <p:sp>
        <p:nvSpPr>
          <p:cNvPr id="3" name="Content Placeholder 2">
            <a:extLst>
              <a:ext uri="{FF2B5EF4-FFF2-40B4-BE49-F238E27FC236}">
                <a16:creationId xmlns="" xmlns:a16="http://schemas.microsoft.com/office/drawing/2014/main" id="{DDD77D7A-34EE-52FF-BCC6-BC5BC0952499}"/>
              </a:ext>
            </a:extLst>
          </p:cNvPr>
          <p:cNvSpPr>
            <a:spLocks noGrp="1"/>
          </p:cNvSpPr>
          <p:nvPr>
            <p:ph idx="1"/>
          </p:nvPr>
        </p:nvSpPr>
        <p:spPr>
          <a:xfrm>
            <a:off x="628650" y="1825625"/>
            <a:ext cx="8020828" cy="4080653"/>
          </a:xfrm>
        </p:spPr>
        <p:txBody>
          <a:bodyPr>
            <a:normAutofit/>
          </a:bodyPr>
          <a:lstStyle/>
          <a:p>
            <a:pPr marL="0" indent="0" algn="just">
              <a:buClr>
                <a:schemeClr val="accent1">
                  <a:lumMod val="75000"/>
                </a:schemeClr>
              </a:buClr>
              <a:buNone/>
            </a:pPr>
            <a:r>
              <a:rPr lang="hu-HU" sz="1600" b="1" i="1" dirty="0" err="1">
                <a:latin typeface="Open Sans Light" pitchFamily="2" charset="0"/>
                <a:ea typeface="Open Sans Light" pitchFamily="2" charset="0"/>
                <a:cs typeface="Open Sans Light" pitchFamily="2" charset="0"/>
              </a:rPr>
              <a:t>Typy</a:t>
            </a:r>
            <a:r>
              <a:rPr lang="hu-HU" sz="1600" b="1" i="1" dirty="0">
                <a:latin typeface="Open Sans Light" pitchFamily="2" charset="0"/>
                <a:ea typeface="Open Sans Light" pitchFamily="2" charset="0"/>
                <a:cs typeface="Open Sans Light" pitchFamily="2" charset="0"/>
              </a:rPr>
              <a:t> </a:t>
            </a:r>
            <a:r>
              <a:rPr lang="hu-HU" sz="1600" b="1" i="1" dirty="0" err="1">
                <a:latin typeface="Open Sans Light" pitchFamily="2" charset="0"/>
                <a:ea typeface="Open Sans Light" pitchFamily="2" charset="0"/>
                <a:cs typeface="Open Sans Light" pitchFamily="2" charset="0"/>
              </a:rPr>
              <a:t>aktivít</a:t>
            </a:r>
            <a:r>
              <a:rPr lang="hu-HU" sz="1600" b="1" i="1" dirty="0">
                <a:latin typeface="Open Sans Light" pitchFamily="2" charset="0"/>
                <a:ea typeface="Open Sans Light" pitchFamily="2" charset="0"/>
                <a:cs typeface="Open Sans Light" pitchFamily="2" charset="0"/>
              </a:rPr>
              <a:t> </a:t>
            </a:r>
            <a:r>
              <a:rPr lang="hu-HU" sz="1600" b="1" i="1" dirty="0" smtClean="0">
                <a:latin typeface="Open Sans Light" pitchFamily="2" charset="0"/>
                <a:ea typeface="Open Sans Light" pitchFamily="2" charset="0"/>
                <a:cs typeface="Open Sans Light" pitchFamily="2" charset="0"/>
              </a:rPr>
              <a:t>2 </a:t>
            </a:r>
            <a:r>
              <a:rPr lang="hu-HU" sz="1600" b="1" i="1" dirty="0">
                <a:latin typeface="Open Sans Light" pitchFamily="2" charset="0"/>
                <a:ea typeface="Open Sans Light" pitchFamily="2" charset="0"/>
                <a:cs typeface="Open Sans Light" pitchFamily="2" charset="0"/>
              </a:rPr>
              <a:t>– </a:t>
            </a:r>
            <a:r>
              <a:rPr lang="hu-HU" sz="1600" b="1" i="1" dirty="0" err="1">
                <a:latin typeface="Open Sans Light" pitchFamily="2" charset="0"/>
                <a:ea typeface="Open Sans Light" pitchFamily="2" charset="0"/>
                <a:cs typeface="Open Sans Light" pitchFamily="2" charset="0"/>
              </a:rPr>
              <a:t>indikatívne</a:t>
            </a:r>
            <a:r>
              <a:rPr lang="hu-HU" sz="1600" b="1" i="1" dirty="0">
                <a:latin typeface="Open Sans Light" pitchFamily="2" charset="0"/>
                <a:ea typeface="Open Sans Light" pitchFamily="2" charset="0"/>
                <a:cs typeface="Open Sans Light" pitchFamily="2" charset="0"/>
              </a:rPr>
              <a:t> </a:t>
            </a:r>
            <a:r>
              <a:rPr lang="hu-HU" sz="1600" b="1" i="1" dirty="0" err="1">
                <a:latin typeface="Open Sans Light" pitchFamily="2" charset="0"/>
                <a:ea typeface="Open Sans Light" pitchFamily="2" charset="0"/>
                <a:cs typeface="Open Sans Light" pitchFamily="2" charset="0"/>
              </a:rPr>
              <a:t>aktivity</a:t>
            </a:r>
            <a:r>
              <a:rPr lang="hu-HU" sz="1600" b="1" i="1" dirty="0">
                <a:latin typeface="Open Sans Light" pitchFamily="2" charset="0"/>
                <a:ea typeface="Open Sans Light" pitchFamily="2" charset="0"/>
                <a:cs typeface="Open Sans Light" pitchFamily="2" charset="0"/>
              </a:rPr>
              <a:t> </a:t>
            </a:r>
            <a:endParaRPr lang="hu-HU" sz="1600" b="1" i="1" dirty="0" smtClean="0">
              <a:latin typeface="Open Sans Light" pitchFamily="2" charset="0"/>
              <a:ea typeface="Open Sans Light" pitchFamily="2" charset="0"/>
              <a:cs typeface="Open Sans Light" pitchFamily="2" charset="0"/>
            </a:endParaRPr>
          </a:p>
          <a:p>
            <a:pPr marL="0" indent="0" algn="just">
              <a:buClr>
                <a:schemeClr val="accent1">
                  <a:lumMod val="75000"/>
                </a:schemeClr>
              </a:buClr>
              <a:buNone/>
            </a:pPr>
            <a:r>
              <a:rPr lang="en-GB" sz="1600" dirty="0" err="1" smtClean="0">
                <a:latin typeface="Open Sans Light" pitchFamily="2" charset="0"/>
                <a:ea typeface="Open Sans Light" pitchFamily="2" charset="0"/>
                <a:cs typeface="Open Sans Light" pitchFamily="2" charset="0"/>
              </a:rPr>
              <a:t>Spoločné</a:t>
            </a:r>
            <a:r>
              <a:rPr lang="en-GB" sz="1600" dirty="0" smtClean="0">
                <a:latin typeface="Open Sans Light" pitchFamily="2" charset="0"/>
                <a:ea typeface="Open Sans Light" pitchFamily="2" charset="0"/>
                <a:cs typeface="Open Sans Light" pitchFamily="2" charset="0"/>
              </a:rPr>
              <a:t> </a:t>
            </a:r>
            <a:r>
              <a:rPr lang="en-GB" sz="1600" dirty="0" err="1">
                <a:latin typeface="Open Sans Light" pitchFamily="2" charset="0"/>
                <a:ea typeface="Open Sans Light" pitchFamily="2" charset="0"/>
                <a:cs typeface="Open Sans Light" pitchFamily="2" charset="0"/>
              </a:rPr>
              <a:t>akcie</a:t>
            </a:r>
            <a:r>
              <a:rPr lang="en-GB" sz="1600" dirty="0">
                <a:latin typeface="Open Sans Light" pitchFamily="2" charset="0"/>
                <a:ea typeface="Open Sans Light" pitchFamily="2" charset="0"/>
                <a:cs typeface="Open Sans Light" pitchFamily="2" charset="0"/>
              </a:rPr>
              <a:t> </a:t>
            </a:r>
            <a:r>
              <a:rPr lang="en-GB" sz="1600" dirty="0" err="1">
                <a:latin typeface="Open Sans Light" pitchFamily="2" charset="0"/>
                <a:ea typeface="Open Sans Light" pitchFamily="2" charset="0"/>
                <a:cs typeface="Open Sans Light" pitchFamily="2" charset="0"/>
              </a:rPr>
              <a:t>zamerané</a:t>
            </a:r>
            <a:r>
              <a:rPr lang="en-GB" sz="1600" dirty="0">
                <a:latin typeface="Open Sans Light" pitchFamily="2" charset="0"/>
                <a:ea typeface="Open Sans Light" pitchFamily="2" charset="0"/>
                <a:cs typeface="Open Sans Light" pitchFamily="2" charset="0"/>
              </a:rPr>
              <a:t> </a:t>
            </a:r>
            <a:r>
              <a:rPr lang="en-GB" sz="1600" dirty="0" err="1">
                <a:latin typeface="Open Sans Light" pitchFamily="2" charset="0"/>
                <a:ea typeface="Open Sans Light" pitchFamily="2" charset="0"/>
                <a:cs typeface="Open Sans Light" pitchFamily="2" charset="0"/>
              </a:rPr>
              <a:t>na</a:t>
            </a:r>
            <a:r>
              <a:rPr lang="en-GB" sz="1600" dirty="0">
                <a:latin typeface="Open Sans Light" pitchFamily="2" charset="0"/>
                <a:ea typeface="Open Sans Light" pitchFamily="2" charset="0"/>
                <a:cs typeface="Open Sans Light" pitchFamily="2" charset="0"/>
              </a:rPr>
              <a:t> </a:t>
            </a:r>
            <a:r>
              <a:rPr lang="en-GB" sz="1600" dirty="0" err="1">
                <a:latin typeface="Open Sans Light" pitchFamily="2" charset="0"/>
                <a:ea typeface="Open Sans Light" pitchFamily="2" charset="0"/>
                <a:cs typeface="Open Sans Light" pitchFamily="2" charset="0"/>
              </a:rPr>
              <a:t>vzdelávanie</a:t>
            </a:r>
            <a:r>
              <a:rPr lang="en-GB" sz="1600" dirty="0">
                <a:latin typeface="Open Sans Light" pitchFamily="2" charset="0"/>
                <a:ea typeface="Open Sans Light" pitchFamily="2" charset="0"/>
                <a:cs typeface="Open Sans Light" pitchFamily="2" charset="0"/>
              </a:rPr>
              <a:t> a </a:t>
            </a:r>
            <a:r>
              <a:rPr lang="en-GB" sz="1600" dirty="0" err="1">
                <a:latin typeface="Open Sans Light" pitchFamily="2" charset="0"/>
                <a:ea typeface="Open Sans Light" pitchFamily="2" charset="0"/>
                <a:cs typeface="Open Sans Light" pitchFamily="2" charset="0"/>
              </a:rPr>
              <a:t>výmenu</a:t>
            </a:r>
            <a:r>
              <a:rPr lang="en-GB" sz="1600" dirty="0">
                <a:latin typeface="Open Sans Light" pitchFamily="2" charset="0"/>
                <a:ea typeface="Open Sans Light" pitchFamily="2" charset="0"/>
                <a:cs typeface="Open Sans Light" pitchFamily="2" charset="0"/>
              </a:rPr>
              <a:t> </a:t>
            </a:r>
            <a:r>
              <a:rPr lang="en-GB" sz="1600" dirty="0" err="1">
                <a:latin typeface="Open Sans Light" pitchFamily="2" charset="0"/>
                <a:ea typeface="Open Sans Light" pitchFamily="2" charset="0"/>
                <a:cs typeface="Open Sans Light" pitchFamily="2" charset="0"/>
              </a:rPr>
              <a:t>poznatkov</a:t>
            </a:r>
            <a:r>
              <a:rPr lang="en-GB" sz="1600" dirty="0">
                <a:latin typeface="Open Sans Light" pitchFamily="2" charset="0"/>
                <a:ea typeface="Open Sans Light" pitchFamily="2" charset="0"/>
                <a:cs typeface="Open Sans Light" pitchFamily="2" charset="0"/>
              </a:rPr>
              <a:t> s </a:t>
            </a:r>
            <a:r>
              <a:rPr lang="en-GB" sz="1600" dirty="0" err="1">
                <a:latin typeface="Open Sans Light" pitchFamily="2" charset="0"/>
                <a:ea typeface="Open Sans Light" pitchFamily="2" charset="0"/>
                <a:cs typeface="Open Sans Light" pitchFamily="2" charset="0"/>
              </a:rPr>
              <a:t>cieľom</a:t>
            </a:r>
            <a:r>
              <a:rPr lang="en-GB" sz="1600" dirty="0">
                <a:latin typeface="Open Sans Light" pitchFamily="2" charset="0"/>
                <a:ea typeface="Open Sans Light" pitchFamily="2" charset="0"/>
                <a:cs typeface="Open Sans Light" pitchFamily="2" charset="0"/>
              </a:rPr>
              <a:t> </a:t>
            </a:r>
            <a:r>
              <a:rPr lang="en-GB" sz="1600" dirty="0" err="1">
                <a:latin typeface="Open Sans Light" pitchFamily="2" charset="0"/>
                <a:ea typeface="Open Sans Light" pitchFamily="2" charset="0"/>
                <a:cs typeface="Open Sans Light" pitchFamily="2" charset="0"/>
              </a:rPr>
              <a:t>zvýšiť</a:t>
            </a:r>
            <a:r>
              <a:rPr lang="en-GB" sz="1600" dirty="0">
                <a:latin typeface="Open Sans Light" pitchFamily="2" charset="0"/>
                <a:ea typeface="Open Sans Light" pitchFamily="2" charset="0"/>
                <a:cs typeface="Open Sans Light" pitchFamily="2" charset="0"/>
              </a:rPr>
              <a:t> </a:t>
            </a:r>
            <a:r>
              <a:rPr lang="en-GB" sz="1600" dirty="0" err="1">
                <a:latin typeface="Open Sans Light" pitchFamily="2" charset="0"/>
                <a:ea typeface="Open Sans Light" pitchFamily="2" charset="0"/>
                <a:cs typeface="Open Sans Light" pitchFamily="2" charset="0"/>
              </a:rPr>
              <a:t>organizačné</a:t>
            </a:r>
            <a:r>
              <a:rPr lang="en-GB" sz="1600" dirty="0">
                <a:latin typeface="Open Sans Light" pitchFamily="2" charset="0"/>
                <a:ea typeface="Open Sans Light" pitchFamily="2" charset="0"/>
                <a:cs typeface="Open Sans Light" pitchFamily="2" charset="0"/>
              </a:rPr>
              <a:t> </a:t>
            </a:r>
            <a:r>
              <a:rPr lang="en-GB" sz="1600" dirty="0" err="1">
                <a:latin typeface="Open Sans Light" pitchFamily="2" charset="0"/>
                <a:ea typeface="Open Sans Light" pitchFamily="2" charset="0"/>
                <a:cs typeface="Open Sans Light" pitchFamily="2" charset="0"/>
              </a:rPr>
              <a:t>kapacity</a:t>
            </a:r>
            <a:r>
              <a:rPr lang="en-GB" sz="1600" dirty="0">
                <a:latin typeface="Open Sans Light" pitchFamily="2" charset="0"/>
                <a:ea typeface="Open Sans Light" pitchFamily="2" charset="0"/>
                <a:cs typeface="Open Sans Light" pitchFamily="2" charset="0"/>
              </a:rPr>
              <a:t> </a:t>
            </a:r>
            <a:r>
              <a:rPr lang="en-GB" sz="1600" dirty="0" err="1">
                <a:latin typeface="Open Sans Light" pitchFamily="2" charset="0"/>
                <a:ea typeface="Open Sans Light" pitchFamily="2" charset="0"/>
                <a:cs typeface="Open Sans Light" pitchFamily="2" charset="0"/>
              </a:rPr>
              <a:t>príslušných</a:t>
            </a:r>
            <a:r>
              <a:rPr lang="en-GB" sz="1600" dirty="0">
                <a:latin typeface="Open Sans Light" pitchFamily="2" charset="0"/>
                <a:ea typeface="Open Sans Light" pitchFamily="2" charset="0"/>
                <a:cs typeface="Open Sans Light" pitchFamily="2" charset="0"/>
              </a:rPr>
              <a:t> </a:t>
            </a:r>
            <a:r>
              <a:rPr lang="en-GB" sz="1600" dirty="0" err="1">
                <a:latin typeface="Open Sans Light" pitchFamily="2" charset="0"/>
                <a:ea typeface="Open Sans Light" pitchFamily="2" charset="0"/>
                <a:cs typeface="Open Sans Light" pitchFamily="2" charset="0"/>
              </a:rPr>
              <a:t>národných</a:t>
            </a:r>
            <a:r>
              <a:rPr lang="en-GB" sz="1600" dirty="0">
                <a:latin typeface="Open Sans Light" pitchFamily="2" charset="0"/>
                <a:ea typeface="Open Sans Light" pitchFamily="2" charset="0"/>
                <a:cs typeface="Open Sans Light" pitchFamily="2" charset="0"/>
              </a:rPr>
              <a:t> a </a:t>
            </a:r>
            <a:r>
              <a:rPr lang="en-GB" sz="1600" dirty="0" err="1">
                <a:latin typeface="Open Sans Light" pitchFamily="2" charset="0"/>
                <a:ea typeface="Open Sans Light" pitchFamily="2" charset="0"/>
                <a:cs typeface="Open Sans Light" pitchFamily="2" charset="0"/>
              </a:rPr>
              <a:t>cezhraničných</a:t>
            </a:r>
            <a:r>
              <a:rPr lang="en-GB" sz="1600" dirty="0">
                <a:latin typeface="Open Sans Light" pitchFamily="2" charset="0"/>
                <a:ea typeface="Open Sans Light" pitchFamily="2" charset="0"/>
                <a:cs typeface="Open Sans Light" pitchFamily="2" charset="0"/>
              </a:rPr>
              <a:t> </a:t>
            </a:r>
            <a:r>
              <a:rPr lang="en-GB" sz="1600" dirty="0" err="1">
                <a:latin typeface="Open Sans Light" pitchFamily="2" charset="0"/>
                <a:ea typeface="Open Sans Light" pitchFamily="2" charset="0"/>
                <a:cs typeface="Open Sans Light" pitchFamily="2" charset="0"/>
              </a:rPr>
              <a:t>organizácií</a:t>
            </a:r>
            <a:r>
              <a:rPr lang="en-GB" sz="1600" dirty="0">
                <a:latin typeface="Open Sans Light" pitchFamily="2" charset="0"/>
                <a:ea typeface="Open Sans Light" pitchFamily="2" charset="0"/>
                <a:cs typeface="Open Sans Light" pitchFamily="2" charset="0"/>
              </a:rPr>
              <a:t>, </a:t>
            </a:r>
            <a:r>
              <a:rPr lang="en-GB" sz="1600" dirty="0" err="1">
                <a:latin typeface="Open Sans Light" pitchFamily="2" charset="0"/>
                <a:ea typeface="Open Sans Light" pitchFamily="2" charset="0"/>
                <a:cs typeface="Open Sans Light" pitchFamily="2" charset="0"/>
              </a:rPr>
              <a:t>verejných</a:t>
            </a:r>
            <a:r>
              <a:rPr lang="en-GB" sz="1600" dirty="0">
                <a:latin typeface="Open Sans Light" pitchFamily="2" charset="0"/>
                <a:ea typeface="Open Sans Light" pitchFamily="2" charset="0"/>
                <a:cs typeface="Open Sans Light" pitchFamily="2" charset="0"/>
              </a:rPr>
              <a:t> </a:t>
            </a:r>
            <a:r>
              <a:rPr lang="en-GB" sz="1600" dirty="0" err="1">
                <a:latin typeface="Open Sans Light" pitchFamily="2" charset="0"/>
                <a:ea typeface="Open Sans Light" pitchFamily="2" charset="0"/>
                <a:cs typeface="Open Sans Light" pitchFamily="2" charset="0"/>
              </a:rPr>
              <a:t>inštitúcií</a:t>
            </a:r>
            <a:r>
              <a:rPr lang="en-GB" sz="1600" dirty="0">
                <a:latin typeface="Open Sans Light" pitchFamily="2" charset="0"/>
                <a:ea typeface="Open Sans Light" pitchFamily="2" charset="0"/>
                <a:cs typeface="Open Sans Light" pitchFamily="2" charset="0"/>
              </a:rPr>
              <a:t> </a:t>
            </a:r>
            <a:r>
              <a:rPr lang="en-GB" sz="1600" dirty="0" err="1">
                <a:latin typeface="Open Sans Light" pitchFamily="2" charset="0"/>
                <a:ea typeface="Open Sans Light" pitchFamily="2" charset="0"/>
                <a:cs typeface="Open Sans Light" pitchFamily="2" charset="0"/>
              </a:rPr>
              <a:t>miestnych</a:t>
            </a:r>
            <a:r>
              <a:rPr lang="en-GB" sz="1600" dirty="0">
                <a:latin typeface="Open Sans Light" pitchFamily="2" charset="0"/>
                <a:ea typeface="Open Sans Light" pitchFamily="2" charset="0"/>
                <a:cs typeface="Open Sans Light" pitchFamily="2" charset="0"/>
              </a:rPr>
              <a:t> a </a:t>
            </a:r>
            <a:r>
              <a:rPr lang="en-GB" sz="1600" dirty="0" err="1">
                <a:latin typeface="Open Sans Light" pitchFamily="2" charset="0"/>
                <a:ea typeface="Open Sans Light" pitchFamily="2" charset="0"/>
                <a:cs typeface="Open Sans Light" pitchFamily="2" charset="0"/>
              </a:rPr>
              <a:t>regionálnych</a:t>
            </a:r>
            <a:r>
              <a:rPr lang="en-GB" sz="1600" dirty="0">
                <a:latin typeface="Open Sans Light" pitchFamily="2" charset="0"/>
                <a:ea typeface="Open Sans Light" pitchFamily="2" charset="0"/>
                <a:cs typeface="Open Sans Light" pitchFamily="2" charset="0"/>
              </a:rPr>
              <a:t> </a:t>
            </a:r>
            <a:r>
              <a:rPr lang="en-GB" sz="1600" dirty="0" err="1">
                <a:latin typeface="Open Sans Light" pitchFamily="2" charset="0"/>
                <a:ea typeface="Open Sans Light" pitchFamily="2" charset="0"/>
                <a:cs typeface="Open Sans Light" pitchFamily="2" charset="0"/>
              </a:rPr>
              <a:t>samospráv</a:t>
            </a:r>
            <a:r>
              <a:rPr lang="en-GB" sz="1600" dirty="0">
                <a:latin typeface="Open Sans Light" pitchFamily="2" charset="0"/>
                <a:ea typeface="Open Sans Light" pitchFamily="2" charset="0"/>
                <a:cs typeface="Open Sans Light" pitchFamily="2" charset="0"/>
              </a:rPr>
              <a:t>, </a:t>
            </a:r>
            <a:r>
              <a:rPr lang="en-GB" sz="1600" dirty="0" err="1">
                <a:latin typeface="Open Sans Light" pitchFamily="2" charset="0"/>
                <a:ea typeface="Open Sans Light" pitchFamily="2" charset="0"/>
                <a:cs typeface="Open Sans Light" pitchFamily="2" charset="0"/>
              </a:rPr>
              <a:t>škôl</a:t>
            </a:r>
            <a:r>
              <a:rPr lang="en-GB" sz="1600" dirty="0">
                <a:latin typeface="Open Sans Light" pitchFamily="2" charset="0"/>
                <a:ea typeface="Open Sans Light" pitchFamily="2" charset="0"/>
                <a:cs typeface="Open Sans Light" pitchFamily="2" charset="0"/>
              </a:rPr>
              <a:t> a </a:t>
            </a:r>
            <a:r>
              <a:rPr lang="en-GB" sz="1600" dirty="0" err="1">
                <a:latin typeface="Open Sans Light" pitchFamily="2" charset="0"/>
                <a:ea typeface="Open Sans Light" pitchFamily="2" charset="0"/>
                <a:cs typeface="Open Sans Light" pitchFamily="2" charset="0"/>
              </a:rPr>
              <a:t>občianskych</a:t>
            </a:r>
            <a:r>
              <a:rPr lang="en-GB" sz="1600" dirty="0">
                <a:latin typeface="Open Sans Light" pitchFamily="2" charset="0"/>
                <a:ea typeface="Open Sans Light" pitchFamily="2" charset="0"/>
                <a:cs typeface="Open Sans Light" pitchFamily="2" charset="0"/>
              </a:rPr>
              <a:t> </a:t>
            </a:r>
            <a:r>
              <a:rPr lang="en-GB" sz="1600" dirty="0" err="1">
                <a:latin typeface="Open Sans Light" pitchFamily="2" charset="0"/>
                <a:ea typeface="Open Sans Light" pitchFamily="2" charset="0"/>
                <a:cs typeface="Open Sans Light" pitchFamily="2" charset="0"/>
              </a:rPr>
              <a:t>organizácií</a:t>
            </a:r>
            <a:r>
              <a:rPr lang="en-GB" sz="1600" dirty="0">
                <a:latin typeface="Open Sans Light" pitchFamily="2" charset="0"/>
                <a:ea typeface="Open Sans Light" pitchFamily="2" charset="0"/>
                <a:cs typeface="Open Sans Light" pitchFamily="2" charset="0"/>
              </a:rPr>
              <a:t> (MVO);</a:t>
            </a:r>
          </a:p>
          <a:p>
            <a:pPr algn="just">
              <a:buClr>
                <a:schemeClr val="accent1">
                  <a:lumMod val="75000"/>
                </a:schemeClr>
              </a:buClr>
            </a:pPr>
            <a:r>
              <a:rPr lang="en-GB" sz="1600" dirty="0" err="1" smtClean="0">
                <a:latin typeface="Open Sans Light" pitchFamily="2" charset="0"/>
                <a:ea typeface="Open Sans Light" pitchFamily="2" charset="0"/>
                <a:cs typeface="Open Sans Light" pitchFamily="2" charset="0"/>
              </a:rPr>
              <a:t>Informačné</a:t>
            </a:r>
            <a:r>
              <a:rPr lang="en-GB" sz="1600" dirty="0" smtClean="0">
                <a:latin typeface="Open Sans Light" pitchFamily="2" charset="0"/>
                <a:ea typeface="Open Sans Light" pitchFamily="2" charset="0"/>
                <a:cs typeface="Open Sans Light" pitchFamily="2" charset="0"/>
              </a:rPr>
              <a:t> </a:t>
            </a:r>
            <a:r>
              <a:rPr lang="en-GB" sz="1600" dirty="0" err="1">
                <a:latin typeface="Open Sans Light" pitchFamily="2" charset="0"/>
                <a:ea typeface="Open Sans Light" pitchFamily="2" charset="0"/>
                <a:cs typeface="Open Sans Light" pitchFamily="2" charset="0"/>
              </a:rPr>
              <a:t>kampane</a:t>
            </a:r>
            <a:r>
              <a:rPr lang="en-GB" sz="1600" dirty="0">
                <a:latin typeface="Open Sans Light" pitchFamily="2" charset="0"/>
                <a:ea typeface="Open Sans Light" pitchFamily="2" charset="0"/>
                <a:cs typeface="Open Sans Light" pitchFamily="2" charset="0"/>
              </a:rPr>
              <a:t> a </a:t>
            </a:r>
            <a:r>
              <a:rPr lang="en-GB" sz="1600" dirty="0" err="1">
                <a:latin typeface="Open Sans Light" pitchFamily="2" charset="0"/>
                <a:ea typeface="Open Sans Light" pitchFamily="2" charset="0"/>
                <a:cs typeface="Open Sans Light" pitchFamily="2" charset="0"/>
              </a:rPr>
              <a:t>verejné</a:t>
            </a:r>
            <a:r>
              <a:rPr lang="en-GB" sz="1600" dirty="0">
                <a:latin typeface="Open Sans Light" pitchFamily="2" charset="0"/>
                <a:ea typeface="Open Sans Light" pitchFamily="2" charset="0"/>
                <a:cs typeface="Open Sans Light" pitchFamily="2" charset="0"/>
              </a:rPr>
              <a:t> </a:t>
            </a:r>
            <a:r>
              <a:rPr lang="en-GB" sz="1600" dirty="0" err="1">
                <a:latin typeface="Open Sans Light" pitchFamily="2" charset="0"/>
                <a:ea typeface="Open Sans Light" pitchFamily="2" charset="0"/>
                <a:cs typeface="Open Sans Light" pitchFamily="2" charset="0"/>
              </a:rPr>
              <a:t>propagačné</a:t>
            </a:r>
            <a:r>
              <a:rPr lang="en-GB" sz="1600" dirty="0">
                <a:latin typeface="Open Sans Light" pitchFamily="2" charset="0"/>
                <a:ea typeface="Open Sans Light" pitchFamily="2" charset="0"/>
                <a:cs typeface="Open Sans Light" pitchFamily="2" charset="0"/>
              </a:rPr>
              <a:t> </a:t>
            </a:r>
            <a:r>
              <a:rPr lang="en-GB" sz="1600" dirty="0" err="1">
                <a:latin typeface="Open Sans Light" pitchFamily="2" charset="0"/>
                <a:ea typeface="Open Sans Light" pitchFamily="2" charset="0"/>
                <a:cs typeface="Open Sans Light" pitchFamily="2" charset="0"/>
              </a:rPr>
              <a:t>podujatia</a:t>
            </a:r>
            <a:r>
              <a:rPr lang="en-GB" sz="1600" dirty="0">
                <a:latin typeface="Open Sans Light" pitchFamily="2" charset="0"/>
                <a:ea typeface="Open Sans Light" pitchFamily="2" charset="0"/>
                <a:cs typeface="Open Sans Light" pitchFamily="2" charset="0"/>
              </a:rPr>
              <a:t> </a:t>
            </a:r>
            <a:r>
              <a:rPr lang="en-GB" sz="1600" dirty="0" err="1">
                <a:latin typeface="Open Sans Light" pitchFamily="2" charset="0"/>
                <a:ea typeface="Open Sans Light" pitchFamily="2" charset="0"/>
                <a:cs typeface="Open Sans Light" pitchFamily="2" charset="0"/>
              </a:rPr>
              <a:t>zamerané</a:t>
            </a:r>
            <a:r>
              <a:rPr lang="en-GB" sz="1600" dirty="0">
                <a:latin typeface="Open Sans Light" pitchFamily="2" charset="0"/>
                <a:ea typeface="Open Sans Light" pitchFamily="2" charset="0"/>
                <a:cs typeface="Open Sans Light" pitchFamily="2" charset="0"/>
              </a:rPr>
              <a:t> </a:t>
            </a:r>
            <a:r>
              <a:rPr lang="en-GB" sz="1600" dirty="0" err="1">
                <a:latin typeface="Open Sans Light" pitchFamily="2" charset="0"/>
                <a:ea typeface="Open Sans Light" pitchFamily="2" charset="0"/>
                <a:cs typeface="Open Sans Light" pitchFamily="2" charset="0"/>
              </a:rPr>
              <a:t>na</a:t>
            </a:r>
            <a:r>
              <a:rPr lang="en-GB" sz="1600" dirty="0">
                <a:latin typeface="Open Sans Light" pitchFamily="2" charset="0"/>
                <a:ea typeface="Open Sans Light" pitchFamily="2" charset="0"/>
                <a:cs typeface="Open Sans Light" pitchFamily="2" charset="0"/>
              </a:rPr>
              <a:t> </a:t>
            </a:r>
            <a:r>
              <a:rPr lang="en-GB" sz="1600" dirty="0" err="1">
                <a:latin typeface="Open Sans Light" pitchFamily="2" charset="0"/>
                <a:ea typeface="Open Sans Light" pitchFamily="2" charset="0"/>
                <a:cs typeface="Open Sans Light" pitchFamily="2" charset="0"/>
              </a:rPr>
              <a:t>rôzne</a:t>
            </a:r>
            <a:r>
              <a:rPr lang="en-GB" sz="1600" dirty="0">
                <a:latin typeface="Open Sans Light" pitchFamily="2" charset="0"/>
                <a:ea typeface="Open Sans Light" pitchFamily="2" charset="0"/>
                <a:cs typeface="Open Sans Light" pitchFamily="2" charset="0"/>
              </a:rPr>
              <a:t> </a:t>
            </a:r>
            <a:r>
              <a:rPr lang="en-GB" sz="1600" dirty="0" err="1">
                <a:latin typeface="Open Sans Light" pitchFamily="2" charset="0"/>
                <a:ea typeface="Open Sans Light" pitchFamily="2" charset="0"/>
                <a:cs typeface="Open Sans Light" pitchFamily="2" charset="0"/>
              </a:rPr>
              <a:t>skupiny</a:t>
            </a:r>
            <a:r>
              <a:rPr lang="en-GB" sz="1600" dirty="0">
                <a:latin typeface="Open Sans Light" pitchFamily="2" charset="0"/>
                <a:ea typeface="Open Sans Light" pitchFamily="2" charset="0"/>
                <a:cs typeface="Open Sans Light" pitchFamily="2" charset="0"/>
              </a:rPr>
              <a:t> </a:t>
            </a:r>
            <a:r>
              <a:rPr lang="en-GB" sz="1600" dirty="0" err="1">
                <a:latin typeface="Open Sans Light" pitchFamily="2" charset="0"/>
                <a:ea typeface="Open Sans Light" pitchFamily="2" charset="0"/>
                <a:cs typeface="Open Sans Light" pitchFamily="2" charset="0"/>
              </a:rPr>
              <a:t>obyvateľov</a:t>
            </a:r>
            <a:r>
              <a:rPr lang="en-GB" sz="1600" dirty="0">
                <a:latin typeface="Open Sans Light" pitchFamily="2" charset="0"/>
                <a:ea typeface="Open Sans Light" pitchFamily="2" charset="0"/>
                <a:cs typeface="Open Sans Light" pitchFamily="2" charset="0"/>
              </a:rPr>
              <a:t> (</a:t>
            </a:r>
            <a:r>
              <a:rPr lang="en-GB" sz="1600" dirty="0" err="1">
                <a:latin typeface="Open Sans Light" pitchFamily="2" charset="0"/>
                <a:ea typeface="Open Sans Light" pitchFamily="2" charset="0"/>
                <a:cs typeface="Open Sans Light" pitchFamily="2" charset="0"/>
              </a:rPr>
              <a:t>ako</a:t>
            </a:r>
            <a:r>
              <a:rPr lang="en-GB" sz="1600" dirty="0">
                <a:latin typeface="Open Sans Light" pitchFamily="2" charset="0"/>
                <a:ea typeface="Open Sans Light" pitchFamily="2" charset="0"/>
                <a:cs typeface="Open Sans Light" pitchFamily="2" charset="0"/>
              </a:rPr>
              <a:t> </a:t>
            </a:r>
            <a:r>
              <a:rPr lang="en-GB" sz="1600" dirty="0" err="1">
                <a:latin typeface="Open Sans Light" pitchFamily="2" charset="0"/>
                <a:ea typeface="Open Sans Light" pitchFamily="2" charset="0"/>
                <a:cs typeface="Open Sans Light" pitchFamily="2" charset="0"/>
              </a:rPr>
              <a:t>sú</a:t>
            </a:r>
            <a:r>
              <a:rPr lang="en-GB" sz="1600" dirty="0">
                <a:latin typeface="Open Sans Light" pitchFamily="2" charset="0"/>
                <a:ea typeface="Open Sans Light" pitchFamily="2" charset="0"/>
                <a:cs typeface="Open Sans Light" pitchFamily="2" charset="0"/>
              </a:rPr>
              <a:t> </a:t>
            </a:r>
            <a:r>
              <a:rPr lang="en-GB" sz="1600" dirty="0" err="1">
                <a:latin typeface="Open Sans Light" pitchFamily="2" charset="0"/>
                <a:ea typeface="Open Sans Light" pitchFamily="2" charset="0"/>
                <a:cs typeface="Open Sans Light" pitchFamily="2" charset="0"/>
              </a:rPr>
              <a:t>seniori</a:t>
            </a:r>
            <a:r>
              <a:rPr lang="en-GB" sz="1600" dirty="0">
                <a:latin typeface="Open Sans Light" pitchFamily="2" charset="0"/>
                <a:ea typeface="Open Sans Light" pitchFamily="2" charset="0"/>
                <a:cs typeface="Open Sans Light" pitchFamily="2" charset="0"/>
              </a:rPr>
              <a:t>, </a:t>
            </a:r>
            <a:r>
              <a:rPr lang="en-GB" sz="1600" dirty="0" err="1">
                <a:latin typeface="Open Sans Light" pitchFamily="2" charset="0"/>
                <a:ea typeface="Open Sans Light" pitchFamily="2" charset="0"/>
                <a:cs typeface="Open Sans Light" pitchFamily="2" charset="0"/>
              </a:rPr>
              <a:t>študenti</a:t>
            </a:r>
            <a:r>
              <a:rPr lang="en-GB" sz="1600" dirty="0">
                <a:latin typeface="Open Sans Light" pitchFamily="2" charset="0"/>
                <a:ea typeface="Open Sans Light" pitchFamily="2" charset="0"/>
                <a:cs typeface="Open Sans Light" pitchFamily="2" charset="0"/>
              </a:rPr>
              <a:t> </a:t>
            </a:r>
            <a:r>
              <a:rPr lang="en-GB" sz="1600" dirty="0" err="1">
                <a:latin typeface="Open Sans Light" pitchFamily="2" charset="0"/>
                <a:ea typeface="Open Sans Light" pitchFamily="2" charset="0"/>
                <a:cs typeface="Open Sans Light" pitchFamily="2" charset="0"/>
              </a:rPr>
              <a:t>alebo</a:t>
            </a:r>
            <a:r>
              <a:rPr lang="en-GB" sz="1600" dirty="0">
                <a:latin typeface="Open Sans Light" pitchFamily="2" charset="0"/>
                <a:ea typeface="Open Sans Light" pitchFamily="2" charset="0"/>
                <a:cs typeface="Open Sans Light" pitchFamily="2" charset="0"/>
              </a:rPr>
              <a:t> </a:t>
            </a:r>
            <a:r>
              <a:rPr lang="en-GB" sz="1600" dirty="0" err="1">
                <a:latin typeface="Open Sans Light" pitchFamily="2" charset="0"/>
                <a:ea typeface="Open Sans Light" pitchFamily="2" charset="0"/>
                <a:cs typeface="Open Sans Light" pitchFamily="2" charset="0"/>
              </a:rPr>
              <a:t>podniky</a:t>
            </a:r>
            <a:r>
              <a:rPr lang="en-GB" sz="1600" dirty="0">
                <a:latin typeface="Open Sans Light" pitchFamily="2" charset="0"/>
                <a:ea typeface="Open Sans Light" pitchFamily="2" charset="0"/>
                <a:cs typeface="Open Sans Light" pitchFamily="2" charset="0"/>
              </a:rPr>
              <a:t> </a:t>
            </a:r>
            <a:r>
              <a:rPr lang="en-GB" sz="1600" dirty="0" err="1">
                <a:latin typeface="Open Sans Light" pitchFamily="2" charset="0"/>
                <a:ea typeface="Open Sans Light" pitchFamily="2" charset="0"/>
                <a:cs typeface="Open Sans Light" pitchFamily="2" charset="0"/>
              </a:rPr>
              <a:t>ako</a:t>
            </a:r>
            <a:r>
              <a:rPr lang="en-GB" sz="1600" dirty="0">
                <a:latin typeface="Open Sans Light" pitchFamily="2" charset="0"/>
                <a:ea typeface="Open Sans Light" pitchFamily="2" charset="0"/>
                <a:cs typeface="Open Sans Light" pitchFamily="2" charset="0"/>
              </a:rPr>
              <a:t> </a:t>
            </a:r>
            <a:r>
              <a:rPr lang="en-GB" sz="1600" dirty="0" err="1">
                <a:latin typeface="Open Sans Light" pitchFamily="2" charset="0"/>
                <a:ea typeface="Open Sans Light" pitchFamily="2" charset="0"/>
                <a:cs typeface="Open Sans Light" pitchFamily="2" charset="0"/>
              </a:rPr>
              <a:t>miestni</a:t>
            </a:r>
            <a:r>
              <a:rPr lang="en-GB" sz="1600" dirty="0">
                <a:latin typeface="Open Sans Light" pitchFamily="2" charset="0"/>
                <a:ea typeface="Open Sans Light" pitchFamily="2" charset="0"/>
                <a:cs typeface="Open Sans Light" pitchFamily="2" charset="0"/>
              </a:rPr>
              <a:t> </a:t>
            </a:r>
            <a:r>
              <a:rPr lang="en-GB" sz="1600" dirty="0" err="1">
                <a:latin typeface="Open Sans Light" pitchFamily="2" charset="0"/>
                <a:ea typeface="Open Sans Light" pitchFamily="2" charset="0"/>
                <a:cs typeface="Open Sans Light" pitchFamily="2" charset="0"/>
              </a:rPr>
              <a:t>poľnohospodárski</a:t>
            </a:r>
            <a:r>
              <a:rPr lang="en-GB" sz="1600" dirty="0">
                <a:latin typeface="Open Sans Light" pitchFamily="2" charset="0"/>
                <a:ea typeface="Open Sans Light" pitchFamily="2" charset="0"/>
                <a:cs typeface="Open Sans Light" pitchFamily="2" charset="0"/>
              </a:rPr>
              <a:t> </a:t>
            </a:r>
            <a:r>
              <a:rPr lang="en-GB" sz="1600" dirty="0" err="1">
                <a:latin typeface="Open Sans Light" pitchFamily="2" charset="0"/>
                <a:ea typeface="Open Sans Light" pitchFamily="2" charset="0"/>
                <a:cs typeface="Open Sans Light" pitchFamily="2" charset="0"/>
              </a:rPr>
              <a:t>výrobcovia</a:t>
            </a:r>
            <a:r>
              <a:rPr lang="en-GB" sz="1600" dirty="0">
                <a:latin typeface="Open Sans Light" pitchFamily="2" charset="0"/>
                <a:ea typeface="Open Sans Light" pitchFamily="2" charset="0"/>
                <a:cs typeface="Open Sans Light" pitchFamily="2" charset="0"/>
              </a:rPr>
              <a:t>) </a:t>
            </a:r>
            <a:r>
              <a:rPr lang="en-GB" sz="1600" dirty="0" err="1">
                <a:latin typeface="Open Sans Light" pitchFamily="2" charset="0"/>
                <a:ea typeface="Open Sans Light" pitchFamily="2" charset="0"/>
                <a:cs typeface="Open Sans Light" pitchFamily="2" charset="0"/>
              </a:rPr>
              <a:t>pohraničných</a:t>
            </a:r>
            <a:r>
              <a:rPr lang="en-GB" sz="1600" dirty="0">
                <a:latin typeface="Open Sans Light" pitchFamily="2" charset="0"/>
                <a:ea typeface="Open Sans Light" pitchFamily="2" charset="0"/>
                <a:cs typeface="Open Sans Light" pitchFamily="2" charset="0"/>
              </a:rPr>
              <a:t> </a:t>
            </a:r>
            <a:r>
              <a:rPr lang="en-GB" sz="1600" dirty="0" err="1">
                <a:latin typeface="Open Sans Light" pitchFamily="2" charset="0"/>
                <a:ea typeface="Open Sans Light" pitchFamily="2" charset="0"/>
                <a:cs typeface="Open Sans Light" pitchFamily="2" charset="0"/>
              </a:rPr>
              <a:t>oblastí</a:t>
            </a:r>
            <a:r>
              <a:rPr lang="en-GB" sz="1600" dirty="0">
                <a:latin typeface="Open Sans Light" pitchFamily="2" charset="0"/>
                <a:ea typeface="Open Sans Light" pitchFamily="2" charset="0"/>
                <a:cs typeface="Open Sans Light" pitchFamily="2" charset="0"/>
              </a:rPr>
              <a:t>, </a:t>
            </a:r>
            <a:r>
              <a:rPr lang="en-GB" sz="1600" dirty="0" err="1">
                <a:latin typeface="Open Sans Light" pitchFamily="2" charset="0"/>
                <a:ea typeface="Open Sans Light" pitchFamily="2" charset="0"/>
                <a:cs typeface="Open Sans Light" pitchFamily="2" charset="0"/>
              </a:rPr>
              <a:t>ktoré</a:t>
            </a:r>
            <a:r>
              <a:rPr lang="en-GB" sz="1600" dirty="0">
                <a:latin typeface="Open Sans Light" pitchFamily="2" charset="0"/>
                <a:ea typeface="Open Sans Light" pitchFamily="2" charset="0"/>
                <a:cs typeface="Open Sans Light" pitchFamily="2" charset="0"/>
              </a:rPr>
              <a:t> </a:t>
            </a:r>
            <a:r>
              <a:rPr lang="en-GB" sz="1600" dirty="0" err="1">
                <a:latin typeface="Open Sans Light" pitchFamily="2" charset="0"/>
                <a:ea typeface="Open Sans Light" pitchFamily="2" charset="0"/>
                <a:cs typeface="Open Sans Light" pitchFamily="2" charset="0"/>
              </a:rPr>
              <a:t>sú</a:t>
            </a:r>
            <a:r>
              <a:rPr lang="en-GB" sz="1600" dirty="0">
                <a:latin typeface="Open Sans Light" pitchFamily="2" charset="0"/>
                <a:ea typeface="Open Sans Light" pitchFamily="2" charset="0"/>
                <a:cs typeface="Open Sans Light" pitchFamily="2" charset="0"/>
              </a:rPr>
              <a:t> </a:t>
            </a:r>
            <a:r>
              <a:rPr lang="en-GB" sz="1600" dirty="0" err="1">
                <a:latin typeface="Open Sans Light" pitchFamily="2" charset="0"/>
                <a:ea typeface="Open Sans Light" pitchFamily="2" charset="0"/>
                <a:cs typeface="Open Sans Light" pitchFamily="2" charset="0"/>
              </a:rPr>
              <a:t>vážne</a:t>
            </a:r>
            <a:r>
              <a:rPr lang="en-GB" sz="1600" dirty="0">
                <a:latin typeface="Open Sans Light" pitchFamily="2" charset="0"/>
                <a:ea typeface="Open Sans Light" pitchFamily="2" charset="0"/>
                <a:cs typeface="Open Sans Light" pitchFamily="2" charset="0"/>
              </a:rPr>
              <a:t> </a:t>
            </a:r>
            <a:r>
              <a:rPr lang="en-GB" sz="1600" dirty="0" err="1">
                <a:latin typeface="Open Sans Light" pitchFamily="2" charset="0"/>
                <a:ea typeface="Open Sans Light" pitchFamily="2" charset="0"/>
                <a:cs typeface="Open Sans Light" pitchFamily="2" charset="0"/>
              </a:rPr>
              <a:t>postihnuté</a:t>
            </a:r>
            <a:r>
              <a:rPr lang="en-GB" sz="1600" dirty="0">
                <a:latin typeface="Open Sans Light" pitchFamily="2" charset="0"/>
                <a:ea typeface="Open Sans Light" pitchFamily="2" charset="0"/>
                <a:cs typeface="Open Sans Light" pitchFamily="2" charset="0"/>
              </a:rPr>
              <a:t> </a:t>
            </a:r>
            <a:r>
              <a:rPr lang="en-GB" sz="1600" dirty="0" err="1">
                <a:latin typeface="Open Sans Light" pitchFamily="2" charset="0"/>
                <a:ea typeface="Open Sans Light" pitchFamily="2" charset="0"/>
                <a:cs typeface="Open Sans Light" pitchFamily="2" charset="0"/>
              </a:rPr>
              <a:t>rizikami</a:t>
            </a:r>
            <a:r>
              <a:rPr lang="en-GB" sz="1600" dirty="0">
                <a:latin typeface="Open Sans Light" pitchFamily="2" charset="0"/>
                <a:ea typeface="Open Sans Light" pitchFamily="2" charset="0"/>
                <a:cs typeface="Open Sans Light" pitchFamily="2" charset="0"/>
              </a:rPr>
              <a:t> </a:t>
            </a:r>
            <a:r>
              <a:rPr lang="en-GB" sz="1600" dirty="0" err="1">
                <a:latin typeface="Open Sans Light" pitchFamily="2" charset="0"/>
                <a:ea typeface="Open Sans Light" pitchFamily="2" charset="0"/>
                <a:cs typeface="Open Sans Light" pitchFamily="2" charset="0"/>
              </a:rPr>
              <a:t>alebo</a:t>
            </a:r>
            <a:r>
              <a:rPr lang="en-GB" sz="1600" dirty="0">
                <a:latin typeface="Open Sans Light" pitchFamily="2" charset="0"/>
                <a:ea typeface="Open Sans Light" pitchFamily="2" charset="0"/>
                <a:cs typeface="Open Sans Light" pitchFamily="2" charset="0"/>
              </a:rPr>
              <a:t> </a:t>
            </a:r>
            <a:r>
              <a:rPr lang="en-GB" sz="1600" dirty="0" err="1">
                <a:latin typeface="Open Sans Light" pitchFamily="2" charset="0"/>
                <a:ea typeface="Open Sans Light" pitchFamily="2" charset="0"/>
                <a:cs typeface="Open Sans Light" pitchFamily="2" charset="0"/>
              </a:rPr>
              <a:t>škodami</a:t>
            </a:r>
            <a:r>
              <a:rPr lang="en-GB" sz="1600" dirty="0">
                <a:latin typeface="Open Sans Light" pitchFamily="2" charset="0"/>
                <a:ea typeface="Open Sans Light" pitchFamily="2" charset="0"/>
                <a:cs typeface="Open Sans Light" pitchFamily="2" charset="0"/>
              </a:rPr>
              <a:t> </a:t>
            </a:r>
            <a:r>
              <a:rPr lang="en-GB" sz="1600" dirty="0" err="1">
                <a:latin typeface="Open Sans Light" pitchFamily="2" charset="0"/>
                <a:ea typeface="Open Sans Light" pitchFamily="2" charset="0"/>
                <a:cs typeface="Open Sans Light" pitchFamily="2" charset="0"/>
              </a:rPr>
              <a:t>spôsobenými</a:t>
            </a:r>
            <a:r>
              <a:rPr lang="en-GB" sz="1600" dirty="0">
                <a:latin typeface="Open Sans Light" pitchFamily="2" charset="0"/>
                <a:ea typeface="Open Sans Light" pitchFamily="2" charset="0"/>
                <a:cs typeface="Open Sans Light" pitchFamily="2" charset="0"/>
              </a:rPr>
              <a:t> </a:t>
            </a:r>
            <a:r>
              <a:rPr lang="en-GB" sz="1600" dirty="0" err="1">
                <a:latin typeface="Open Sans Light" pitchFamily="2" charset="0"/>
                <a:ea typeface="Open Sans Light" pitchFamily="2" charset="0"/>
                <a:cs typeface="Open Sans Light" pitchFamily="2" charset="0"/>
              </a:rPr>
              <a:t>zmenou</a:t>
            </a:r>
            <a:r>
              <a:rPr lang="en-GB" sz="1600" dirty="0">
                <a:latin typeface="Open Sans Light" pitchFamily="2" charset="0"/>
                <a:ea typeface="Open Sans Light" pitchFamily="2" charset="0"/>
                <a:cs typeface="Open Sans Light" pitchFamily="2" charset="0"/>
              </a:rPr>
              <a:t> </a:t>
            </a:r>
            <a:r>
              <a:rPr lang="en-GB" sz="1600" dirty="0" err="1">
                <a:latin typeface="Open Sans Light" pitchFamily="2" charset="0"/>
                <a:ea typeface="Open Sans Light" pitchFamily="2" charset="0"/>
                <a:cs typeface="Open Sans Light" pitchFamily="2" charset="0"/>
              </a:rPr>
              <a:t>klímy</a:t>
            </a:r>
            <a:r>
              <a:rPr lang="en-GB" sz="1600" dirty="0">
                <a:latin typeface="Open Sans Light" pitchFamily="2" charset="0"/>
                <a:ea typeface="Open Sans Light" pitchFamily="2" charset="0"/>
                <a:cs typeface="Open Sans Light" pitchFamily="2" charset="0"/>
              </a:rPr>
              <a:t>;</a:t>
            </a:r>
          </a:p>
          <a:p>
            <a:pPr algn="just">
              <a:buClr>
                <a:schemeClr val="accent1">
                  <a:lumMod val="75000"/>
                </a:schemeClr>
              </a:buClr>
            </a:pPr>
            <a:r>
              <a:rPr lang="en-GB" sz="1600" dirty="0" err="1" smtClean="0">
                <a:latin typeface="Open Sans Light" pitchFamily="2" charset="0"/>
                <a:ea typeface="Open Sans Light" pitchFamily="2" charset="0"/>
                <a:cs typeface="Open Sans Light" pitchFamily="2" charset="0"/>
              </a:rPr>
              <a:t>Vývoj</a:t>
            </a:r>
            <a:r>
              <a:rPr lang="en-GB" sz="1600" dirty="0" smtClean="0">
                <a:latin typeface="Open Sans Light" pitchFamily="2" charset="0"/>
                <a:ea typeface="Open Sans Light" pitchFamily="2" charset="0"/>
                <a:cs typeface="Open Sans Light" pitchFamily="2" charset="0"/>
              </a:rPr>
              <a:t> </a:t>
            </a:r>
            <a:r>
              <a:rPr lang="en-GB" sz="1600" dirty="0" err="1">
                <a:latin typeface="Open Sans Light" pitchFamily="2" charset="0"/>
                <a:ea typeface="Open Sans Light" pitchFamily="2" charset="0"/>
                <a:cs typeface="Open Sans Light" pitchFamily="2" charset="0"/>
              </a:rPr>
              <a:t>spoločných</a:t>
            </a:r>
            <a:r>
              <a:rPr lang="en-GB" sz="1600" dirty="0">
                <a:latin typeface="Open Sans Light" pitchFamily="2" charset="0"/>
                <a:ea typeface="Open Sans Light" pitchFamily="2" charset="0"/>
                <a:cs typeface="Open Sans Light" pitchFamily="2" charset="0"/>
              </a:rPr>
              <a:t> </a:t>
            </a:r>
            <a:r>
              <a:rPr lang="en-GB" sz="1600" dirty="0" err="1">
                <a:latin typeface="Open Sans Light" pitchFamily="2" charset="0"/>
                <a:ea typeface="Open Sans Light" pitchFamily="2" charset="0"/>
                <a:cs typeface="Open Sans Light" pitchFamily="2" charset="0"/>
              </a:rPr>
              <a:t>nástrojov</a:t>
            </a:r>
            <a:r>
              <a:rPr lang="en-GB" sz="1600" dirty="0">
                <a:latin typeface="Open Sans Light" pitchFamily="2" charset="0"/>
                <a:ea typeface="Open Sans Light" pitchFamily="2" charset="0"/>
                <a:cs typeface="Open Sans Light" pitchFamily="2" charset="0"/>
              </a:rPr>
              <a:t> </a:t>
            </a:r>
            <a:r>
              <a:rPr lang="en-GB" sz="1600" dirty="0" err="1">
                <a:latin typeface="Open Sans Light" pitchFamily="2" charset="0"/>
                <a:ea typeface="Open Sans Light" pitchFamily="2" charset="0"/>
                <a:cs typeface="Open Sans Light" pitchFamily="2" charset="0"/>
              </a:rPr>
              <a:t>na</a:t>
            </a:r>
            <a:r>
              <a:rPr lang="en-GB" sz="1600" dirty="0">
                <a:latin typeface="Open Sans Light" pitchFamily="2" charset="0"/>
                <a:ea typeface="Open Sans Light" pitchFamily="2" charset="0"/>
                <a:cs typeface="Open Sans Light" pitchFamily="2" charset="0"/>
              </a:rPr>
              <a:t> </a:t>
            </a:r>
            <a:r>
              <a:rPr lang="en-GB" sz="1600" dirty="0" err="1">
                <a:latin typeface="Open Sans Light" pitchFamily="2" charset="0"/>
                <a:ea typeface="Open Sans Light" pitchFamily="2" charset="0"/>
                <a:cs typeface="Open Sans Light" pitchFamily="2" charset="0"/>
              </a:rPr>
              <a:t>zber</a:t>
            </a:r>
            <a:r>
              <a:rPr lang="en-GB" sz="1600" dirty="0">
                <a:latin typeface="Open Sans Light" pitchFamily="2" charset="0"/>
                <a:ea typeface="Open Sans Light" pitchFamily="2" charset="0"/>
                <a:cs typeface="Open Sans Light" pitchFamily="2" charset="0"/>
              </a:rPr>
              <a:t> </a:t>
            </a:r>
            <a:r>
              <a:rPr lang="en-GB" sz="1600" dirty="0" err="1">
                <a:latin typeface="Open Sans Light" pitchFamily="2" charset="0"/>
                <a:ea typeface="Open Sans Light" pitchFamily="2" charset="0"/>
                <a:cs typeface="Open Sans Light" pitchFamily="2" charset="0"/>
              </a:rPr>
              <a:t>údajov</a:t>
            </a:r>
            <a:r>
              <a:rPr lang="en-GB" sz="1600" dirty="0">
                <a:latin typeface="Open Sans Light" pitchFamily="2" charset="0"/>
                <a:ea typeface="Open Sans Light" pitchFamily="2" charset="0"/>
                <a:cs typeface="Open Sans Light" pitchFamily="2" charset="0"/>
              </a:rPr>
              <a:t> a </a:t>
            </a:r>
            <a:r>
              <a:rPr lang="en-GB" sz="1600" dirty="0" err="1">
                <a:latin typeface="Open Sans Light" pitchFamily="2" charset="0"/>
                <a:ea typeface="Open Sans Light" pitchFamily="2" charset="0"/>
                <a:cs typeface="Open Sans Light" pitchFamily="2" charset="0"/>
              </a:rPr>
              <a:t>vytvorenie</a:t>
            </a:r>
            <a:r>
              <a:rPr lang="en-GB" sz="1600" dirty="0">
                <a:latin typeface="Open Sans Light" pitchFamily="2" charset="0"/>
                <a:ea typeface="Open Sans Light" pitchFamily="2" charset="0"/>
                <a:cs typeface="Open Sans Light" pitchFamily="2" charset="0"/>
              </a:rPr>
              <a:t> </a:t>
            </a:r>
            <a:r>
              <a:rPr lang="en-GB" sz="1600" dirty="0" err="1">
                <a:latin typeface="Open Sans Light" pitchFamily="2" charset="0"/>
                <a:ea typeface="Open Sans Light" pitchFamily="2" charset="0"/>
                <a:cs typeface="Open Sans Light" pitchFamily="2" charset="0"/>
              </a:rPr>
              <a:t>spoločných</a:t>
            </a:r>
            <a:r>
              <a:rPr lang="en-GB" sz="1600" dirty="0">
                <a:latin typeface="Open Sans Light" pitchFamily="2" charset="0"/>
                <a:ea typeface="Open Sans Light" pitchFamily="2" charset="0"/>
                <a:cs typeface="Open Sans Light" pitchFamily="2" charset="0"/>
              </a:rPr>
              <a:t> </a:t>
            </a:r>
            <a:r>
              <a:rPr lang="en-GB" sz="1600" dirty="0" err="1">
                <a:latin typeface="Open Sans Light" pitchFamily="2" charset="0"/>
                <a:ea typeface="Open Sans Light" pitchFamily="2" charset="0"/>
                <a:cs typeface="Open Sans Light" pitchFamily="2" charset="0"/>
              </a:rPr>
              <a:t>databáz</a:t>
            </a:r>
            <a:r>
              <a:rPr lang="en-GB" sz="1600" dirty="0">
                <a:latin typeface="Open Sans Light" pitchFamily="2" charset="0"/>
                <a:ea typeface="Open Sans Light" pitchFamily="2" charset="0"/>
                <a:cs typeface="Open Sans Light" pitchFamily="2" charset="0"/>
              </a:rPr>
              <a:t> </a:t>
            </a:r>
            <a:r>
              <a:rPr lang="en-GB" sz="1600" dirty="0" err="1">
                <a:latin typeface="Open Sans Light" pitchFamily="2" charset="0"/>
                <a:ea typeface="Open Sans Light" pitchFamily="2" charset="0"/>
                <a:cs typeface="Open Sans Light" pitchFamily="2" charset="0"/>
              </a:rPr>
              <a:t>na</a:t>
            </a:r>
            <a:r>
              <a:rPr lang="en-GB" sz="1600" dirty="0">
                <a:latin typeface="Open Sans Light" pitchFamily="2" charset="0"/>
                <a:ea typeface="Open Sans Light" pitchFamily="2" charset="0"/>
                <a:cs typeface="Open Sans Light" pitchFamily="2" charset="0"/>
              </a:rPr>
              <a:t> </a:t>
            </a:r>
            <a:r>
              <a:rPr lang="en-GB" sz="1600" dirty="0" err="1">
                <a:latin typeface="Open Sans Light" pitchFamily="2" charset="0"/>
                <a:ea typeface="Open Sans Light" pitchFamily="2" charset="0"/>
                <a:cs typeface="Open Sans Light" pitchFamily="2" charset="0"/>
              </a:rPr>
              <a:t>základe</a:t>
            </a:r>
            <a:r>
              <a:rPr lang="en-GB" sz="1600" dirty="0">
                <a:latin typeface="Open Sans Light" pitchFamily="2" charset="0"/>
                <a:ea typeface="Open Sans Light" pitchFamily="2" charset="0"/>
                <a:cs typeface="Open Sans Light" pitchFamily="2" charset="0"/>
              </a:rPr>
              <a:t> </a:t>
            </a:r>
            <a:r>
              <a:rPr lang="en-GB" sz="1600" dirty="0" err="1">
                <a:latin typeface="Open Sans Light" pitchFamily="2" charset="0"/>
                <a:ea typeface="Open Sans Light" pitchFamily="2" charset="0"/>
                <a:cs typeface="Open Sans Light" pitchFamily="2" charset="0"/>
              </a:rPr>
              <a:t>primárnych</a:t>
            </a:r>
            <a:r>
              <a:rPr lang="en-GB" sz="1600" dirty="0">
                <a:latin typeface="Open Sans Light" pitchFamily="2" charset="0"/>
                <a:ea typeface="Open Sans Light" pitchFamily="2" charset="0"/>
                <a:cs typeface="Open Sans Light" pitchFamily="2" charset="0"/>
              </a:rPr>
              <a:t> </a:t>
            </a:r>
            <a:r>
              <a:rPr lang="en-GB" sz="1600" dirty="0" err="1">
                <a:latin typeface="Open Sans Light" pitchFamily="2" charset="0"/>
                <a:ea typeface="Open Sans Light" pitchFamily="2" charset="0"/>
                <a:cs typeface="Open Sans Light" pitchFamily="2" charset="0"/>
              </a:rPr>
              <a:t>zdrojov</a:t>
            </a:r>
            <a:r>
              <a:rPr lang="en-GB" sz="1600" dirty="0">
                <a:latin typeface="Open Sans Light" pitchFamily="2" charset="0"/>
                <a:ea typeface="Open Sans Light" pitchFamily="2" charset="0"/>
                <a:cs typeface="Open Sans Light" pitchFamily="2" charset="0"/>
              </a:rPr>
              <a:t> </a:t>
            </a:r>
            <a:r>
              <a:rPr lang="en-GB" sz="1600" dirty="0" err="1">
                <a:latin typeface="Open Sans Light" pitchFamily="2" charset="0"/>
                <a:ea typeface="Open Sans Light" pitchFamily="2" charset="0"/>
                <a:cs typeface="Open Sans Light" pitchFamily="2" charset="0"/>
              </a:rPr>
              <a:t>údajov</a:t>
            </a:r>
            <a:r>
              <a:rPr lang="en-GB" sz="1600" dirty="0">
                <a:latin typeface="Open Sans Light" pitchFamily="2" charset="0"/>
                <a:ea typeface="Open Sans Light" pitchFamily="2" charset="0"/>
                <a:cs typeface="Open Sans Light" pitchFamily="2" charset="0"/>
              </a:rPr>
              <a:t>;</a:t>
            </a:r>
          </a:p>
          <a:p>
            <a:pPr algn="just">
              <a:buClr>
                <a:schemeClr val="accent1">
                  <a:lumMod val="75000"/>
                </a:schemeClr>
              </a:buClr>
            </a:pPr>
            <a:r>
              <a:rPr lang="hu-HU" sz="1600" dirty="0" err="1" smtClean="0">
                <a:latin typeface="Open Sans Light" pitchFamily="2" charset="0"/>
                <a:ea typeface="Open Sans Light" pitchFamily="2" charset="0"/>
                <a:cs typeface="Open Sans Light" pitchFamily="2" charset="0"/>
              </a:rPr>
              <a:t>Spoločné</a:t>
            </a:r>
            <a:r>
              <a:rPr lang="hu-HU" sz="1600" dirty="0" smtClean="0">
                <a:latin typeface="Open Sans Light" pitchFamily="2" charset="0"/>
                <a:ea typeface="Open Sans Light" pitchFamily="2" charset="0"/>
                <a:cs typeface="Open Sans Light" pitchFamily="2" charset="0"/>
              </a:rPr>
              <a:t> </a:t>
            </a:r>
            <a:r>
              <a:rPr lang="hu-HU" sz="1600" dirty="0" err="1">
                <a:latin typeface="Open Sans Light" pitchFamily="2" charset="0"/>
                <a:ea typeface="Open Sans Light" pitchFamily="2" charset="0"/>
                <a:cs typeface="Open Sans Light" pitchFamily="2" charset="0"/>
              </a:rPr>
              <a:t>vzdelávacie</a:t>
            </a:r>
            <a:r>
              <a:rPr lang="hu-HU" sz="1600" dirty="0">
                <a:latin typeface="Open Sans Light" pitchFamily="2" charset="0"/>
                <a:ea typeface="Open Sans Light" pitchFamily="2" charset="0"/>
                <a:cs typeface="Open Sans Light" pitchFamily="2" charset="0"/>
              </a:rPr>
              <a:t> </a:t>
            </a:r>
            <a:r>
              <a:rPr lang="hu-HU" sz="1600" dirty="0" err="1">
                <a:latin typeface="Open Sans Light" pitchFamily="2" charset="0"/>
                <a:ea typeface="Open Sans Light" pitchFamily="2" charset="0"/>
                <a:cs typeface="Open Sans Light" pitchFamily="2" charset="0"/>
              </a:rPr>
              <a:t>podujatia</a:t>
            </a:r>
            <a:r>
              <a:rPr lang="hu-HU" sz="1600" dirty="0">
                <a:latin typeface="Open Sans Light" pitchFamily="2" charset="0"/>
                <a:ea typeface="Open Sans Light" pitchFamily="2" charset="0"/>
                <a:cs typeface="Open Sans Light" pitchFamily="2" charset="0"/>
              </a:rPr>
              <a:t> pre </a:t>
            </a:r>
            <a:r>
              <a:rPr lang="hu-HU" sz="1600" dirty="0" err="1">
                <a:latin typeface="Open Sans Light" pitchFamily="2" charset="0"/>
                <a:ea typeface="Open Sans Light" pitchFamily="2" charset="0"/>
                <a:cs typeface="Open Sans Light" pitchFamily="2" charset="0"/>
              </a:rPr>
              <a:t>deti</a:t>
            </a:r>
            <a:r>
              <a:rPr lang="hu-HU" sz="1600" dirty="0">
                <a:latin typeface="Open Sans Light" pitchFamily="2" charset="0"/>
                <a:ea typeface="Open Sans Light" pitchFamily="2" charset="0"/>
                <a:cs typeface="Open Sans Light" pitchFamily="2" charset="0"/>
              </a:rPr>
              <a:t> a </a:t>
            </a:r>
            <a:r>
              <a:rPr lang="hu-HU" sz="1600" dirty="0" err="1">
                <a:latin typeface="Open Sans Light" pitchFamily="2" charset="0"/>
                <a:ea typeface="Open Sans Light" pitchFamily="2" charset="0"/>
                <a:cs typeface="Open Sans Light" pitchFamily="2" charset="0"/>
              </a:rPr>
              <a:t>mládež</a:t>
            </a:r>
            <a:r>
              <a:rPr lang="hu-HU" sz="1600" dirty="0">
                <a:latin typeface="Open Sans Light" pitchFamily="2" charset="0"/>
                <a:ea typeface="Open Sans Light" pitchFamily="2" charset="0"/>
                <a:cs typeface="Open Sans Light" pitchFamily="2" charset="0"/>
              </a:rPr>
              <a:t>, </a:t>
            </a:r>
            <a:r>
              <a:rPr lang="hu-HU" sz="1600" dirty="0" err="1">
                <a:latin typeface="Open Sans Light" pitchFamily="2" charset="0"/>
                <a:ea typeface="Open Sans Light" pitchFamily="2" charset="0"/>
                <a:cs typeface="Open Sans Light" pitchFamily="2" charset="0"/>
              </a:rPr>
              <a:t>ako</a:t>
            </a:r>
            <a:r>
              <a:rPr lang="hu-HU" sz="1600" dirty="0">
                <a:latin typeface="Open Sans Light" pitchFamily="2" charset="0"/>
                <a:ea typeface="Open Sans Light" pitchFamily="2" charset="0"/>
                <a:cs typeface="Open Sans Light" pitchFamily="2" charset="0"/>
              </a:rPr>
              <a:t> </a:t>
            </a:r>
            <a:r>
              <a:rPr lang="hu-HU" sz="1600" dirty="0" err="1">
                <a:latin typeface="Open Sans Light" pitchFamily="2" charset="0"/>
                <a:ea typeface="Open Sans Light" pitchFamily="2" charset="0"/>
                <a:cs typeface="Open Sans Light" pitchFamily="2" charset="0"/>
              </a:rPr>
              <a:t>sú</a:t>
            </a:r>
            <a:r>
              <a:rPr lang="hu-HU" sz="1600" dirty="0">
                <a:latin typeface="Open Sans Light" pitchFamily="2" charset="0"/>
                <a:ea typeface="Open Sans Light" pitchFamily="2" charset="0"/>
                <a:cs typeface="Open Sans Light" pitchFamily="2" charset="0"/>
              </a:rPr>
              <a:t> </a:t>
            </a:r>
            <a:r>
              <a:rPr lang="hu-HU" sz="1600" dirty="0" err="1">
                <a:latin typeface="Open Sans Light" pitchFamily="2" charset="0"/>
                <a:ea typeface="Open Sans Light" pitchFamily="2" charset="0"/>
                <a:cs typeface="Open Sans Light" pitchFamily="2" charset="0"/>
              </a:rPr>
              <a:t>exkurzie</a:t>
            </a:r>
            <a:r>
              <a:rPr lang="hu-HU" sz="1600" dirty="0">
                <a:latin typeface="Open Sans Light" pitchFamily="2" charset="0"/>
                <a:ea typeface="Open Sans Light" pitchFamily="2" charset="0"/>
                <a:cs typeface="Open Sans Light" pitchFamily="2" charset="0"/>
              </a:rPr>
              <a:t>, </a:t>
            </a:r>
            <a:r>
              <a:rPr lang="hu-HU" sz="1600" dirty="0" err="1">
                <a:latin typeface="Open Sans Light" pitchFamily="2" charset="0"/>
                <a:ea typeface="Open Sans Light" pitchFamily="2" charset="0"/>
                <a:cs typeface="Open Sans Light" pitchFamily="2" charset="0"/>
              </a:rPr>
              <a:t>školenia</a:t>
            </a:r>
            <a:r>
              <a:rPr lang="hu-HU" sz="1600" dirty="0">
                <a:latin typeface="Open Sans Light" pitchFamily="2" charset="0"/>
                <a:ea typeface="Open Sans Light" pitchFamily="2" charset="0"/>
                <a:cs typeface="Open Sans Light" pitchFamily="2" charset="0"/>
              </a:rPr>
              <a:t>, </a:t>
            </a:r>
            <a:r>
              <a:rPr lang="hu-HU" sz="1600" dirty="0" err="1">
                <a:latin typeface="Open Sans Light" pitchFamily="2" charset="0"/>
                <a:ea typeface="Open Sans Light" pitchFamily="2" charset="0"/>
                <a:cs typeface="Open Sans Light" pitchFamily="2" charset="0"/>
              </a:rPr>
              <a:t>školské</a:t>
            </a:r>
            <a:r>
              <a:rPr lang="hu-HU" sz="1600" dirty="0">
                <a:latin typeface="Open Sans Light" pitchFamily="2" charset="0"/>
                <a:ea typeface="Open Sans Light" pitchFamily="2" charset="0"/>
                <a:cs typeface="Open Sans Light" pitchFamily="2" charset="0"/>
              </a:rPr>
              <a:t> </a:t>
            </a:r>
            <a:r>
              <a:rPr lang="hu-HU" sz="1600" dirty="0" err="1">
                <a:latin typeface="Open Sans Light" pitchFamily="2" charset="0"/>
                <a:ea typeface="Open Sans Light" pitchFamily="2" charset="0"/>
                <a:cs typeface="Open Sans Light" pitchFamily="2" charset="0"/>
              </a:rPr>
              <a:t>podujatia</a:t>
            </a:r>
            <a:r>
              <a:rPr lang="hu-HU" sz="1600" dirty="0">
                <a:latin typeface="Open Sans Light" pitchFamily="2" charset="0"/>
                <a:ea typeface="Open Sans Light" pitchFamily="2" charset="0"/>
                <a:cs typeface="Open Sans Light" pitchFamily="2" charset="0"/>
              </a:rPr>
              <a:t>, </a:t>
            </a:r>
            <a:r>
              <a:rPr lang="hu-HU" sz="1600" dirty="0" err="1">
                <a:latin typeface="Open Sans Light" pitchFamily="2" charset="0"/>
                <a:ea typeface="Open Sans Light" pitchFamily="2" charset="0"/>
                <a:cs typeface="Open Sans Light" pitchFamily="2" charset="0"/>
              </a:rPr>
              <a:t>spoločné</a:t>
            </a:r>
            <a:r>
              <a:rPr lang="hu-HU" sz="1600" dirty="0">
                <a:latin typeface="Open Sans Light" pitchFamily="2" charset="0"/>
                <a:ea typeface="Open Sans Light" pitchFamily="2" charset="0"/>
                <a:cs typeface="Open Sans Light" pitchFamily="2" charset="0"/>
              </a:rPr>
              <a:t> </a:t>
            </a:r>
            <a:r>
              <a:rPr lang="hu-HU" sz="1600" dirty="0" err="1">
                <a:latin typeface="Open Sans Light" pitchFamily="2" charset="0"/>
                <a:ea typeface="Open Sans Light" pitchFamily="2" charset="0"/>
                <a:cs typeface="Open Sans Light" pitchFamily="2" charset="0"/>
              </a:rPr>
              <a:t>programy</a:t>
            </a:r>
            <a:r>
              <a:rPr lang="hu-HU" sz="1600" dirty="0">
                <a:latin typeface="Open Sans Light" pitchFamily="2" charset="0"/>
                <a:ea typeface="Open Sans Light" pitchFamily="2" charset="0"/>
                <a:cs typeface="Open Sans Light" pitchFamily="2" charset="0"/>
              </a:rPr>
              <a:t> v </a:t>
            </a:r>
            <a:r>
              <a:rPr lang="hu-HU" sz="1600" dirty="0" err="1">
                <a:latin typeface="Open Sans Light" pitchFamily="2" charset="0"/>
                <a:ea typeface="Open Sans Light" pitchFamily="2" charset="0"/>
                <a:cs typeface="Open Sans Light" pitchFamily="2" charset="0"/>
              </a:rPr>
              <a:t>prírode</a:t>
            </a:r>
            <a:r>
              <a:rPr lang="hu-HU" sz="1600" dirty="0">
                <a:latin typeface="Open Sans Light" pitchFamily="2" charset="0"/>
                <a:ea typeface="Open Sans Light" pitchFamily="2" charset="0"/>
                <a:cs typeface="Open Sans Light" pitchFamily="2" charset="0"/>
              </a:rPr>
              <a:t>, </a:t>
            </a:r>
            <a:r>
              <a:rPr lang="hu-HU" sz="1600" dirty="0" err="1">
                <a:latin typeface="Open Sans Light" pitchFamily="2" charset="0"/>
                <a:ea typeface="Open Sans Light" pitchFamily="2" charset="0"/>
                <a:cs typeface="Open Sans Light" pitchFamily="2" charset="0"/>
              </a:rPr>
              <a:t>tematické</a:t>
            </a:r>
            <a:r>
              <a:rPr lang="hu-HU" sz="1600" dirty="0">
                <a:latin typeface="Open Sans Light" pitchFamily="2" charset="0"/>
                <a:ea typeface="Open Sans Light" pitchFamily="2" charset="0"/>
                <a:cs typeface="Open Sans Light" pitchFamily="2" charset="0"/>
              </a:rPr>
              <a:t> </a:t>
            </a:r>
            <a:r>
              <a:rPr lang="hu-HU" sz="1600" dirty="0" err="1">
                <a:latin typeface="Open Sans Light" pitchFamily="2" charset="0"/>
                <a:ea typeface="Open Sans Light" pitchFamily="2" charset="0"/>
                <a:cs typeface="Open Sans Light" pitchFamily="2" charset="0"/>
              </a:rPr>
              <a:t>tábory</a:t>
            </a:r>
            <a:r>
              <a:rPr lang="hu-HU" sz="1600" dirty="0">
                <a:latin typeface="Open Sans Light" pitchFamily="2" charset="0"/>
                <a:ea typeface="Open Sans Light" pitchFamily="2" charset="0"/>
                <a:cs typeface="Open Sans Light" pitchFamily="2" charset="0"/>
              </a:rPr>
              <a:t> </a:t>
            </a:r>
            <a:r>
              <a:rPr lang="hu-HU" sz="1600" dirty="0" err="1">
                <a:latin typeface="Open Sans Light" pitchFamily="2" charset="0"/>
                <a:ea typeface="Open Sans Light" pitchFamily="2" charset="0"/>
                <a:cs typeface="Open Sans Light" pitchFamily="2" charset="0"/>
              </a:rPr>
              <a:t>súvisiace</a:t>
            </a:r>
            <a:r>
              <a:rPr lang="hu-HU" sz="1600" dirty="0">
                <a:latin typeface="Open Sans Light" pitchFamily="2" charset="0"/>
                <a:ea typeface="Open Sans Light" pitchFamily="2" charset="0"/>
                <a:cs typeface="Open Sans Light" pitchFamily="2" charset="0"/>
              </a:rPr>
              <a:t> </a:t>
            </a:r>
            <a:r>
              <a:rPr lang="hu-HU" sz="1600" dirty="0" err="1">
                <a:latin typeface="Open Sans Light" pitchFamily="2" charset="0"/>
                <a:ea typeface="Open Sans Light" pitchFamily="2" charset="0"/>
                <a:cs typeface="Open Sans Light" pitchFamily="2" charset="0"/>
              </a:rPr>
              <a:t>so</a:t>
            </a:r>
            <a:r>
              <a:rPr lang="hu-HU" sz="1600" dirty="0">
                <a:latin typeface="Open Sans Light" pitchFamily="2" charset="0"/>
                <a:ea typeface="Open Sans Light" pitchFamily="2" charset="0"/>
                <a:cs typeface="Open Sans Light" pitchFamily="2" charset="0"/>
              </a:rPr>
              <a:t> </a:t>
            </a:r>
            <a:r>
              <a:rPr lang="hu-HU" sz="1600" dirty="0" err="1">
                <a:latin typeface="Open Sans Light" pitchFamily="2" charset="0"/>
                <a:ea typeface="Open Sans Light" pitchFamily="2" charset="0"/>
                <a:cs typeface="Open Sans Light" pitchFamily="2" charset="0"/>
              </a:rPr>
              <a:t>zmenou</a:t>
            </a:r>
            <a:r>
              <a:rPr lang="hu-HU" sz="1600" dirty="0">
                <a:latin typeface="Open Sans Light" pitchFamily="2" charset="0"/>
                <a:ea typeface="Open Sans Light" pitchFamily="2" charset="0"/>
                <a:cs typeface="Open Sans Light" pitchFamily="2" charset="0"/>
              </a:rPr>
              <a:t> </a:t>
            </a:r>
            <a:r>
              <a:rPr lang="hu-HU" sz="1600" dirty="0" err="1">
                <a:latin typeface="Open Sans Light" pitchFamily="2" charset="0"/>
                <a:ea typeface="Open Sans Light" pitchFamily="2" charset="0"/>
                <a:cs typeface="Open Sans Light" pitchFamily="2" charset="0"/>
              </a:rPr>
              <a:t>klímy</a:t>
            </a:r>
            <a:r>
              <a:rPr lang="hu-HU" sz="1600" dirty="0">
                <a:latin typeface="Open Sans Light" pitchFamily="2" charset="0"/>
                <a:ea typeface="Open Sans Light" pitchFamily="2" charset="0"/>
                <a:cs typeface="Open Sans Light" pitchFamily="2" charset="0"/>
              </a:rPr>
              <a:t>. </a:t>
            </a:r>
            <a:r>
              <a:rPr lang="hu-HU" sz="1600" dirty="0" err="1">
                <a:latin typeface="Open Sans Light" pitchFamily="2" charset="0"/>
                <a:ea typeface="Open Sans Light" pitchFamily="2" charset="0"/>
                <a:cs typeface="Open Sans Light" pitchFamily="2" charset="0"/>
              </a:rPr>
              <a:t>Tento</a:t>
            </a:r>
            <a:r>
              <a:rPr lang="hu-HU" sz="1600" dirty="0">
                <a:latin typeface="Open Sans Light" pitchFamily="2" charset="0"/>
                <a:ea typeface="Open Sans Light" pitchFamily="2" charset="0"/>
                <a:cs typeface="Open Sans Light" pitchFamily="2" charset="0"/>
              </a:rPr>
              <a:t> </a:t>
            </a:r>
            <a:r>
              <a:rPr lang="hu-HU" sz="1600" dirty="0" err="1">
                <a:latin typeface="Open Sans Light" pitchFamily="2" charset="0"/>
                <a:ea typeface="Open Sans Light" pitchFamily="2" charset="0"/>
                <a:cs typeface="Open Sans Light" pitchFamily="2" charset="0"/>
              </a:rPr>
              <a:t>typ</a:t>
            </a:r>
            <a:r>
              <a:rPr lang="hu-HU" sz="1600" dirty="0">
                <a:latin typeface="Open Sans Light" pitchFamily="2" charset="0"/>
                <a:ea typeface="Open Sans Light" pitchFamily="2" charset="0"/>
                <a:cs typeface="Open Sans Light" pitchFamily="2" charset="0"/>
              </a:rPr>
              <a:t> </a:t>
            </a:r>
            <a:r>
              <a:rPr lang="hu-HU" sz="1600" dirty="0" err="1">
                <a:latin typeface="Open Sans Light" pitchFamily="2" charset="0"/>
                <a:ea typeface="Open Sans Light" pitchFamily="2" charset="0"/>
                <a:cs typeface="Open Sans Light" pitchFamily="2" charset="0"/>
              </a:rPr>
              <a:t>aktivít</a:t>
            </a:r>
            <a:r>
              <a:rPr lang="hu-HU" sz="1600" dirty="0">
                <a:latin typeface="Open Sans Light" pitchFamily="2" charset="0"/>
                <a:ea typeface="Open Sans Light" pitchFamily="2" charset="0"/>
                <a:cs typeface="Open Sans Light" pitchFamily="2" charset="0"/>
              </a:rPr>
              <a:t> </a:t>
            </a:r>
            <a:r>
              <a:rPr lang="hu-HU" sz="1600" dirty="0" err="1">
                <a:latin typeface="Open Sans Light" pitchFamily="2" charset="0"/>
                <a:ea typeface="Open Sans Light" pitchFamily="2" charset="0"/>
                <a:cs typeface="Open Sans Light" pitchFamily="2" charset="0"/>
              </a:rPr>
              <a:t>možno</a:t>
            </a:r>
            <a:r>
              <a:rPr lang="hu-HU" sz="1600" dirty="0">
                <a:latin typeface="Open Sans Light" pitchFamily="2" charset="0"/>
                <a:ea typeface="Open Sans Light" pitchFamily="2" charset="0"/>
                <a:cs typeface="Open Sans Light" pitchFamily="2" charset="0"/>
              </a:rPr>
              <a:t> </a:t>
            </a:r>
            <a:r>
              <a:rPr lang="hu-HU" sz="1600" dirty="0" err="1">
                <a:latin typeface="Open Sans Light" pitchFamily="2" charset="0"/>
                <a:ea typeface="Open Sans Light" pitchFamily="2" charset="0"/>
                <a:cs typeface="Open Sans Light" pitchFamily="2" charset="0"/>
              </a:rPr>
              <a:t>doplniť</a:t>
            </a:r>
            <a:r>
              <a:rPr lang="hu-HU" sz="1600" dirty="0">
                <a:latin typeface="Open Sans Light" pitchFamily="2" charset="0"/>
                <a:ea typeface="Open Sans Light" pitchFamily="2" charset="0"/>
                <a:cs typeface="Open Sans Light" pitchFamily="2" charset="0"/>
              </a:rPr>
              <a:t> </a:t>
            </a:r>
            <a:r>
              <a:rPr lang="hu-HU" sz="1600" dirty="0" err="1">
                <a:latin typeface="Open Sans Light" pitchFamily="2" charset="0"/>
                <a:ea typeface="Open Sans Light" pitchFamily="2" charset="0"/>
                <a:cs typeface="Open Sans Light" pitchFamily="2" charset="0"/>
              </a:rPr>
              <a:t>ďalšími</a:t>
            </a:r>
            <a:r>
              <a:rPr lang="hu-HU" sz="1600" dirty="0">
                <a:latin typeface="Open Sans Light" pitchFamily="2" charset="0"/>
                <a:ea typeface="Open Sans Light" pitchFamily="2" charset="0"/>
                <a:cs typeface="Open Sans Light" pitchFamily="2" charset="0"/>
              </a:rPr>
              <a:t> </a:t>
            </a:r>
            <a:r>
              <a:rPr lang="hu-HU" sz="1600" dirty="0" err="1">
                <a:latin typeface="Open Sans Light" pitchFamily="2" charset="0"/>
                <a:ea typeface="Open Sans Light" pitchFamily="2" charset="0"/>
                <a:cs typeface="Open Sans Light" pitchFamily="2" charset="0"/>
              </a:rPr>
              <a:t>horizontálnymi</a:t>
            </a:r>
            <a:r>
              <a:rPr lang="hu-HU" sz="1600" dirty="0">
                <a:latin typeface="Open Sans Light" pitchFamily="2" charset="0"/>
                <a:ea typeface="Open Sans Light" pitchFamily="2" charset="0"/>
                <a:cs typeface="Open Sans Light" pitchFamily="2" charset="0"/>
              </a:rPr>
              <a:t> </a:t>
            </a:r>
            <a:r>
              <a:rPr lang="hu-HU" sz="1600" dirty="0" err="1">
                <a:latin typeface="Open Sans Light" pitchFamily="2" charset="0"/>
                <a:ea typeface="Open Sans Light" pitchFamily="2" charset="0"/>
                <a:cs typeface="Open Sans Light" pitchFamily="2" charset="0"/>
              </a:rPr>
              <a:t>prvkami</a:t>
            </a:r>
            <a:r>
              <a:rPr lang="hu-HU" sz="1600" dirty="0">
                <a:latin typeface="Open Sans Light" pitchFamily="2" charset="0"/>
                <a:ea typeface="Open Sans Light" pitchFamily="2" charset="0"/>
                <a:cs typeface="Open Sans Light" pitchFamily="2" charset="0"/>
              </a:rPr>
              <a:t>, </a:t>
            </a:r>
            <a:r>
              <a:rPr lang="hu-HU" sz="1600" dirty="0" err="1">
                <a:latin typeface="Open Sans Light" pitchFamily="2" charset="0"/>
                <a:ea typeface="Open Sans Light" pitchFamily="2" charset="0"/>
                <a:cs typeface="Open Sans Light" pitchFamily="2" charset="0"/>
              </a:rPr>
              <a:t>ktoré</a:t>
            </a:r>
            <a:r>
              <a:rPr lang="hu-HU" sz="1600" dirty="0">
                <a:latin typeface="Open Sans Light" pitchFamily="2" charset="0"/>
                <a:ea typeface="Open Sans Light" pitchFamily="2" charset="0"/>
                <a:cs typeface="Open Sans Light" pitchFamily="2" charset="0"/>
              </a:rPr>
              <a:t> </a:t>
            </a:r>
            <a:r>
              <a:rPr lang="hu-HU" sz="1600" dirty="0" err="1">
                <a:latin typeface="Open Sans Light" pitchFamily="2" charset="0"/>
                <a:ea typeface="Open Sans Light" pitchFamily="2" charset="0"/>
                <a:cs typeface="Open Sans Light" pitchFamily="2" charset="0"/>
              </a:rPr>
              <a:t>podporujú</a:t>
            </a:r>
            <a:r>
              <a:rPr lang="hu-HU" sz="1600" dirty="0">
                <a:latin typeface="Open Sans Light" pitchFamily="2" charset="0"/>
                <a:ea typeface="Open Sans Light" pitchFamily="2" charset="0"/>
                <a:cs typeface="Open Sans Light" pitchFamily="2" charset="0"/>
              </a:rPr>
              <a:t> </a:t>
            </a:r>
            <a:r>
              <a:rPr lang="hu-HU" sz="1600" dirty="0" err="1">
                <a:latin typeface="Open Sans Light" pitchFamily="2" charset="0"/>
                <a:ea typeface="Open Sans Light" pitchFamily="2" charset="0"/>
                <a:cs typeface="Open Sans Light" pitchFamily="2" charset="0"/>
              </a:rPr>
              <a:t>spoluprácu</a:t>
            </a:r>
            <a:r>
              <a:rPr lang="hu-HU" sz="1600" dirty="0">
                <a:latin typeface="Open Sans Light" pitchFamily="2" charset="0"/>
                <a:ea typeface="Open Sans Light" pitchFamily="2" charset="0"/>
                <a:cs typeface="Open Sans Light" pitchFamily="2" charset="0"/>
              </a:rPr>
              <a:t> v </a:t>
            </a:r>
            <a:r>
              <a:rPr lang="hu-HU" sz="1600" dirty="0" err="1">
                <a:latin typeface="Open Sans Light" pitchFamily="2" charset="0"/>
                <a:ea typeface="Open Sans Light" pitchFamily="2" charset="0"/>
                <a:cs typeface="Open Sans Light" pitchFamily="2" charset="0"/>
              </a:rPr>
              <a:t>tejto</a:t>
            </a:r>
            <a:r>
              <a:rPr lang="hu-HU" sz="1600" dirty="0">
                <a:latin typeface="Open Sans Light" pitchFamily="2" charset="0"/>
                <a:ea typeface="Open Sans Light" pitchFamily="2" charset="0"/>
                <a:cs typeface="Open Sans Light" pitchFamily="2" charset="0"/>
              </a:rPr>
              <a:t> </a:t>
            </a:r>
            <a:r>
              <a:rPr lang="hu-HU" sz="1600" dirty="0" err="1">
                <a:latin typeface="Open Sans Light" pitchFamily="2" charset="0"/>
                <a:ea typeface="Open Sans Light" pitchFamily="2" charset="0"/>
                <a:cs typeface="Open Sans Light" pitchFamily="2" charset="0"/>
              </a:rPr>
              <a:t>špecifickej</a:t>
            </a:r>
            <a:r>
              <a:rPr lang="hu-HU" sz="1600" dirty="0">
                <a:latin typeface="Open Sans Light" pitchFamily="2" charset="0"/>
                <a:ea typeface="Open Sans Light" pitchFamily="2" charset="0"/>
                <a:cs typeface="Open Sans Light" pitchFamily="2" charset="0"/>
              </a:rPr>
              <a:t> </a:t>
            </a:r>
            <a:r>
              <a:rPr lang="hu-HU" sz="1600" dirty="0" err="1">
                <a:latin typeface="Open Sans Light" pitchFamily="2" charset="0"/>
                <a:ea typeface="Open Sans Light" pitchFamily="2" charset="0"/>
                <a:cs typeface="Open Sans Light" pitchFamily="2" charset="0"/>
              </a:rPr>
              <a:t>oblasti</a:t>
            </a:r>
            <a:r>
              <a:rPr lang="hu-HU" sz="1600" dirty="0">
                <a:latin typeface="Open Sans Light" pitchFamily="2" charset="0"/>
                <a:ea typeface="Open Sans Light" pitchFamily="2" charset="0"/>
                <a:cs typeface="Open Sans Light" pitchFamily="2" charset="0"/>
              </a:rPr>
              <a:t>, </a:t>
            </a:r>
            <a:r>
              <a:rPr lang="hu-HU" sz="1600" dirty="0" err="1">
                <a:latin typeface="Open Sans Light" pitchFamily="2" charset="0"/>
                <a:ea typeface="Open Sans Light" pitchFamily="2" charset="0"/>
                <a:cs typeface="Open Sans Light" pitchFamily="2" charset="0"/>
              </a:rPr>
              <a:t>ako</a:t>
            </a:r>
            <a:r>
              <a:rPr lang="hu-HU" sz="1600" dirty="0">
                <a:latin typeface="Open Sans Light" pitchFamily="2" charset="0"/>
                <a:ea typeface="Open Sans Light" pitchFamily="2" charset="0"/>
                <a:cs typeface="Open Sans Light" pitchFamily="2" charset="0"/>
              </a:rPr>
              <a:t> </a:t>
            </a:r>
            <a:r>
              <a:rPr lang="hu-HU" sz="1600" dirty="0" err="1">
                <a:latin typeface="Open Sans Light" pitchFamily="2" charset="0"/>
                <a:ea typeface="Open Sans Light" pitchFamily="2" charset="0"/>
                <a:cs typeface="Open Sans Light" pitchFamily="2" charset="0"/>
              </a:rPr>
              <a:t>sú</a:t>
            </a:r>
            <a:r>
              <a:rPr lang="hu-HU" sz="1600" dirty="0">
                <a:latin typeface="Open Sans Light" pitchFamily="2" charset="0"/>
                <a:ea typeface="Open Sans Light" pitchFamily="2" charset="0"/>
                <a:cs typeface="Open Sans Light" pitchFamily="2" charset="0"/>
              </a:rPr>
              <a:t> </a:t>
            </a:r>
            <a:r>
              <a:rPr lang="hu-HU" sz="1600" dirty="0" err="1">
                <a:latin typeface="Open Sans Light" pitchFamily="2" charset="0"/>
                <a:ea typeface="Open Sans Light" pitchFamily="2" charset="0"/>
                <a:cs typeface="Open Sans Light" pitchFamily="2" charset="0"/>
              </a:rPr>
              <a:t>napríklad</a:t>
            </a:r>
            <a:r>
              <a:rPr lang="hu-HU" sz="1600" dirty="0">
                <a:latin typeface="Open Sans Light" pitchFamily="2" charset="0"/>
                <a:ea typeface="Open Sans Light" pitchFamily="2" charset="0"/>
                <a:cs typeface="Open Sans Light" pitchFamily="2" charset="0"/>
              </a:rPr>
              <a:t> </a:t>
            </a:r>
            <a:r>
              <a:rPr lang="hu-HU" sz="1600" dirty="0" err="1">
                <a:latin typeface="Open Sans Light" pitchFamily="2" charset="0"/>
                <a:ea typeface="Open Sans Light" pitchFamily="2" charset="0"/>
                <a:cs typeface="Open Sans Light" pitchFamily="2" charset="0"/>
              </a:rPr>
              <a:t>vzájomné</a:t>
            </a:r>
            <a:r>
              <a:rPr lang="hu-HU" sz="1600" dirty="0">
                <a:latin typeface="Open Sans Light" pitchFamily="2" charset="0"/>
                <a:ea typeface="Open Sans Light" pitchFamily="2" charset="0"/>
                <a:cs typeface="Open Sans Light" pitchFamily="2" charset="0"/>
              </a:rPr>
              <a:t> </a:t>
            </a:r>
            <a:r>
              <a:rPr lang="hu-HU" sz="1600" dirty="0" err="1">
                <a:latin typeface="Open Sans Light" pitchFamily="2" charset="0"/>
                <a:ea typeface="Open Sans Light" pitchFamily="2" charset="0"/>
                <a:cs typeface="Open Sans Light" pitchFamily="2" charset="0"/>
              </a:rPr>
              <a:t>programy</a:t>
            </a:r>
            <a:r>
              <a:rPr lang="hu-HU" sz="1600" dirty="0">
                <a:latin typeface="Open Sans Light" pitchFamily="2" charset="0"/>
                <a:ea typeface="Open Sans Light" pitchFamily="2" charset="0"/>
                <a:cs typeface="Open Sans Light" pitchFamily="2" charset="0"/>
              </a:rPr>
              <a:t> </a:t>
            </a:r>
            <a:r>
              <a:rPr lang="hu-HU" sz="1600" dirty="0" err="1">
                <a:latin typeface="Open Sans Light" pitchFamily="2" charset="0"/>
                <a:ea typeface="Open Sans Light" pitchFamily="2" charset="0"/>
                <a:cs typeface="Open Sans Light" pitchFamily="2" charset="0"/>
              </a:rPr>
              <a:t>jazykového</a:t>
            </a:r>
            <a:r>
              <a:rPr lang="hu-HU" sz="1600" dirty="0">
                <a:latin typeface="Open Sans Light" pitchFamily="2" charset="0"/>
                <a:ea typeface="Open Sans Light" pitchFamily="2" charset="0"/>
                <a:cs typeface="Open Sans Light" pitchFamily="2" charset="0"/>
              </a:rPr>
              <a:t> </a:t>
            </a:r>
            <a:r>
              <a:rPr lang="hu-HU" sz="1600" dirty="0" err="1">
                <a:latin typeface="Open Sans Light" pitchFamily="2" charset="0"/>
                <a:ea typeface="Open Sans Light" pitchFamily="2" charset="0"/>
                <a:cs typeface="Open Sans Light" pitchFamily="2" charset="0"/>
              </a:rPr>
              <a:t>vzdelávania</a:t>
            </a:r>
            <a:r>
              <a:rPr lang="hu-HU" sz="1600" dirty="0">
                <a:latin typeface="Open Sans Light" pitchFamily="2" charset="0"/>
                <a:ea typeface="Open Sans Light" pitchFamily="2" charset="0"/>
                <a:cs typeface="Open Sans Light" pitchFamily="2" charset="0"/>
              </a:rPr>
              <a:t> pre </a:t>
            </a:r>
            <a:r>
              <a:rPr lang="hu-HU" sz="1600" dirty="0" err="1">
                <a:latin typeface="Open Sans Light" pitchFamily="2" charset="0"/>
                <a:ea typeface="Open Sans Light" pitchFamily="2" charset="0"/>
                <a:cs typeface="Open Sans Light" pitchFamily="2" charset="0"/>
              </a:rPr>
              <a:t>zúčastnených</a:t>
            </a:r>
            <a:r>
              <a:rPr lang="hu-HU" sz="1600" dirty="0">
                <a:latin typeface="Open Sans Light" pitchFamily="2" charset="0"/>
                <a:ea typeface="Open Sans Light" pitchFamily="2" charset="0"/>
                <a:cs typeface="Open Sans Light" pitchFamily="2" charset="0"/>
              </a:rPr>
              <a:t> </a:t>
            </a:r>
            <a:r>
              <a:rPr lang="hu-HU" sz="1600" dirty="0" err="1">
                <a:latin typeface="Open Sans Light" pitchFamily="2" charset="0"/>
                <a:ea typeface="Open Sans Light" pitchFamily="2" charset="0"/>
                <a:cs typeface="Open Sans Light" pitchFamily="2" charset="0"/>
              </a:rPr>
              <a:t>študentov</a:t>
            </a:r>
            <a:r>
              <a:rPr lang="hu-HU" sz="1600" dirty="0">
                <a:latin typeface="Open Sans Light" pitchFamily="2" charset="0"/>
                <a:ea typeface="Open Sans Light" pitchFamily="2" charset="0"/>
                <a:cs typeface="Open Sans Light" pitchFamily="2" charset="0"/>
              </a:rPr>
              <a:t>, </a:t>
            </a:r>
            <a:r>
              <a:rPr lang="hu-HU" sz="1600" dirty="0" err="1">
                <a:latin typeface="Open Sans Light" pitchFamily="2" charset="0"/>
                <a:ea typeface="Open Sans Light" pitchFamily="2" charset="0"/>
                <a:cs typeface="Open Sans Light" pitchFamily="2" charset="0"/>
              </a:rPr>
              <a:t>stretnutia</a:t>
            </a:r>
            <a:r>
              <a:rPr lang="hu-HU" sz="1600" dirty="0">
                <a:latin typeface="Open Sans Light" pitchFamily="2" charset="0"/>
                <a:ea typeface="Open Sans Light" pitchFamily="2" charset="0"/>
                <a:cs typeface="Open Sans Light" pitchFamily="2" charset="0"/>
              </a:rPr>
              <a:t> o </a:t>
            </a:r>
            <a:r>
              <a:rPr lang="hu-HU" sz="1600" dirty="0" err="1">
                <a:latin typeface="Open Sans Light" pitchFamily="2" charset="0"/>
                <a:ea typeface="Open Sans Light" pitchFamily="2" charset="0"/>
                <a:cs typeface="Open Sans Light" pitchFamily="2" charset="0"/>
              </a:rPr>
              <a:t>digitálnej</a:t>
            </a:r>
            <a:r>
              <a:rPr lang="hu-HU" sz="1600" dirty="0">
                <a:latin typeface="Open Sans Light" pitchFamily="2" charset="0"/>
                <a:ea typeface="Open Sans Light" pitchFamily="2" charset="0"/>
                <a:cs typeface="Open Sans Light" pitchFamily="2" charset="0"/>
              </a:rPr>
              <a:t> "</a:t>
            </a:r>
            <a:r>
              <a:rPr lang="hu-HU" sz="1600" dirty="0" err="1">
                <a:latin typeface="Open Sans Light" pitchFamily="2" charset="0"/>
                <a:ea typeface="Open Sans Light" pitchFamily="2" charset="0"/>
                <a:cs typeface="Open Sans Light" pitchFamily="2" charset="0"/>
              </a:rPr>
              <a:t>hygiene</a:t>
            </a:r>
            <a:r>
              <a:rPr lang="hu-HU" sz="1600" dirty="0">
                <a:latin typeface="Open Sans Light" pitchFamily="2" charset="0"/>
                <a:ea typeface="Open Sans Light" pitchFamily="2" charset="0"/>
                <a:cs typeface="Open Sans Light" pitchFamily="2" charset="0"/>
              </a:rPr>
              <a:t>" (</a:t>
            </a:r>
            <a:r>
              <a:rPr lang="hu-HU" sz="1600" dirty="0" err="1">
                <a:latin typeface="Open Sans Light" pitchFamily="2" charset="0"/>
                <a:ea typeface="Open Sans Light" pitchFamily="2" charset="0"/>
                <a:cs typeface="Open Sans Light" pitchFamily="2" charset="0"/>
              </a:rPr>
              <a:t>bezpečné</a:t>
            </a:r>
            <a:r>
              <a:rPr lang="hu-HU" sz="1600" dirty="0">
                <a:latin typeface="Open Sans Light" pitchFamily="2" charset="0"/>
                <a:ea typeface="Open Sans Light" pitchFamily="2" charset="0"/>
                <a:cs typeface="Open Sans Light" pitchFamily="2" charset="0"/>
              </a:rPr>
              <a:t> </a:t>
            </a:r>
            <a:r>
              <a:rPr lang="hu-HU" sz="1600" dirty="0" err="1">
                <a:latin typeface="Open Sans Light" pitchFamily="2" charset="0"/>
                <a:ea typeface="Open Sans Light" pitchFamily="2" charset="0"/>
                <a:cs typeface="Open Sans Light" pitchFamily="2" charset="0"/>
              </a:rPr>
              <a:t>používanie</a:t>
            </a:r>
            <a:r>
              <a:rPr lang="hu-HU" sz="1600" dirty="0">
                <a:latin typeface="Open Sans Light" pitchFamily="2" charset="0"/>
                <a:ea typeface="Open Sans Light" pitchFamily="2" charset="0"/>
                <a:cs typeface="Open Sans Light" pitchFamily="2" charset="0"/>
              </a:rPr>
              <a:t> </a:t>
            </a:r>
            <a:r>
              <a:rPr lang="hu-HU" sz="1600" dirty="0" err="1">
                <a:latin typeface="Open Sans Light" pitchFamily="2" charset="0"/>
                <a:ea typeface="Open Sans Light" pitchFamily="2" charset="0"/>
                <a:cs typeface="Open Sans Light" pitchFamily="2" charset="0"/>
              </a:rPr>
              <a:t>internetových</a:t>
            </a:r>
            <a:r>
              <a:rPr lang="hu-HU" sz="1600" dirty="0">
                <a:latin typeface="Open Sans Light" pitchFamily="2" charset="0"/>
                <a:ea typeface="Open Sans Light" pitchFamily="2" charset="0"/>
                <a:cs typeface="Open Sans Light" pitchFamily="2" charset="0"/>
              </a:rPr>
              <a:t> </a:t>
            </a:r>
            <a:r>
              <a:rPr lang="hu-HU" sz="1600" dirty="0" err="1">
                <a:latin typeface="Open Sans Light" pitchFamily="2" charset="0"/>
                <a:ea typeface="Open Sans Light" pitchFamily="2" charset="0"/>
                <a:cs typeface="Open Sans Light" pitchFamily="2" charset="0"/>
              </a:rPr>
              <a:t>nástrojov</a:t>
            </a:r>
            <a:r>
              <a:rPr lang="hu-HU" sz="1600" dirty="0">
                <a:latin typeface="Open Sans Light" pitchFamily="2" charset="0"/>
                <a:ea typeface="Open Sans Light" pitchFamily="2" charset="0"/>
                <a:cs typeface="Open Sans Light" pitchFamily="2" charset="0"/>
              </a:rPr>
              <a:t> a </a:t>
            </a:r>
            <a:r>
              <a:rPr lang="hu-HU" sz="1600" dirty="0" err="1">
                <a:latin typeface="Open Sans Light" pitchFamily="2" charset="0"/>
                <a:ea typeface="Open Sans Light" pitchFamily="2" charset="0"/>
                <a:cs typeface="Open Sans Light" pitchFamily="2" charset="0"/>
              </a:rPr>
              <a:t>zdrojov</a:t>
            </a:r>
            <a:r>
              <a:rPr lang="hu-HU" sz="1600" dirty="0">
                <a:latin typeface="Open Sans Light" pitchFamily="2" charset="0"/>
                <a:ea typeface="Open Sans Light" pitchFamily="2" charset="0"/>
                <a:cs typeface="Open Sans Light" pitchFamily="2" charset="0"/>
              </a:rPr>
              <a:t> </a:t>
            </a:r>
            <a:r>
              <a:rPr lang="hu-HU" sz="1600" dirty="0" err="1">
                <a:latin typeface="Open Sans Light" pitchFamily="2" charset="0"/>
                <a:ea typeface="Open Sans Light" pitchFamily="2" charset="0"/>
                <a:cs typeface="Open Sans Light" pitchFamily="2" charset="0"/>
              </a:rPr>
              <a:t>atď</a:t>
            </a:r>
            <a:r>
              <a:rPr lang="hu-HU" sz="1600" dirty="0">
                <a:latin typeface="Open Sans Light" pitchFamily="2" charset="0"/>
                <a:ea typeface="Open Sans Light" pitchFamily="2" charset="0"/>
                <a:cs typeface="Open Sans Light" pitchFamily="2" charset="0"/>
              </a:rPr>
              <a:t>.).</a:t>
            </a:r>
            <a:endParaRPr lang="en-GB" sz="1600" dirty="0">
              <a:latin typeface="Open Sans Light" pitchFamily="2" charset="0"/>
              <a:ea typeface="Open Sans Light" pitchFamily="2" charset="0"/>
              <a:cs typeface="Open Sans Light" pitchFamily="2" charset="0"/>
            </a:endParaRPr>
          </a:p>
          <a:p>
            <a:pPr algn="just">
              <a:buClr>
                <a:schemeClr val="accent1">
                  <a:lumMod val="75000"/>
                </a:schemeClr>
              </a:buClr>
            </a:pPr>
            <a:endParaRPr lang="en-GB" sz="1600" dirty="0">
              <a:latin typeface="Open Sans Light" pitchFamily="2" charset="0"/>
              <a:ea typeface="Open Sans Light" pitchFamily="2" charset="0"/>
              <a:cs typeface="Open Sans Light" pitchFamily="2" charset="0"/>
            </a:endParaRPr>
          </a:p>
          <a:p>
            <a:pPr marL="0" indent="0" algn="just">
              <a:buNone/>
            </a:pPr>
            <a:endParaRPr lang="hu-HU" sz="1600" dirty="0">
              <a:latin typeface="Open Sans Light" pitchFamily="2" charset="0"/>
              <a:ea typeface="Open Sans Light" pitchFamily="2" charset="0"/>
              <a:cs typeface="Open Sans Light" pitchFamily="2" charset="0"/>
            </a:endParaRPr>
          </a:p>
        </p:txBody>
      </p:sp>
      <p:sp>
        <p:nvSpPr>
          <p:cNvPr id="8" name="Slide Number Placeholder 7">
            <a:extLst>
              <a:ext uri="{FF2B5EF4-FFF2-40B4-BE49-F238E27FC236}">
                <a16:creationId xmlns="" xmlns:a16="http://schemas.microsoft.com/office/drawing/2014/main" id="{A5490C42-D944-4943-A5A7-4CE426B664EC}"/>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4591978-1342-554A-82AC-B12872A7F26C}" type="slidenum">
              <a:rPr kumimoji="0" lang="x-non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x-none"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510670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DFB33F3-A665-2A1D-134E-9E244997B417}"/>
              </a:ext>
            </a:extLst>
          </p:cNvPr>
          <p:cNvSpPr>
            <a:spLocks noGrp="1"/>
          </p:cNvSpPr>
          <p:nvPr>
            <p:ph type="title"/>
          </p:nvPr>
        </p:nvSpPr>
        <p:spPr/>
        <p:txBody>
          <a:bodyPr>
            <a:normAutofit/>
          </a:bodyPr>
          <a:lstStyle/>
          <a:p>
            <a:r>
              <a:rPr lang="hu-HU" sz="2200" b="1" dirty="0">
                <a:solidFill>
                  <a:schemeClr val="accent1">
                    <a:lumMod val="75000"/>
                  </a:schemeClr>
                </a:solidFill>
                <a:latin typeface="Open Sans ExtraBold" pitchFamily="2" charset="0"/>
                <a:ea typeface="Open Sans ExtraBold" pitchFamily="2" charset="0"/>
                <a:cs typeface="Open Sans ExtraBold" pitchFamily="2" charset="0"/>
              </a:rPr>
              <a:t>1. </a:t>
            </a:r>
            <a:r>
              <a:rPr lang="hu-HU" sz="2200" b="1" dirty="0" err="1">
                <a:solidFill>
                  <a:schemeClr val="accent1">
                    <a:lumMod val="75000"/>
                  </a:schemeClr>
                </a:solidFill>
                <a:latin typeface="Open Sans ExtraBold" pitchFamily="2" charset="0"/>
                <a:ea typeface="Open Sans ExtraBold" pitchFamily="2" charset="0"/>
                <a:cs typeface="Open Sans ExtraBold" pitchFamily="2" charset="0"/>
              </a:rPr>
              <a:t>Výzva</a:t>
            </a:r>
            <a:r>
              <a:rPr lang="hu-HU" sz="2200" b="1" dirty="0">
                <a:solidFill>
                  <a:schemeClr val="accent1">
                    <a:lumMod val="75000"/>
                  </a:schemeClr>
                </a:solidFill>
                <a:latin typeface="Open Sans ExtraBold" pitchFamily="2" charset="0"/>
                <a:ea typeface="Open Sans ExtraBold" pitchFamily="2" charset="0"/>
                <a:cs typeface="Open Sans ExtraBold" pitchFamily="2" charset="0"/>
              </a:rPr>
              <a:t/>
            </a:r>
            <a:br>
              <a:rPr lang="hu-HU" sz="2200" b="1" dirty="0">
                <a:solidFill>
                  <a:schemeClr val="accent1">
                    <a:lumMod val="75000"/>
                  </a:schemeClr>
                </a:solidFill>
                <a:latin typeface="Open Sans ExtraBold" pitchFamily="2" charset="0"/>
                <a:ea typeface="Open Sans ExtraBold" pitchFamily="2" charset="0"/>
                <a:cs typeface="Open Sans ExtraBold" pitchFamily="2" charset="0"/>
              </a:rPr>
            </a:br>
            <a:r>
              <a:rPr lang="hu-HU" sz="2200" b="1" dirty="0" err="1">
                <a:latin typeface="Open Sans ExtraBold" pitchFamily="2" charset="0"/>
                <a:ea typeface="Open Sans ExtraBold" pitchFamily="2" charset="0"/>
                <a:cs typeface="Open Sans ExtraBold" pitchFamily="2" charset="0"/>
              </a:rPr>
              <a:t>Indikatívne</a:t>
            </a:r>
            <a:r>
              <a:rPr lang="hu-HU" sz="2200" b="1" dirty="0">
                <a:latin typeface="Open Sans ExtraBold" pitchFamily="2" charset="0"/>
                <a:ea typeface="Open Sans ExtraBold" pitchFamily="2" charset="0"/>
                <a:cs typeface="Open Sans ExtraBold" pitchFamily="2" charset="0"/>
              </a:rPr>
              <a:t> </a:t>
            </a:r>
            <a:r>
              <a:rPr lang="hu-HU" sz="2200" b="1" dirty="0" err="1">
                <a:latin typeface="Open Sans ExtraBold" pitchFamily="2" charset="0"/>
                <a:ea typeface="Open Sans ExtraBold" pitchFamily="2" charset="0"/>
                <a:cs typeface="Open Sans ExtraBold" pitchFamily="2" charset="0"/>
              </a:rPr>
              <a:t>aktivity</a:t>
            </a:r>
            <a:endParaRPr lang="x-none" sz="2200" b="1" dirty="0">
              <a:latin typeface="Open Sans ExtraBold" pitchFamily="2" charset="0"/>
              <a:ea typeface="Open Sans ExtraBold" pitchFamily="2" charset="0"/>
              <a:cs typeface="Open Sans ExtraBold" pitchFamily="2" charset="0"/>
            </a:endParaRPr>
          </a:p>
        </p:txBody>
      </p:sp>
      <p:sp>
        <p:nvSpPr>
          <p:cNvPr id="3" name="Content Placeholder 2">
            <a:extLst>
              <a:ext uri="{FF2B5EF4-FFF2-40B4-BE49-F238E27FC236}">
                <a16:creationId xmlns="" xmlns:a16="http://schemas.microsoft.com/office/drawing/2014/main" id="{DDD77D7A-34EE-52FF-BCC6-BC5BC0952499}"/>
              </a:ext>
            </a:extLst>
          </p:cNvPr>
          <p:cNvSpPr>
            <a:spLocks noGrp="1"/>
          </p:cNvSpPr>
          <p:nvPr>
            <p:ph idx="1"/>
          </p:nvPr>
        </p:nvSpPr>
        <p:spPr>
          <a:xfrm>
            <a:off x="628650" y="1825625"/>
            <a:ext cx="8020828" cy="4080653"/>
          </a:xfrm>
        </p:spPr>
        <p:txBody>
          <a:bodyPr>
            <a:normAutofit/>
          </a:bodyPr>
          <a:lstStyle/>
          <a:p>
            <a:pPr marL="0" indent="0">
              <a:buNone/>
            </a:pPr>
            <a:r>
              <a:rPr lang="en-GB" sz="1600" b="1" dirty="0" err="1" smtClean="0">
                <a:latin typeface="Open Sans Light" pitchFamily="2" charset="0"/>
                <a:ea typeface="Open Sans Light" pitchFamily="2" charset="0"/>
                <a:cs typeface="Open Sans Light" pitchFamily="2" charset="0"/>
              </a:rPr>
              <a:t>Priorit</a:t>
            </a:r>
            <a:r>
              <a:rPr lang="hu-HU" sz="1600" b="1" dirty="0" smtClean="0">
                <a:latin typeface="Open Sans Light" pitchFamily="2" charset="0"/>
                <a:ea typeface="Open Sans Light" pitchFamily="2" charset="0"/>
                <a:cs typeface="Open Sans Light" pitchFamily="2" charset="0"/>
              </a:rPr>
              <a:t>a</a:t>
            </a:r>
            <a:r>
              <a:rPr lang="en-GB" sz="1600" b="1" dirty="0" smtClean="0">
                <a:latin typeface="Open Sans Light" pitchFamily="2" charset="0"/>
                <a:ea typeface="Open Sans Light" pitchFamily="2" charset="0"/>
                <a:cs typeface="Open Sans Light" pitchFamily="2" charset="0"/>
              </a:rPr>
              <a:t> </a:t>
            </a:r>
            <a:r>
              <a:rPr lang="en-GB" sz="1600" b="1" dirty="0">
                <a:latin typeface="Open Sans Light" pitchFamily="2" charset="0"/>
                <a:ea typeface="Open Sans Light" pitchFamily="2" charset="0"/>
                <a:cs typeface="Open Sans Light" pitchFamily="2" charset="0"/>
              </a:rPr>
              <a:t>1: </a:t>
            </a:r>
            <a:r>
              <a:rPr lang="sk-SK" sz="1600" b="1" dirty="0">
                <a:latin typeface="Open Sans Light" pitchFamily="2" charset="0"/>
                <a:ea typeface="Open Sans Light" pitchFamily="2" charset="0"/>
                <a:cs typeface="Open Sans Light" pitchFamily="2" charset="0"/>
              </a:rPr>
              <a:t>Odolný a zelený pohraničný región </a:t>
            </a:r>
            <a:r>
              <a:rPr lang="hu-HU" sz="1600" b="1" dirty="0">
                <a:latin typeface="Open Sans Light" pitchFamily="2" charset="0"/>
                <a:ea typeface="Open Sans Light" pitchFamily="2" charset="0"/>
                <a:cs typeface="Open Sans Light" pitchFamily="2" charset="0"/>
              </a:rPr>
              <a:t>			EUR 22M</a:t>
            </a:r>
          </a:p>
          <a:p>
            <a:pPr marL="0" indent="0">
              <a:buNone/>
            </a:pPr>
            <a:r>
              <a:rPr lang="hu-HU" sz="1600" dirty="0" err="1" smtClean="0">
                <a:latin typeface="Open Sans Light" pitchFamily="2" charset="0"/>
                <a:ea typeface="Open Sans Light" pitchFamily="2" charset="0"/>
                <a:cs typeface="Open Sans Light" pitchFamily="2" charset="0"/>
              </a:rPr>
              <a:t>Cie</a:t>
            </a:r>
            <a:r>
              <a:rPr lang="hu-HU" sz="1600" dirty="0" err="1">
                <a:latin typeface="Open Sans Light" pitchFamily="2" charset="0"/>
                <a:ea typeface="Open Sans Light" pitchFamily="2" charset="0"/>
                <a:cs typeface="Open Sans Light" pitchFamily="2" charset="0"/>
              </a:rPr>
              <a:t>ľ</a:t>
            </a:r>
            <a:r>
              <a:rPr lang="en-GB" sz="1600" dirty="0">
                <a:latin typeface="Open Sans Light" pitchFamily="2" charset="0"/>
                <a:ea typeface="Open Sans Light" pitchFamily="2" charset="0"/>
                <a:cs typeface="Open Sans Light" pitchFamily="2" charset="0"/>
              </a:rPr>
              <a:t> 1.2: </a:t>
            </a:r>
            <a:r>
              <a:rPr lang="en-GB" sz="1600" dirty="0" err="1">
                <a:latin typeface="Open Sans Light" pitchFamily="2" charset="0"/>
                <a:ea typeface="Open Sans Light" pitchFamily="2" charset="0"/>
                <a:cs typeface="Open Sans Light" pitchFamily="2" charset="0"/>
              </a:rPr>
              <a:t>Biodiver</a:t>
            </a:r>
            <a:r>
              <a:rPr lang="hu-HU" sz="1600" dirty="0">
                <a:latin typeface="Open Sans Light" pitchFamily="2" charset="0"/>
                <a:ea typeface="Open Sans Light" pitchFamily="2" charset="0"/>
                <a:cs typeface="Open Sans Light" pitchFamily="2" charset="0"/>
              </a:rPr>
              <a:t>z</a:t>
            </a:r>
            <a:r>
              <a:rPr lang="en-GB" sz="1600" dirty="0">
                <a:latin typeface="Open Sans Light" pitchFamily="2" charset="0"/>
                <a:ea typeface="Open Sans Light" pitchFamily="2" charset="0"/>
                <a:cs typeface="Open Sans Light" pitchFamily="2" charset="0"/>
              </a:rPr>
              <a:t>it</a:t>
            </a:r>
            <a:r>
              <a:rPr lang="hu-HU" sz="1600" dirty="0">
                <a:latin typeface="Open Sans Light" pitchFamily="2" charset="0"/>
                <a:ea typeface="Open Sans Light" pitchFamily="2" charset="0"/>
                <a:cs typeface="Open Sans Light" pitchFamily="2" charset="0"/>
              </a:rPr>
              <a:t>a</a:t>
            </a:r>
            <a:r>
              <a:rPr lang="en-GB" sz="1600" dirty="0">
                <a:latin typeface="Open Sans Light" pitchFamily="2" charset="0"/>
                <a:ea typeface="Open Sans Light" pitchFamily="2" charset="0"/>
                <a:cs typeface="Open Sans Light" pitchFamily="2" charset="0"/>
              </a:rPr>
              <a:t> a </a:t>
            </a:r>
            <a:r>
              <a:rPr lang="hu-HU" sz="1600" dirty="0" err="1">
                <a:latin typeface="Open Sans Light" pitchFamily="2" charset="0"/>
                <a:ea typeface="Open Sans Light" pitchFamily="2" charset="0"/>
                <a:cs typeface="Open Sans Light" pitchFamily="2" charset="0"/>
              </a:rPr>
              <a:t>znížené</a:t>
            </a:r>
            <a:r>
              <a:rPr lang="hu-HU" sz="1600" dirty="0">
                <a:latin typeface="Open Sans Light" pitchFamily="2" charset="0"/>
                <a:ea typeface="Open Sans Light" pitchFamily="2" charset="0"/>
                <a:cs typeface="Open Sans Light" pitchFamily="2" charset="0"/>
              </a:rPr>
              <a:t> </a:t>
            </a:r>
            <a:r>
              <a:rPr lang="hu-HU" sz="1600" dirty="0" err="1">
                <a:latin typeface="Open Sans Light" pitchFamily="2" charset="0"/>
                <a:ea typeface="Open Sans Light" pitchFamily="2" charset="0"/>
                <a:cs typeface="Open Sans Light" pitchFamily="2" charset="0"/>
              </a:rPr>
              <a:t>znečistenie</a:t>
            </a:r>
            <a:r>
              <a:rPr lang="en-GB" sz="1600" dirty="0">
                <a:latin typeface="Open Sans Light" pitchFamily="2" charset="0"/>
                <a:ea typeface="Open Sans Light" pitchFamily="2" charset="0"/>
                <a:cs typeface="Open Sans Light" pitchFamily="2" charset="0"/>
              </a:rPr>
              <a:t> (SO 2.7)</a:t>
            </a:r>
            <a:r>
              <a:rPr lang="hu-HU" sz="1600" dirty="0">
                <a:latin typeface="Open Sans Light" pitchFamily="2" charset="0"/>
                <a:ea typeface="Open Sans Light" pitchFamily="2" charset="0"/>
                <a:cs typeface="Open Sans Light" pitchFamily="2" charset="0"/>
              </a:rPr>
              <a:t> 		</a:t>
            </a:r>
            <a:r>
              <a:rPr lang="hu-HU" sz="1600" dirty="0" smtClean="0">
                <a:latin typeface="Open Sans Light" pitchFamily="2" charset="0"/>
                <a:ea typeface="Open Sans Light" pitchFamily="2" charset="0"/>
                <a:cs typeface="Open Sans Light" pitchFamily="2" charset="0"/>
              </a:rPr>
              <a:t>	EUR </a:t>
            </a:r>
            <a:r>
              <a:rPr lang="hu-HU" sz="1600" dirty="0">
                <a:latin typeface="Open Sans Light" pitchFamily="2" charset="0"/>
                <a:ea typeface="Open Sans Light" pitchFamily="2" charset="0"/>
                <a:cs typeface="Open Sans Light" pitchFamily="2" charset="0"/>
              </a:rPr>
              <a:t>10,5M</a:t>
            </a:r>
          </a:p>
          <a:p>
            <a:pPr marL="0" indent="0">
              <a:buNone/>
            </a:pPr>
            <a:r>
              <a:rPr lang="hu-HU" sz="1600" b="1" i="1" dirty="0" err="1">
                <a:latin typeface="Open Sans Light" pitchFamily="2" charset="0"/>
                <a:ea typeface="Open Sans Light" pitchFamily="2" charset="0"/>
                <a:cs typeface="Open Sans Light" pitchFamily="2" charset="0"/>
              </a:rPr>
              <a:t>Typy</a:t>
            </a:r>
            <a:r>
              <a:rPr lang="hu-HU" sz="1600" b="1" i="1" dirty="0">
                <a:latin typeface="Open Sans Light" pitchFamily="2" charset="0"/>
                <a:ea typeface="Open Sans Light" pitchFamily="2" charset="0"/>
                <a:cs typeface="Open Sans Light" pitchFamily="2" charset="0"/>
              </a:rPr>
              <a:t> </a:t>
            </a:r>
            <a:r>
              <a:rPr lang="hu-HU" sz="1600" b="1" i="1" dirty="0" err="1">
                <a:latin typeface="Open Sans Light" pitchFamily="2" charset="0"/>
                <a:ea typeface="Open Sans Light" pitchFamily="2" charset="0"/>
                <a:cs typeface="Open Sans Light" pitchFamily="2" charset="0"/>
              </a:rPr>
              <a:t>aktivít</a:t>
            </a:r>
            <a:r>
              <a:rPr lang="hu-HU" sz="1600" b="1" i="1" dirty="0">
                <a:latin typeface="Open Sans Light" pitchFamily="2" charset="0"/>
                <a:ea typeface="Open Sans Light" pitchFamily="2" charset="0"/>
                <a:cs typeface="Open Sans Light" pitchFamily="2" charset="0"/>
              </a:rPr>
              <a:t> 2 – </a:t>
            </a:r>
            <a:r>
              <a:rPr lang="hu-HU" sz="1600" b="1" i="1" dirty="0" err="1">
                <a:latin typeface="Open Sans Light" pitchFamily="2" charset="0"/>
                <a:ea typeface="Open Sans Light" pitchFamily="2" charset="0"/>
                <a:cs typeface="Open Sans Light" pitchFamily="2" charset="0"/>
              </a:rPr>
              <a:t>indikatívne</a:t>
            </a:r>
            <a:r>
              <a:rPr lang="hu-HU" sz="1600" b="1" i="1" dirty="0">
                <a:latin typeface="Open Sans Light" pitchFamily="2" charset="0"/>
                <a:ea typeface="Open Sans Light" pitchFamily="2" charset="0"/>
                <a:cs typeface="Open Sans Light" pitchFamily="2" charset="0"/>
              </a:rPr>
              <a:t> </a:t>
            </a:r>
            <a:r>
              <a:rPr lang="hu-HU" sz="1600" b="1" i="1" dirty="0" err="1">
                <a:latin typeface="Open Sans Light" pitchFamily="2" charset="0"/>
                <a:ea typeface="Open Sans Light" pitchFamily="2" charset="0"/>
                <a:cs typeface="Open Sans Light" pitchFamily="2" charset="0"/>
              </a:rPr>
              <a:t>aktivity</a:t>
            </a:r>
            <a:r>
              <a:rPr lang="hu-HU" sz="1600" b="1" i="1" dirty="0">
                <a:latin typeface="Open Sans Light" pitchFamily="2" charset="0"/>
                <a:ea typeface="Open Sans Light" pitchFamily="2" charset="0"/>
                <a:cs typeface="Open Sans Light" pitchFamily="2" charset="0"/>
              </a:rPr>
              <a:t> </a:t>
            </a:r>
            <a:r>
              <a:rPr lang="hu-HU" sz="1600" b="1" i="1" dirty="0" smtClean="0">
                <a:latin typeface="Open Sans Light" pitchFamily="2" charset="0"/>
                <a:ea typeface="Open Sans Light" pitchFamily="2" charset="0"/>
                <a:cs typeface="Open Sans Light" pitchFamily="2" charset="0"/>
              </a:rPr>
              <a:t> </a:t>
            </a:r>
            <a:r>
              <a:rPr lang="hu-HU" sz="1600" i="1" dirty="0">
                <a:latin typeface="Open Sans Light" pitchFamily="2" charset="0"/>
                <a:ea typeface="Open Sans Light" pitchFamily="2" charset="0"/>
                <a:cs typeface="Open Sans Light" pitchFamily="2" charset="0"/>
              </a:rPr>
              <a:t>(pre </a:t>
            </a:r>
            <a:r>
              <a:rPr lang="hu-HU" sz="1600" i="1" dirty="0" err="1">
                <a:latin typeface="Open Sans Light" pitchFamily="2" charset="0"/>
                <a:ea typeface="Open Sans Light" pitchFamily="2" charset="0"/>
                <a:cs typeface="Open Sans Light" pitchFamily="2" charset="0"/>
              </a:rPr>
              <a:t>Veľké</a:t>
            </a:r>
            <a:r>
              <a:rPr lang="en-GB" sz="1600" i="1" dirty="0">
                <a:latin typeface="Open Sans Light" pitchFamily="2" charset="0"/>
                <a:ea typeface="Open Sans Light" pitchFamily="2" charset="0"/>
                <a:cs typeface="Open Sans Light" pitchFamily="2" charset="0"/>
              </a:rPr>
              <a:t> </a:t>
            </a:r>
            <a:r>
              <a:rPr lang="en-GB" sz="1600" i="1" dirty="0" err="1">
                <a:latin typeface="Open Sans Light" pitchFamily="2" charset="0"/>
                <a:ea typeface="Open Sans Light" pitchFamily="2" charset="0"/>
                <a:cs typeface="Open Sans Light" pitchFamily="2" charset="0"/>
              </a:rPr>
              <a:t>infraštru</a:t>
            </a:r>
            <a:r>
              <a:rPr lang="hu-HU" sz="1600" i="1" dirty="0" err="1">
                <a:latin typeface="Open Sans Light" pitchFamily="2" charset="0"/>
                <a:ea typeface="Open Sans Light" pitchFamily="2" charset="0"/>
                <a:cs typeface="Open Sans Light" pitchFamily="2" charset="0"/>
              </a:rPr>
              <a:t>kt</a:t>
            </a:r>
            <a:r>
              <a:rPr lang="en-GB" sz="1600" i="1" dirty="0" err="1">
                <a:latin typeface="Open Sans Light" pitchFamily="2" charset="0"/>
                <a:ea typeface="Open Sans Light" pitchFamily="2" charset="0"/>
                <a:cs typeface="Open Sans Light" pitchFamily="2" charset="0"/>
              </a:rPr>
              <a:t>ur</a:t>
            </a:r>
            <a:r>
              <a:rPr lang="hu-HU" sz="1600" i="1" dirty="0" err="1">
                <a:latin typeface="Open Sans Light" pitchFamily="2" charset="0"/>
                <a:ea typeface="Open Sans Light" pitchFamily="2" charset="0"/>
                <a:cs typeface="Open Sans Light" pitchFamily="2" charset="0"/>
              </a:rPr>
              <a:t>álne</a:t>
            </a:r>
            <a:r>
              <a:rPr lang="hu-HU" sz="1600" i="1" dirty="0">
                <a:latin typeface="Open Sans Light" pitchFamily="2" charset="0"/>
                <a:ea typeface="Open Sans Light" pitchFamily="2" charset="0"/>
                <a:cs typeface="Open Sans Light" pitchFamily="2" charset="0"/>
              </a:rPr>
              <a:t> </a:t>
            </a:r>
            <a:r>
              <a:rPr lang="en-GB" sz="1600" i="1" dirty="0" err="1">
                <a:latin typeface="Open Sans Light" pitchFamily="2" charset="0"/>
                <a:ea typeface="Open Sans Light" pitchFamily="2" charset="0"/>
                <a:cs typeface="Open Sans Light" pitchFamily="2" charset="0"/>
              </a:rPr>
              <a:t>proje</a:t>
            </a:r>
            <a:r>
              <a:rPr lang="hu-HU" sz="1600" i="1" dirty="0">
                <a:latin typeface="Open Sans Light" pitchFamily="2" charset="0"/>
                <a:ea typeface="Open Sans Light" pitchFamily="2" charset="0"/>
                <a:cs typeface="Open Sans Light" pitchFamily="2" charset="0"/>
              </a:rPr>
              <a:t>k</a:t>
            </a:r>
            <a:r>
              <a:rPr lang="en-GB" sz="1600" i="1" dirty="0">
                <a:latin typeface="Open Sans Light" pitchFamily="2" charset="0"/>
                <a:ea typeface="Open Sans Light" pitchFamily="2" charset="0"/>
                <a:cs typeface="Open Sans Light" pitchFamily="2" charset="0"/>
              </a:rPr>
              <a:t>t</a:t>
            </a:r>
            <a:r>
              <a:rPr lang="hu-HU" sz="1600" i="1" dirty="0">
                <a:latin typeface="Open Sans Light" pitchFamily="2" charset="0"/>
                <a:ea typeface="Open Sans Light" pitchFamily="2" charset="0"/>
                <a:cs typeface="Open Sans Light" pitchFamily="2" charset="0"/>
              </a:rPr>
              <a:t>y)</a:t>
            </a:r>
            <a:endParaRPr lang="hu-HU" sz="1600" b="1" i="1" dirty="0">
              <a:latin typeface="Open Sans Light" pitchFamily="2" charset="0"/>
              <a:ea typeface="Open Sans Light" pitchFamily="2" charset="0"/>
              <a:cs typeface="Open Sans Light" pitchFamily="2" charset="0"/>
            </a:endParaRPr>
          </a:p>
          <a:p>
            <a:pPr algn="just">
              <a:buClr>
                <a:schemeClr val="accent1">
                  <a:lumMod val="75000"/>
                </a:schemeClr>
              </a:buClr>
            </a:pPr>
            <a:r>
              <a:rPr lang="hu-HU" sz="1600" dirty="0" err="1" smtClean="0">
                <a:latin typeface="Open Sans Light" pitchFamily="2" charset="0"/>
              </a:rPr>
              <a:t>Spoločné</a:t>
            </a:r>
            <a:r>
              <a:rPr lang="hu-HU" sz="1600" dirty="0" smtClean="0">
                <a:latin typeface="Open Sans Light" pitchFamily="2" charset="0"/>
              </a:rPr>
              <a:t> </a:t>
            </a:r>
            <a:r>
              <a:rPr lang="hu-HU" sz="1600" dirty="0" err="1" smtClean="0">
                <a:latin typeface="Open Sans Light" pitchFamily="2" charset="0"/>
              </a:rPr>
              <a:t>intervencie</a:t>
            </a:r>
            <a:r>
              <a:rPr lang="hu-HU" sz="1600" dirty="0" smtClean="0">
                <a:latin typeface="Open Sans Light" pitchFamily="2" charset="0"/>
              </a:rPr>
              <a:t> </a:t>
            </a:r>
            <a:r>
              <a:rPr lang="hu-HU" sz="1600" dirty="0">
                <a:latin typeface="Open Sans Light" pitchFamily="2" charset="0"/>
              </a:rPr>
              <a:t>na </a:t>
            </a:r>
            <a:r>
              <a:rPr lang="hu-HU" sz="1600" dirty="0" err="1">
                <a:latin typeface="Open Sans Light" pitchFamily="2" charset="0"/>
              </a:rPr>
              <a:t>rekonštrukciu</a:t>
            </a:r>
            <a:r>
              <a:rPr lang="hu-HU" sz="1600" dirty="0">
                <a:latin typeface="Open Sans Light" pitchFamily="2" charset="0"/>
              </a:rPr>
              <a:t>/</a:t>
            </a:r>
            <a:r>
              <a:rPr lang="hu-HU" sz="1600" dirty="0" err="1">
                <a:latin typeface="Open Sans Light" pitchFamily="2" charset="0"/>
              </a:rPr>
              <a:t>ochranu</a:t>
            </a:r>
            <a:r>
              <a:rPr lang="hu-HU" sz="1600" dirty="0">
                <a:latin typeface="Open Sans Light" pitchFamily="2" charset="0"/>
              </a:rPr>
              <a:t>, </a:t>
            </a:r>
            <a:r>
              <a:rPr lang="hu-HU" sz="1600" dirty="0" err="1">
                <a:latin typeface="Open Sans Light" pitchFamily="2" charset="0"/>
              </a:rPr>
              <a:t>obnovu</a:t>
            </a:r>
            <a:r>
              <a:rPr lang="hu-HU" sz="1600" dirty="0">
                <a:latin typeface="Open Sans Light" pitchFamily="2" charset="0"/>
              </a:rPr>
              <a:t> </a:t>
            </a:r>
            <a:r>
              <a:rPr lang="hu-HU" sz="1600" dirty="0" err="1">
                <a:latin typeface="Open Sans Light" pitchFamily="2" charset="0"/>
              </a:rPr>
              <a:t>alebo</a:t>
            </a:r>
            <a:r>
              <a:rPr lang="hu-HU" sz="1600" dirty="0">
                <a:latin typeface="Open Sans Light" pitchFamily="2" charset="0"/>
              </a:rPr>
              <a:t> </a:t>
            </a:r>
            <a:r>
              <a:rPr lang="hu-HU" sz="1600" dirty="0" err="1">
                <a:latin typeface="Open Sans Light" pitchFamily="2" charset="0"/>
              </a:rPr>
              <a:t>revitalizáciu</a:t>
            </a:r>
            <a:r>
              <a:rPr lang="hu-HU" sz="1600" dirty="0">
                <a:latin typeface="Open Sans Light" pitchFamily="2" charset="0"/>
              </a:rPr>
              <a:t> </a:t>
            </a:r>
            <a:r>
              <a:rPr lang="hu-HU" sz="1600" dirty="0" err="1">
                <a:latin typeface="Open Sans Light" pitchFamily="2" charset="0"/>
              </a:rPr>
              <a:t>prírodných</a:t>
            </a:r>
            <a:r>
              <a:rPr lang="hu-HU" sz="1600" dirty="0">
                <a:latin typeface="Open Sans Light" pitchFamily="2" charset="0"/>
              </a:rPr>
              <a:t> </a:t>
            </a:r>
            <a:r>
              <a:rPr lang="hu-HU" sz="1600" dirty="0" err="1">
                <a:latin typeface="Open Sans Light" pitchFamily="2" charset="0"/>
              </a:rPr>
              <a:t>biotopov</a:t>
            </a:r>
            <a:r>
              <a:rPr lang="hu-HU" sz="1600" dirty="0">
                <a:latin typeface="Open Sans Light" pitchFamily="2" charset="0"/>
              </a:rPr>
              <a:t> </a:t>
            </a:r>
            <a:r>
              <a:rPr lang="hu-HU" sz="1600" dirty="0" err="1">
                <a:latin typeface="Open Sans Light" pitchFamily="2" charset="0"/>
              </a:rPr>
              <a:t>zamerané</a:t>
            </a:r>
            <a:r>
              <a:rPr lang="hu-HU" sz="1600" dirty="0">
                <a:latin typeface="Open Sans Light" pitchFamily="2" charset="0"/>
              </a:rPr>
              <a:t> na </a:t>
            </a:r>
            <a:r>
              <a:rPr lang="hu-HU" sz="1600" dirty="0" err="1">
                <a:latin typeface="Open Sans Light" pitchFamily="2" charset="0"/>
              </a:rPr>
              <a:t>ochranu</a:t>
            </a:r>
            <a:r>
              <a:rPr lang="hu-HU" sz="1600" dirty="0">
                <a:latin typeface="Open Sans Light" pitchFamily="2" charset="0"/>
              </a:rPr>
              <a:t> a </a:t>
            </a:r>
            <a:r>
              <a:rPr lang="hu-HU" sz="1600" dirty="0" err="1">
                <a:latin typeface="Open Sans Light" pitchFamily="2" charset="0"/>
              </a:rPr>
              <a:t>obnovu</a:t>
            </a:r>
            <a:r>
              <a:rPr lang="hu-HU" sz="1600" dirty="0">
                <a:latin typeface="Open Sans Light" pitchFamily="2" charset="0"/>
              </a:rPr>
              <a:t> </a:t>
            </a:r>
            <a:r>
              <a:rPr lang="hu-HU" sz="1600" dirty="0" err="1">
                <a:latin typeface="Open Sans Light" pitchFamily="2" charset="0"/>
              </a:rPr>
              <a:t>miestnych</a:t>
            </a:r>
            <a:r>
              <a:rPr lang="hu-HU" sz="1600" dirty="0">
                <a:latin typeface="Open Sans Light" pitchFamily="2" charset="0"/>
              </a:rPr>
              <a:t> a </a:t>
            </a:r>
            <a:r>
              <a:rPr lang="hu-HU" sz="1600" dirty="0" err="1">
                <a:latin typeface="Open Sans Light" pitchFamily="2" charset="0"/>
              </a:rPr>
              <a:t>regionálnych</a:t>
            </a:r>
            <a:r>
              <a:rPr lang="hu-HU" sz="1600" dirty="0">
                <a:latin typeface="Open Sans Light" pitchFamily="2" charset="0"/>
              </a:rPr>
              <a:t> </a:t>
            </a:r>
            <a:r>
              <a:rPr lang="hu-HU" sz="1600" dirty="0" err="1">
                <a:latin typeface="Open Sans Light" pitchFamily="2" charset="0"/>
              </a:rPr>
              <a:t>ekosystémov</a:t>
            </a:r>
            <a:r>
              <a:rPr lang="hu-HU" sz="1600" dirty="0">
                <a:latin typeface="Open Sans Light" pitchFamily="2" charset="0"/>
              </a:rPr>
              <a:t>, </a:t>
            </a:r>
            <a:r>
              <a:rPr lang="hu-HU" sz="1600" dirty="0" err="1">
                <a:latin typeface="Open Sans Light" pitchFamily="2" charset="0"/>
              </a:rPr>
              <a:t>ochranu</a:t>
            </a:r>
            <a:r>
              <a:rPr lang="hu-HU" sz="1600" dirty="0">
                <a:latin typeface="Open Sans Light" pitchFamily="2" charset="0"/>
              </a:rPr>
              <a:t> </a:t>
            </a:r>
            <a:r>
              <a:rPr lang="hu-HU" sz="1600" dirty="0" err="1">
                <a:latin typeface="Open Sans Light" pitchFamily="2" charset="0"/>
              </a:rPr>
              <a:t>lesných</a:t>
            </a:r>
            <a:r>
              <a:rPr lang="hu-HU" sz="1600" dirty="0">
                <a:latin typeface="Open Sans Light" pitchFamily="2" charset="0"/>
              </a:rPr>
              <a:t> </a:t>
            </a:r>
            <a:r>
              <a:rPr lang="hu-HU" sz="1600" dirty="0" err="1">
                <a:latin typeface="Open Sans Light" pitchFamily="2" charset="0"/>
              </a:rPr>
              <a:t>genetických</a:t>
            </a:r>
            <a:r>
              <a:rPr lang="hu-HU" sz="1600" dirty="0">
                <a:latin typeface="Open Sans Light" pitchFamily="2" charset="0"/>
              </a:rPr>
              <a:t> </a:t>
            </a:r>
            <a:r>
              <a:rPr lang="hu-HU" sz="1600" dirty="0" err="1">
                <a:latin typeface="Open Sans Light" pitchFamily="2" charset="0"/>
              </a:rPr>
              <a:t>zdrojov</a:t>
            </a:r>
            <a:r>
              <a:rPr lang="hu-HU" sz="1600" dirty="0">
                <a:latin typeface="Open Sans Light" pitchFamily="2" charset="0"/>
              </a:rPr>
              <a:t> </a:t>
            </a:r>
            <a:r>
              <a:rPr lang="hu-HU" sz="1600" dirty="0" err="1">
                <a:latin typeface="Open Sans Light" pitchFamily="2" charset="0"/>
              </a:rPr>
              <a:t>zlepšujúcich</a:t>
            </a:r>
            <a:r>
              <a:rPr lang="hu-HU" sz="1600" dirty="0">
                <a:latin typeface="Open Sans Light" pitchFamily="2" charset="0"/>
              </a:rPr>
              <a:t> </a:t>
            </a:r>
            <a:r>
              <a:rPr lang="hu-HU" sz="1600" dirty="0" err="1">
                <a:latin typeface="Open Sans Light" pitchFamily="2" charset="0"/>
              </a:rPr>
              <a:t>biodiverzitu</a:t>
            </a:r>
            <a:r>
              <a:rPr lang="hu-HU" sz="1600" dirty="0">
                <a:latin typeface="Open Sans Light" pitchFamily="2" charset="0"/>
              </a:rPr>
              <a:t> a </a:t>
            </a:r>
            <a:r>
              <a:rPr lang="hu-HU" sz="1600" dirty="0" err="1">
                <a:latin typeface="Open Sans Light" pitchFamily="2" charset="0"/>
              </a:rPr>
              <a:t>prepojenosť</a:t>
            </a:r>
            <a:r>
              <a:rPr lang="hu-HU" sz="1600" dirty="0">
                <a:latin typeface="Open Sans Light" pitchFamily="2" charset="0"/>
              </a:rPr>
              <a:t> </a:t>
            </a:r>
            <a:r>
              <a:rPr lang="hu-HU" sz="1600" dirty="0" err="1">
                <a:latin typeface="Open Sans Light" pitchFamily="2" charset="0"/>
              </a:rPr>
              <a:t>biotopov</a:t>
            </a:r>
            <a:r>
              <a:rPr lang="hu-HU" sz="1600" dirty="0">
                <a:latin typeface="Open Sans Light" pitchFamily="2" charset="0"/>
              </a:rPr>
              <a:t>;</a:t>
            </a:r>
            <a:endParaRPr lang="en-GB" sz="1600" dirty="0">
              <a:latin typeface="Open Sans Light" pitchFamily="2" charset="0"/>
            </a:endParaRPr>
          </a:p>
          <a:p>
            <a:pPr algn="just">
              <a:buClr>
                <a:schemeClr val="accent1">
                  <a:lumMod val="75000"/>
                </a:schemeClr>
              </a:buClr>
            </a:pPr>
            <a:r>
              <a:rPr lang="hu-HU" sz="1600" dirty="0" err="1" smtClean="0">
                <a:latin typeface="Open Sans Light" pitchFamily="2" charset="0"/>
              </a:rPr>
              <a:t>Vytvorenie</a:t>
            </a:r>
            <a:r>
              <a:rPr lang="hu-HU" sz="1600" dirty="0" smtClean="0">
                <a:latin typeface="Open Sans Light" pitchFamily="2" charset="0"/>
              </a:rPr>
              <a:t> </a:t>
            </a:r>
            <a:r>
              <a:rPr lang="hu-HU" sz="1600" dirty="0" err="1">
                <a:latin typeface="Open Sans Light" pitchFamily="2" charset="0"/>
              </a:rPr>
              <a:t>náučných</a:t>
            </a:r>
            <a:r>
              <a:rPr lang="hu-HU" sz="1600" dirty="0">
                <a:latin typeface="Open Sans Light" pitchFamily="2" charset="0"/>
              </a:rPr>
              <a:t> </a:t>
            </a:r>
            <a:r>
              <a:rPr lang="hu-HU" sz="1600" dirty="0" err="1">
                <a:latin typeface="Open Sans Light" pitchFamily="2" charset="0"/>
              </a:rPr>
              <a:t>chodníkov</a:t>
            </a:r>
            <a:r>
              <a:rPr lang="hu-HU" sz="1600" dirty="0">
                <a:latin typeface="Open Sans Light" pitchFamily="2" charset="0"/>
              </a:rPr>
              <a:t> v </a:t>
            </a:r>
            <a:r>
              <a:rPr lang="hu-HU" sz="1600" dirty="0" err="1">
                <a:latin typeface="Open Sans Light" pitchFamily="2" charset="0"/>
              </a:rPr>
              <a:t>prírode</a:t>
            </a:r>
            <a:r>
              <a:rPr lang="hu-HU" sz="1600" dirty="0">
                <a:latin typeface="Open Sans Light" pitchFamily="2" charset="0"/>
              </a:rPr>
              <a:t>, </a:t>
            </a:r>
            <a:r>
              <a:rPr lang="hu-HU" sz="1600" dirty="0" err="1">
                <a:latin typeface="Open Sans Light" pitchFamily="2" charset="0"/>
              </a:rPr>
              <a:t>prepojených</a:t>
            </a:r>
            <a:r>
              <a:rPr lang="hu-HU" sz="1600" dirty="0">
                <a:latin typeface="Open Sans Light" pitchFamily="2" charset="0"/>
              </a:rPr>
              <a:t> </a:t>
            </a:r>
            <a:r>
              <a:rPr lang="hu-HU" sz="1600" dirty="0" err="1">
                <a:latin typeface="Open Sans Light" pitchFamily="2" charset="0"/>
              </a:rPr>
              <a:t>medzi</a:t>
            </a:r>
            <a:r>
              <a:rPr lang="hu-HU" sz="1600" dirty="0">
                <a:latin typeface="Open Sans Light" pitchFamily="2" charset="0"/>
              </a:rPr>
              <a:t> </a:t>
            </a:r>
            <a:r>
              <a:rPr lang="hu-HU" sz="1600" dirty="0" err="1">
                <a:latin typeface="Open Sans Light" pitchFamily="2" charset="0"/>
              </a:rPr>
              <a:t>hranicami</a:t>
            </a:r>
            <a:r>
              <a:rPr lang="hu-HU" sz="1600" dirty="0">
                <a:latin typeface="Open Sans Light" pitchFamily="2" charset="0"/>
              </a:rPr>
              <a:t> (</a:t>
            </a:r>
            <a:r>
              <a:rPr lang="hu-HU" sz="1600" dirty="0" err="1">
                <a:latin typeface="Open Sans Light" pitchFamily="2" charset="0"/>
              </a:rPr>
              <a:t>buď</a:t>
            </a:r>
            <a:r>
              <a:rPr lang="hu-HU" sz="1600" dirty="0">
                <a:latin typeface="Open Sans Light" pitchFamily="2" charset="0"/>
              </a:rPr>
              <a:t> </a:t>
            </a:r>
            <a:r>
              <a:rPr lang="hu-HU" sz="1600" dirty="0" err="1">
                <a:latin typeface="Open Sans Light" pitchFamily="2" charset="0"/>
              </a:rPr>
              <a:t>geograficky</a:t>
            </a:r>
            <a:r>
              <a:rPr lang="hu-HU" sz="1600" dirty="0">
                <a:latin typeface="Open Sans Light" pitchFamily="2" charset="0"/>
              </a:rPr>
              <a:t>, </a:t>
            </a:r>
            <a:r>
              <a:rPr lang="hu-HU" sz="1600" dirty="0" err="1">
                <a:latin typeface="Open Sans Light" pitchFamily="2" charset="0"/>
              </a:rPr>
              <a:t>alebo</a:t>
            </a:r>
            <a:r>
              <a:rPr lang="hu-HU" sz="1600" dirty="0">
                <a:latin typeface="Open Sans Light" pitchFamily="2" charset="0"/>
              </a:rPr>
              <a:t> </a:t>
            </a:r>
            <a:r>
              <a:rPr lang="hu-HU" sz="1600" dirty="0" err="1">
                <a:latin typeface="Open Sans Light" pitchFamily="2" charset="0"/>
              </a:rPr>
              <a:t>podľa</a:t>
            </a:r>
            <a:r>
              <a:rPr lang="hu-HU" sz="1600" dirty="0">
                <a:latin typeface="Open Sans Light" pitchFamily="2" charset="0"/>
              </a:rPr>
              <a:t> </a:t>
            </a:r>
            <a:r>
              <a:rPr lang="hu-HU" sz="1600" dirty="0" err="1">
                <a:latin typeface="Open Sans Light" pitchFamily="2" charset="0"/>
              </a:rPr>
              <a:t>tematického</a:t>
            </a:r>
            <a:r>
              <a:rPr lang="hu-HU" sz="1600" dirty="0">
                <a:latin typeface="Open Sans Light" pitchFamily="2" charset="0"/>
              </a:rPr>
              <a:t> </a:t>
            </a:r>
            <a:r>
              <a:rPr lang="hu-HU" sz="1600" dirty="0" err="1">
                <a:latin typeface="Open Sans Light" pitchFamily="2" charset="0"/>
              </a:rPr>
              <a:t>zamerania</a:t>
            </a:r>
            <a:r>
              <a:rPr lang="hu-HU" sz="1600" dirty="0">
                <a:latin typeface="Open Sans Light" pitchFamily="2" charset="0"/>
              </a:rPr>
              <a:t>);</a:t>
            </a:r>
            <a:endParaRPr lang="en-GB" sz="1600" dirty="0">
              <a:latin typeface="Open Sans Light" pitchFamily="2" charset="0"/>
            </a:endParaRPr>
          </a:p>
          <a:p>
            <a:pPr algn="just">
              <a:buClr>
                <a:schemeClr val="accent1">
                  <a:lumMod val="75000"/>
                </a:schemeClr>
              </a:buClr>
            </a:pPr>
            <a:r>
              <a:rPr lang="hu-HU" sz="1600" dirty="0" err="1" smtClean="0">
                <a:latin typeface="Open Sans Light" pitchFamily="2" charset="0"/>
              </a:rPr>
              <a:t>Opätovné</a:t>
            </a:r>
            <a:r>
              <a:rPr lang="hu-HU" sz="1600" dirty="0" smtClean="0">
                <a:latin typeface="Open Sans Light" pitchFamily="2" charset="0"/>
              </a:rPr>
              <a:t> </a:t>
            </a:r>
            <a:r>
              <a:rPr lang="hu-HU" sz="1600" dirty="0" err="1">
                <a:latin typeface="Open Sans Light" pitchFamily="2" charset="0"/>
              </a:rPr>
              <a:t>zavedenie</a:t>
            </a:r>
            <a:r>
              <a:rPr lang="hu-HU" sz="1600" dirty="0">
                <a:latin typeface="Open Sans Light" pitchFamily="2" charset="0"/>
              </a:rPr>
              <a:t> </a:t>
            </a:r>
            <a:r>
              <a:rPr lang="hu-HU" sz="1600" dirty="0" err="1">
                <a:latin typeface="Open Sans Light" pitchFamily="2" charset="0"/>
              </a:rPr>
              <a:t>pôvodných</a:t>
            </a:r>
            <a:r>
              <a:rPr lang="hu-HU" sz="1600" dirty="0">
                <a:latin typeface="Open Sans Light" pitchFamily="2" charset="0"/>
              </a:rPr>
              <a:t> </a:t>
            </a:r>
            <a:r>
              <a:rPr lang="hu-HU" sz="1600" dirty="0" err="1">
                <a:latin typeface="Open Sans Light" pitchFamily="2" charset="0"/>
              </a:rPr>
              <a:t>druhov</a:t>
            </a:r>
            <a:r>
              <a:rPr lang="hu-HU" sz="1600" dirty="0">
                <a:latin typeface="Open Sans Light" pitchFamily="2" charset="0"/>
              </a:rPr>
              <a:t> </a:t>
            </a:r>
            <a:r>
              <a:rPr lang="hu-HU" sz="1600" dirty="0" err="1">
                <a:latin typeface="Open Sans Light" pitchFamily="2" charset="0"/>
              </a:rPr>
              <a:t>do</a:t>
            </a:r>
            <a:r>
              <a:rPr lang="hu-HU" sz="1600" dirty="0">
                <a:latin typeface="Open Sans Light" pitchFamily="2" charset="0"/>
              </a:rPr>
              <a:t> </a:t>
            </a:r>
            <a:r>
              <a:rPr lang="hu-HU" sz="1600" dirty="0" err="1">
                <a:latin typeface="Open Sans Light" pitchFamily="2" charset="0"/>
              </a:rPr>
              <a:t>cezhraničných</a:t>
            </a:r>
            <a:r>
              <a:rPr lang="hu-HU" sz="1600" dirty="0">
                <a:latin typeface="Open Sans Light" pitchFamily="2" charset="0"/>
              </a:rPr>
              <a:t> </a:t>
            </a:r>
            <a:r>
              <a:rPr lang="hu-HU" sz="1600" dirty="0" err="1">
                <a:latin typeface="Open Sans Light" pitchFamily="2" charset="0"/>
              </a:rPr>
              <a:t>biotopov</a:t>
            </a:r>
            <a:r>
              <a:rPr lang="hu-HU" sz="1600" dirty="0">
                <a:latin typeface="Open Sans Light" pitchFamily="2" charset="0"/>
              </a:rPr>
              <a:t>, </a:t>
            </a:r>
            <a:r>
              <a:rPr lang="hu-HU" sz="1600" dirty="0" err="1">
                <a:latin typeface="Open Sans Light" pitchFamily="2" charset="0"/>
              </a:rPr>
              <a:t>kontrola</a:t>
            </a:r>
            <a:r>
              <a:rPr lang="hu-HU" sz="1600" dirty="0">
                <a:latin typeface="Open Sans Light" pitchFamily="2" charset="0"/>
              </a:rPr>
              <a:t> </a:t>
            </a:r>
            <a:r>
              <a:rPr lang="hu-HU" sz="1600" dirty="0" err="1">
                <a:latin typeface="Open Sans Light" pitchFamily="2" charset="0"/>
              </a:rPr>
              <a:t>inváznych</a:t>
            </a:r>
            <a:r>
              <a:rPr lang="hu-HU" sz="1600" dirty="0">
                <a:latin typeface="Open Sans Light" pitchFamily="2" charset="0"/>
              </a:rPr>
              <a:t> </a:t>
            </a:r>
            <a:r>
              <a:rPr lang="hu-HU" sz="1600" dirty="0" err="1">
                <a:latin typeface="Open Sans Light" pitchFamily="2" charset="0"/>
              </a:rPr>
              <a:t>druhov</a:t>
            </a:r>
            <a:r>
              <a:rPr lang="hu-HU" sz="1600" dirty="0">
                <a:latin typeface="Open Sans Light" pitchFamily="2" charset="0"/>
              </a:rPr>
              <a:t>;</a:t>
            </a:r>
            <a:endParaRPr lang="en-GB" sz="1600" dirty="0">
              <a:latin typeface="Open Sans Light" pitchFamily="2" charset="0"/>
            </a:endParaRPr>
          </a:p>
          <a:p>
            <a:pPr algn="just">
              <a:buClr>
                <a:schemeClr val="accent1">
                  <a:lumMod val="75000"/>
                </a:schemeClr>
              </a:buClr>
            </a:pPr>
            <a:r>
              <a:rPr lang="hu-HU" sz="1600" dirty="0" err="1" smtClean="0">
                <a:latin typeface="Open Sans Light" pitchFamily="2" charset="0"/>
              </a:rPr>
              <a:t>Spoločné</a:t>
            </a:r>
            <a:r>
              <a:rPr lang="hu-HU" sz="1600" dirty="0" smtClean="0">
                <a:latin typeface="Open Sans Light" pitchFamily="2" charset="0"/>
              </a:rPr>
              <a:t> </a:t>
            </a:r>
            <a:r>
              <a:rPr lang="hu-HU" sz="1600" dirty="0" err="1">
                <a:latin typeface="Open Sans Light" pitchFamily="2" charset="0"/>
              </a:rPr>
              <a:t>zásahy</a:t>
            </a:r>
            <a:r>
              <a:rPr lang="hu-HU" sz="1600" dirty="0">
                <a:latin typeface="Open Sans Light" pitchFamily="2" charset="0"/>
              </a:rPr>
              <a:t> na </a:t>
            </a:r>
            <a:r>
              <a:rPr lang="hu-HU" sz="1600" dirty="0" err="1">
                <a:latin typeface="Open Sans Light" pitchFamily="2" charset="0"/>
              </a:rPr>
              <a:t>mapovanie</a:t>
            </a:r>
            <a:r>
              <a:rPr lang="hu-HU" sz="1600" dirty="0">
                <a:latin typeface="Open Sans Light" pitchFamily="2" charset="0"/>
              </a:rPr>
              <a:t> </a:t>
            </a:r>
            <a:r>
              <a:rPr lang="hu-HU" sz="1600" dirty="0" err="1">
                <a:latin typeface="Open Sans Light" pitchFamily="2" charset="0"/>
              </a:rPr>
              <a:t>zdrojov</a:t>
            </a:r>
            <a:r>
              <a:rPr lang="hu-HU" sz="1600" dirty="0">
                <a:latin typeface="Open Sans Light" pitchFamily="2" charset="0"/>
              </a:rPr>
              <a:t> </a:t>
            </a:r>
            <a:r>
              <a:rPr lang="hu-HU" sz="1600" dirty="0" err="1">
                <a:latin typeface="Open Sans Light" pitchFamily="2" charset="0"/>
              </a:rPr>
              <a:t>znečistenia</a:t>
            </a:r>
            <a:r>
              <a:rPr lang="hu-HU" sz="1600" dirty="0">
                <a:latin typeface="Open Sans Light" pitchFamily="2" charset="0"/>
              </a:rPr>
              <a:t> a/</a:t>
            </a:r>
            <a:r>
              <a:rPr lang="hu-HU" sz="1600" dirty="0" err="1">
                <a:latin typeface="Open Sans Light" pitchFamily="2" charset="0"/>
              </a:rPr>
              <a:t>alebo</a:t>
            </a:r>
            <a:r>
              <a:rPr lang="hu-HU" sz="1600" dirty="0">
                <a:latin typeface="Open Sans Light" pitchFamily="2" charset="0"/>
              </a:rPr>
              <a:t> </a:t>
            </a:r>
            <a:r>
              <a:rPr lang="hu-HU" sz="1600" dirty="0" err="1">
                <a:latin typeface="Open Sans Light" pitchFamily="2" charset="0"/>
              </a:rPr>
              <a:t>vývoj</a:t>
            </a:r>
            <a:r>
              <a:rPr lang="hu-HU" sz="1600" dirty="0">
                <a:latin typeface="Open Sans Light" pitchFamily="2" charset="0"/>
              </a:rPr>
              <a:t> </a:t>
            </a:r>
            <a:r>
              <a:rPr lang="hu-HU" sz="1600" dirty="0" err="1">
                <a:latin typeface="Open Sans Light" pitchFamily="2" charset="0"/>
              </a:rPr>
              <a:t>aktuálnych</a:t>
            </a:r>
            <a:r>
              <a:rPr lang="hu-HU" sz="1600" dirty="0">
                <a:latin typeface="Open Sans Light" pitchFamily="2" charset="0"/>
              </a:rPr>
              <a:t> </a:t>
            </a:r>
            <a:r>
              <a:rPr lang="hu-HU" sz="1600" dirty="0" err="1">
                <a:latin typeface="Open Sans Light" pitchFamily="2" charset="0"/>
              </a:rPr>
              <a:t>riešení</a:t>
            </a:r>
            <a:r>
              <a:rPr lang="hu-HU" sz="1600" dirty="0">
                <a:latin typeface="Open Sans Light" pitchFamily="2" charset="0"/>
              </a:rPr>
              <a:t> na </a:t>
            </a:r>
            <a:r>
              <a:rPr lang="hu-HU" sz="1600" dirty="0" err="1">
                <a:latin typeface="Open Sans Light" pitchFamily="2" charset="0"/>
              </a:rPr>
              <a:t>odstránenie</a:t>
            </a:r>
            <a:r>
              <a:rPr lang="hu-HU" sz="1600" dirty="0">
                <a:latin typeface="Open Sans Light" pitchFamily="2" charset="0"/>
              </a:rPr>
              <a:t> </a:t>
            </a:r>
            <a:r>
              <a:rPr lang="hu-HU" sz="1600" dirty="0" err="1">
                <a:latin typeface="Open Sans Light" pitchFamily="2" charset="0"/>
              </a:rPr>
              <a:t>alebo</a:t>
            </a:r>
            <a:r>
              <a:rPr lang="hu-HU" sz="1600" dirty="0">
                <a:latin typeface="Open Sans Light" pitchFamily="2" charset="0"/>
              </a:rPr>
              <a:t> </a:t>
            </a:r>
            <a:r>
              <a:rPr lang="hu-HU" sz="1600" dirty="0" err="1">
                <a:latin typeface="Open Sans Light" pitchFamily="2" charset="0"/>
              </a:rPr>
              <a:t>zníženie</a:t>
            </a:r>
            <a:r>
              <a:rPr lang="hu-HU" sz="1600" dirty="0">
                <a:latin typeface="Open Sans Light" pitchFamily="2" charset="0"/>
              </a:rPr>
              <a:t> </a:t>
            </a:r>
            <a:r>
              <a:rPr lang="hu-HU" sz="1600" dirty="0" err="1">
                <a:latin typeface="Open Sans Light" pitchFamily="2" charset="0"/>
              </a:rPr>
              <a:t>rôznych</a:t>
            </a:r>
            <a:r>
              <a:rPr lang="hu-HU" sz="1600" dirty="0">
                <a:latin typeface="Open Sans Light" pitchFamily="2" charset="0"/>
              </a:rPr>
              <a:t> </a:t>
            </a:r>
            <a:r>
              <a:rPr lang="hu-HU" sz="1600" dirty="0" err="1">
                <a:latin typeface="Open Sans Light" pitchFamily="2" charset="0"/>
              </a:rPr>
              <a:t>zdrojov</a:t>
            </a:r>
            <a:r>
              <a:rPr lang="hu-HU" sz="1600" dirty="0">
                <a:latin typeface="Open Sans Light" pitchFamily="2" charset="0"/>
              </a:rPr>
              <a:t> </a:t>
            </a:r>
            <a:r>
              <a:rPr lang="hu-HU" sz="1600" dirty="0" err="1">
                <a:latin typeface="Open Sans Light" pitchFamily="2" charset="0"/>
              </a:rPr>
              <a:t>znečistenia</a:t>
            </a:r>
            <a:r>
              <a:rPr lang="hu-HU" sz="1600" dirty="0">
                <a:latin typeface="Open Sans Light" pitchFamily="2" charset="0"/>
              </a:rPr>
              <a:t> a </a:t>
            </a:r>
            <a:r>
              <a:rPr lang="hu-HU" sz="1600" dirty="0" err="1">
                <a:latin typeface="Open Sans Light" pitchFamily="2" charset="0"/>
              </a:rPr>
              <a:t>znečisťujúcich</a:t>
            </a:r>
            <a:r>
              <a:rPr lang="hu-HU" sz="1600" dirty="0">
                <a:latin typeface="Open Sans Light" pitchFamily="2" charset="0"/>
              </a:rPr>
              <a:t> látok z </a:t>
            </a:r>
            <a:r>
              <a:rPr lang="hu-HU" sz="1600" dirty="0" err="1">
                <a:latin typeface="Open Sans Light" pitchFamily="2" charset="0"/>
              </a:rPr>
              <a:t>ovzdušia</a:t>
            </a:r>
            <a:r>
              <a:rPr lang="hu-HU" sz="1600" dirty="0">
                <a:latin typeface="Open Sans Light" pitchFamily="2" charset="0"/>
              </a:rPr>
              <a:t>, </a:t>
            </a:r>
            <a:r>
              <a:rPr lang="hu-HU" sz="1600" dirty="0" err="1">
                <a:latin typeface="Open Sans Light" pitchFamily="2" charset="0"/>
              </a:rPr>
              <a:t>pôdy</a:t>
            </a:r>
            <a:r>
              <a:rPr lang="hu-HU" sz="1600" dirty="0">
                <a:latin typeface="Open Sans Light" pitchFamily="2" charset="0"/>
              </a:rPr>
              <a:t> </a:t>
            </a:r>
            <a:r>
              <a:rPr lang="hu-HU" sz="1600" dirty="0" err="1">
                <a:latin typeface="Open Sans Light" pitchFamily="2" charset="0"/>
              </a:rPr>
              <a:t>alebo</a:t>
            </a:r>
            <a:r>
              <a:rPr lang="hu-HU" sz="1600" dirty="0">
                <a:latin typeface="Open Sans Light" pitchFamily="2" charset="0"/>
              </a:rPr>
              <a:t> </a:t>
            </a:r>
            <a:r>
              <a:rPr lang="hu-HU" sz="1600" dirty="0" err="1">
                <a:latin typeface="Open Sans Light" pitchFamily="2" charset="0"/>
              </a:rPr>
              <a:t>vody</a:t>
            </a:r>
            <a:r>
              <a:rPr lang="hu-HU" sz="1600" dirty="0">
                <a:latin typeface="Open Sans Light" pitchFamily="2" charset="0"/>
              </a:rPr>
              <a:t>;</a:t>
            </a:r>
            <a:endParaRPr lang="en-GB" sz="1600" dirty="0">
              <a:latin typeface="Open Sans Light" pitchFamily="2" charset="0"/>
            </a:endParaRPr>
          </a:p>
          <a:p>
            <a:pPr algn="just">
              <a:buClr>
                <a:schemeClr val="accent1">
                  <a:lumMod val="75000"/>
                </a:schemeClr>
              </a:buClr>
            </a:pPr>
            <a:r>
              <a:rPr lang="hu-HU" sz="1600" dirty="0" err="1" smtClean="0">
                <a:latin typeface="Open Sans Light" pitchFamily="2" charset="0"/>
              </a:rPr>
              <a:t>Vyvinúť</a:t>
            </a:r>
            <a:r>
              <a:rPr lang="hu-HU" sz="1600" dirty="0" smtClean="0">
                <a:latin typeface="Open Sans Light" pitchFamily="2" charset="0"/>
              </a:rPr>
              <a:t> </a:t>
            </a:r>
            <a:r>
              <a:rPr lang="hu-HU" sz="1600" dirty="0" err="1">
                <a:latin typeface="Open Sans Light" pitchFamily="2" charset="0"/>
              </a:rPr>
              <a:t>špecifické</a:t>
            </a:r>
            <a:r>
              <a:rPr lang="hu-HU" sz="1600" dirty="0">
                <a:latin typeface="Open Sans Light" pitchFamily="2" charset="0"/>
              </a:rPr>
              <a:t> </a:t>
            </a:r>
            <a:r>
              <a:rPr lang="hu-HU" sz="1600" dirty="0" err="1">
                <a:latin typeface="Open Sans Light" pitchFamily="2" charset="0"/>
              </a:rPr>
              <a:t>spoločné</a:t>
            </a:r>
            <a:r>
              <a:rPr lang="hu-HU" sz="1600" dirty="0">
                <a:latin typeface="Open Sans Light" pitchFamily="2" charset="0"/>
              </a:rPr>
              <a:t> </a:t>
            </a:r>
            <a:r>
              <a:rPr lang="hu-HU" sz="1600" dirty="0" err="1">
                <a:latin typeface="Open Sans Light" pitchFamily="2" charset="0"/>
              </a:rPr>
              <a:t>monitorovacie</a:t>
            </a:r>
            <a:r>
              <a:rPr lang="hu-HU" sz="1600" dirty="0">
                <a:latin typeface="Open Sans Light" pitchFamily="2" charset="0"/>
              </a:rPr>
              <a:t> </a:t>
            </a:r>
            <a:r>
              <a:rPr lang="hu-HU" sz="1600" dirty="0" err="1">
                <a:latin typeface="Open Sans Light" pitchFamily="2" charset="0"/>
              </a:rPr>
              <a:t>systémy</a:t>
            </a:r>
            <a:r>
              <a:rPr lang="hu-HU" sz="1600" dirty="0">
                <a:latin typeface="Open Sans Light" pitchFamily="2" charset="0"/>
              </a:rPr>
              <a:t>, </a:t>
            </a:r>
            <a:r>
              <a:rPr lang="hu-HU" sz="1600" dirty="0" err="1">
                <a:latin typeface="Open Sans Light" pitchFamily="2" charset="0"/>
              </a:rPr>
              <a:t>ktoré</a:t>
            </a:r>
            <a:r>
              <a:rPr lang="hu-HU" sz="1600" dirty="0">
                <a:latin typeface="Open Sans Light" pitchFamily="2" charset="0"/>
              </a:rPr>
              <a:t> </a:t>
            </a:r>
            <a:r>
              <a:rPr lang="hu-HU" sz="1600" dirty="0" err="1">
                <a:latin typeface="Open Sans Light" pitchFamily="2" charset="0"/>
              </a:rPr>
              <a:t>umožnia</a:t>
            </a:r>
            <a:r>
              <a:rPr lang="hu-HU" sz="1600" dirty="0">
                <a:latin typeface="Open Sans Light" pitchFamily="2" charset="0"/>
              </a:rPr>
              <a:t> </a:t>
            </a:r>
            <a:r>
              <a:rPr lang="hu-HU" sz="1600" dirty="0" err="1">
                <a:latin typeface="Open Sans Light" pitchFamily="2" charset="0"/>
              </a:rPr>
              <a:t>regionálnym</a:t>
            </a:r>
            <a:r>
              <a:rPr lang="hu-HU" sz="1600" dirty="0">
                <a:latin typeface="Open Sans Light" pitchFamily="2" charset="0"/>
              </a:rPr>
              <a:t> </a:t>
            </a:r>
            <a:r>
              <a:rPr lang="hu-HU" sz="1600" dirty="0" err="1">
                <a:latin typeface="Open Sans Light" pitchFamily="2" charset="0"/>
              </a:rPr>
              <a:t>inštitúciám</a:t>
            </a:r>
            <a:r>
              <a:rPr lang="hu-HU" sz="1600" dirty="0">
                <a:latin typeface="Open Sans Light" pitchFamily="2" charset="0"/>
              </a:rPr>
              <a:t> </a:t>
            </a:r>
            <a:r>
              <a:rPr lang="hu-HU" sz="1600" dirty="0" err="1">
                <a:latin typeface="Open Sans Light" pitchFamily="2" charset="0"/>
              </a:rPr>
              <a:t>účinne</a:t>
            </a:r>
            <a:r>
              <a:rPr lang="hu-HU" sz="1600" dirty="0">
                <a:latin typeface="Open Sans Light" pitchFamily="2" charset="0"/>
              </a:rPr>
              <a:t> </a:t>
            </a:r>
            <a:r>
              <a:rPr lang="hu-HU" sz="1600" dirty="0" err="1">
                <a:latin typeface="Open Sans Light" pitchFamily="2" charset="0"/>
              </a:rPr>
              <a:t>predpovedať</a:t>
            </a:r>
            <a:r>
              <a:rPr lang="hu-HU" sz="1600" dirty="0">
                <a:latin typeface="Open Sans Light" pitchFamily="2" charset="0"/>
              </a:rPr>
              <a:t>, </a:t>
            </a:r>
            <a:r>
              <a:rPr lang="hu-HU" sz="1600" dirty="0" err="1">
                <a:latin typeface="Open Sans Light" pitchFamily="2" charset="0"/>
              </a:rPr>
              <a:t>monitorovať</a:t>
            </a:r>
            <a:r>
              <a:rPr lang="hu-HU" sz="1600" dirty="0">
                <a:latin typeface="Open Sans Light" pitchFamily="2" charset="0"/>
              </a:rPr>
              <a:t> a </a:t>
            </a:r>
            <a:r>
              <a:rPr lang="hu-HU" sz="1600" dirty="0" err="1">
                <a:latin typeface="Open Sans Light" pitchFamily="2" charset="0"/>
              </a:rPr>
              <a:t>riadiť</a:t>
            </a:r>
            <a:r>
              <a:rPr lang="hu-HU" sz="1600" dirty="0">
                <a:latin typeface="Open Sans Light" pitchFamily="2" charset="0"/>
              </a:rPr>
              <a:t> </a:t>
            </a:r>
            <a:r>
              <a:rPr lang="hu-HU" sz="1600" dirty="0" err="1">
                <a:latin typeface="Open Sans Light" pitchFamily="2" charset="0"/>
              </a:rPr>
              <a:t>zmeny</a:t>
            </a:r>
            <a:r>
              <a:rPr lang="hu-HU" sz="1600" dirty="0">
                <a:latin typeface="Open Sans Light" pitchFamily="2" charset="0"/>
              </a:rPr>
              <a:t> </a:t>
            </a:r>
            <a:r>
              <a:rPr lang="hu-HU" sz="1600" dirty="0" err="1">
                <a:latin typeface="Open Sans Light" pitchFamily="2" charset="0"/>
              </a:rPr>
              <a:t>stavu</a:t>
            </a:r>
            <a:r>
              <a:rPr lang="hu-HU" sz="1600" dirty="0">
                <a:latin typeface="Open Sans Light" pitchFamily="2" charset="0"/>
              </a:rPr>
              <a:t> </a:t>
            </a:r>
            <a:r>
              <a:rPr lang="hu-HU" sz="1600" dirty="0" err="1">
                <a:latin typeface="Open Sans Light" pitchFamily="2" charset="0"/>
              </a:rPr>
              <a:t>zložiek</a:t>
            </a:r>
            <a:r>
              <a:rPr lang="hu-HU" sz="1600" dirty="0">
                <a:latin typeface="Open Sans Light" pitchFamily="2" charset="0"/>
              </a:rPr>
              <a:t> </a:t>
            </a:r>
            <a:r>
              <a:rPr lang="hu-HU" sz="1600" dirty="0" err="1">
                <a:latin typeface="Open Sans Light" pitchFamily="2" charset="0"/>
              </a:rPr>
              <a:t>životného</a:t>
            </a:r>
            <a:r>
              <a:rPr lang="hu-HU" sz="1600" dirty="0">
                <a:latin typeface="Open Sans Light" pitchFamily="2" charset="0"/>
              </a:rPr>
              <a:t> </a:t>
            </a:r>
            <a:r>
              <a:rPr lang="hu-HU" sz="1600" dirty="0" err="1">
                <a:latin typeface="Open Sans Light" pitchFamily="2" charset="0"/>
              </a:rPr>
              <a:t>prostredia</a:t>
            </a:r>
            <a:r>
              <a:rPr lang="hu-HU" sz="1600" dirty="0">
                <a:latin typeface="Open Sans Light" pitchFamily="2" charset="0"/>
              </a:rPr>
              <a:t> a </a:t>
            </a:r>
            <a:r>
              <a:rPr lang="hu-HU" sz="1600" dirty="0" err="1">
                <a:latin typeface="Open Sans Light" pitchFamily="2" charset="0"/>
              </a:rPr>
              <a:t>biodiverzity</a:t>
            </a:r>
            <a:r>
              <a:rPr lang="hu-HU" sz="1600" dirty="0">
                <a:latin typeface="Open Sans Light" pitchFamily="2" charset="0"/>
              </a:rPr>
              <a:t> </a:t>
            </a:r>
            <a:r>
              <a:rPr lang="hu-HU" sz="1600" dirty="0" err="1">
                <a:latin typeface="Open Sans Light" pitchFamily="2" charset="0"/>
              </a:rPr>
              <a:t>vrátane</a:t>
            </a:r>
            <a:r>
              <a:rPr lang="hu-HU" sz="1600" dirty="0">
                <a:latin typeface="Open Sans Light" pitchFamily="2" charset="0"/>
              </a:rPr>
              <a:t> </a:t>
            </a:r>
            <a:r>
              <a:rPr lang="hu-HU" sz="1600" dirty="0" err="1">
                <a:latin typeface="Open Sans Light" pitchFamily="2" charset="0"/>
              </a:rPr>
              <a:t>vývoja</a:t>
            </a:r>
            <a:r>
              <a:rPr lang="hu-HU" sz="1600" dirty="0">
                <a:latin typeface="Open Sans Light" pitchFamily="2" charset="0"/>
              </a:rPr>
              <a:t> </a:t>
            </a:r>
            <a:r>
              <a:rPr lang="hu-HU" sz="1600" dirty="0" err="1">
                <a:latin typeface="Open Sans Light" pitchFamily="2" charset="0"/>
              </a:rPr>
              <a:t>varovných</a:t>
            </a:r>
            <a:r>
              <a:rPr lang="hu-HU" sz="1600" dirty="0">
                <a:latin typeface="Open Sans Light" pitchFamily="2" charset="0"/>
              </a:rPr>
              <a:t> </a:t>
            </a:r>
            <a:r>
              <a:rPr lang="hu-HU" sz="1600" dirty="0" err="1">
                <a:latin typeface="Open Sans Light" pitchFamily="2" charset="0"/>
              </a:rPr>
              <a:t>mechanizmov</a:t>
            </a:r>
            <a:r>
              <a:rPr lang="hu-HU" sz="1600" dirty="0">
                <a:latin typeface="Open Sans Light" pitchFamily="2" charset="0"/>
              </a:rPr>
              <a:t> v </a:t>
            </a:r>
            <a:r>
              <a:rPr lang="hu-HU" sz="1600" dirty="0" err="1">
                <a:latin typeface="Open Sans Light" pitchFamily="2" charset="0"/>
              </a:rPr>
              <a:t>prípade</a:t>
            </a:r>
            <a:r>
              <a:rPr lang="hu-HU" sz="1600" dirty="0">
                <a:latin typeface="Open Sans Light" pitchFamily="2" charset="0"/>
              </a:rPr>
              <a:t> </a:t>
            </a:r>
            <a:r>
              <a:rPr lang="hu-HU" sz="1600" dirty="0" err="1">
                <a:latin typeface="Open Sans Light" pitchFamily="2" charset="0"/>
              </a:rPr>
              <a:t>znečistenia</a:t>
            </a:r>
            <a:r>
              <a:rPr lang="hu-HU" sz="1600" dirty="0">
                <a:latin typeface="Open Sans Light" pitchFamily="2" charset="0"/>
              </a:rPr>
              <a:t> </a:t>
            </a:r>
            <a:r>
              <a:rPr lang="hu-HU" sz="1600" dirty="0" err="1">
                <a:latin typeface="Open Sans Light" pitchFamily="2" charset="0"/>
              </a:rPr>
              <a:t>alebo</a:t>
            </a:r>
            <a:r>
              <a:rPr lang="hu-HU" sz="1600" dirty="0">
                <a:latin typeface="Open Sans Light" pitchFamily="2" charset="0"/>
              </a:rPr>
              <a:t> </a:t>
            </a:r>
            <a:r>
              <a:rPr lang="hu-HU" sz="1600" dirty="0" err="1">
                <a:latin typeface="Open Sans Light" pitchFamily="2" charset="0"/>
              </a:rPr>
              <a:t>cezhraničnej</a:t>
            </a:r>
            <a:r>
              <a:rPr lang="hu-HU" sz="1600" dirty="0">
                <a:latin typeface="Open Sans Light" pitchFamily="2" charset="0"/>
              </a:rPr>
              <a:t> </a:t>
            </a:r>
            <a:r>
              <a:rPr lang="hu-HU" sz="1600" dirty="0" err="1">
                <a:latin typeface="Open Sans Light" pitchFamily="2" charset="0"/>
              </a:rPr>
              <a:t>inventarizácie</a:t>
            </a:r>
            <a:r>
              <a:rPr lang="hu-HU" sz="1600" dirty="0">
                <a:latin typeface="Open Sans Light" pitchFamily="2" charset="0"/>
              </a:rPr>
              <a:t> </a:t>
            </a:r>
            <a:r>
              <a:rPr lang="hu-HU" sz="1600" dirty="0" err="1">
                <a:latin typeface="Open Sans Light" pitchFamily="2" charset="0"/>
              </a:rPr>
              <a:t>lesov</a:t>
            </a:r>
            <a:r>
              <a:rPr lang="hu-HU" sz="1600" dirty="0">
                <a:latin typeface="Open Sans Light" pitchFamily="2" charset="0"/>
              </a:rPr>
              <a:t>.</a:t>
            </a:r>
            <a:endParaRPr lang="en-GB" sz="1600" dirty="0">
              <a:latin typeface="Open Sans Light" pitchFamily="2" charset="0"/>
            </a:endParaRPr>
          </a:p>
          <a:p>
            <a:pPr algn="just">
              <a:buClr>
                <a:schemeClr val="accent1">
                  <a:lumMod val="75000"/>
                </a:schemeClr>
              </a:buClr>
            </a:pPr>
            <a:endParaRPr lang="hu-HU" sz="1600" dirty="0">
              <a:latin typeface="Open Sans Light" pitchFamily="2" charset="0"/>
            </a:endParaRPr>
          </a:p>
        </p:txBody>
      </p:sp>
      <p:sp>
        <p:nvSpPr>
          <p:cNvPr id="8" name="Slide Number Placeholder 7">
            <a:extLst>
              <a:ext uri="{FF2B5EF4-FFF2-40B4-BE49-F238E27FC236}">
                <a16:creationId xmlns="" xmlns:a16="http://schemas.microsoft.com/office/drawing/2014/main" id="{A5490C42-D944-4943-A5A7-4CE426B664EC}"/>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4591978-1342-554A-82AC-B12872A7F26C}" type="slidenum">
              <a:rPr kumimoji="0" lang="x-non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x-none"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906923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DFB33F3-A665-2A1D-134E-9E244997B417}"/>
              </a:ext>
            </a:extLst>
          </p:cNvPr>
          <p:cNvSpPr>
            <a:spLocks noGrp="1"/>
          </p:cNvSpPr>
          <p:nvPr>
            <p:ph type="title"/>
          </p:nvPr>
        </p:nvSpPr>
        <p:spPr/>
        <p:txBody>
          <a:bodyPr>
            <a:normAutofit/>
          </a:bodyPr>
          <a:lstStyle/>
          <a:p>
            <a:r>
              <a:rPr lang="hu-HU" sz="2200" b="1" dirty="0">
                <a:solidFill>
                  <a:schemeClr val="accent1">
                    <a:lumMod val="75000"/>
                  </a:schemeClr>
                </a:solidFill>
                <a:latin typeface="Open Sans ExtraBold" pitchFamily="2" charset="0"/>
                <a:ea typeface="Open Sans ExtraBold" pitchFamily="2" charset="0"/>
                <a:cs typeface="Open Sans ExtraBold" pitchFamily="2" charset="0"/>
              </a:rPr>
              <a:t>1. </a:t>
            </a:r>
            <a:r>
              <a:rPr lang="hu-HU" sz="2200" b="1" dirty="0" err="1">
                <a:solidFill>
                  <a:schemeClr val="accent1">
                    <a:lumMod val="75000"/>
                  </a:schemeClr>
                </a:solidFill>
                <a:latin typeface="Open Sans ExtraBold" pitchFamily="2" charset="0"/>
                <a:ea typeface="Open Sans ExtraBold" pitchFamily="2" charset="0"/>
                <a:cs typeface="Open Sans ExtraBold" pitchFamily="2" charset="0"/>
              </a:rPr>
              <a:t>Výzva</a:t>
            </a:r>
            <a:r>
              <a:rPr lang="hu-HU" sz="2200" b="1" dirty="0">
                <a:solidFill>
                  <a:schemeClr val="accent1">
                    <a:lumMod val="75000"/>
                  </a:schemeClr>
                </a:solidFill>
                <a:latin typeface="Open Sans ExtraBold" pitchFamily="2" charset="0"/>
                <a:ea typeface="Open Sans ExtraBold" pitchFamily="2" charset="0"/>
                <a:cs typeface="Open Sans ExtraBold" pitchFamily="2" charset="0"/>
              </a:rPr>
              <a:t/>
            </a:r>
            <a:br>
              <a:rPr lang="hu-HU" sz="2200" b="1" dirty="0">
                <a:solidFill>
                  <a:schemeClr val="accent1">
                    <a:lumMod val="75000"/>
                  </a:schemeClr>
                </a:solidFill>
                <a:latin typeface="Open Sans ExtraBold" pitchFamily="2" charset="0"/>
                <a:ea typeface="Open Sans ExtraBold" pitchFamily="2" charset="0"/>
                <a:cs typeface="Open Sans ExtraBold" pitchFamily="2" charset="0"/>
              </a:rPr>
            </a:br>
            <a:r>
              <a:rPr lang="hu-HU" sz="2200" b="1" dirty="0" err="1">
                <a:latin typeface="Open Sans ExtraBold" pitchFamily="2" charset="0"/>
                <a:ea typeface="Open Sans ExtraBold" pitchFamily="2" charset="0"/>
                <a:cs typeface="Open Sans ExtraBold" pitchFamily="2" charset="0"/>
              </a:rPr>
              <a:t>Indikatívne</a:t>
            </a:r>
            <a:r>
              <a:rPr lang="hu-HU" sz="2200" b="1" dirty="0">
                <a:latin typeface="Open Sans ExtraBold" pitchFamily="2" charset="0"/>
                <a:ea typeface="Open Sans ExtraBold" pitchFamily="2" charset="0"/>
                <a:cs typeface="Open Sans ExtraBold" pitchFamily="2" charset="0"/>
              </a:rPr>
              <a:t> </a:t>
            </a:r>
            <a:r>
              <a:rPr lang="hu-HU" sz="2200" b="1" dirty="0" err="1">
                <a:latin typeface="Open Sans ExtraBold" pitchFamily="2" charset="0"/>
                <a:ea typeface="Open Sans ExtraBold" pitchFamily="2" charset="0"/>
                <a:cs typeface="Open Sans ExtraBold" pitchFamily="2" charset="0"/>
              </a:rPr>
              <a:t>aktivity</a:t>
            </a:r>
            <a:endParaRPr lang="x-none" sz="2200" b="1" dirty="0">
              <a:latin typeface="Open Sans ExtraBold" pitchFamily="2" charset="0"/>
              <a:ea typeface="Open Sans ExtraBold" pitchFamily="2" charset="0"/>
              <a:cs typeface="Open Sans ExtraBold" pitchFamily="2" charset="0"/>
            </a:endParaRPr>
          </a:p>
        </p:txBody>
      </p:sp>
      <p:sp>
        <p:nvSpPr>
          <p:cNvPr id="3" name="Content Placeholder 2">
            <a:extLst>
              <a:ext uri="{FF2B5EF4-FFF2-40B4-BE49-F238E27FC236}">
                <a16:creationId xmlns="" xmlns:a16="http://schemas.microsoft.com/office/drawing/2014/main" id="{DDD77D7A-34EE-52FF-BCC6-BC5BC0952499}"/>
              </a:ext>
            </a:extLst>
          </p:cNvPr>
          <p:cNvSpPr>
            <a:spLocks noGrp="1"/>
          </p:cNvSpPr>
          <p:nvPr>
            <p:ph idx="1"/>
          </p:nvPr>
        </p:nvSpPr>
        <p:spPr>
          <a:xfrm>
            <a:off x="561586" y="1871806"/>
            <a:ext cx="8020828" cy="4298085"/>
          </a:xfrm>
        </p:spPr>
        <p:txBody>
          <a:bodyPr>
            <a:noAutofit/>
          </a:bodyPr>
          <a:lstStyle/>
          <a:p>
            <a:pPr marL="0" indent="0">
              <a:buNone/>
            </a:pPr>
            <a:r>
              <a:rPr lang="hu-HU" sz="1500" b="1" i="1" dirty="0" err="1">
                <a:latin typeface="Open Sans Light" pitchFamily="2" charset="0"/>
                <a:ea typeface="Open Sans Light" pitchFamily="2" charset="0"/>
                <a:cs typeface="Open Sans Light" pitchFamily="2" charset="0"/>
              </a:rPr>
              <a:t>Typy</a:t>
            </a:r>
            <a:r>
              <a:rPr lang="hu-HU" sz="1500" b="1" i="1" dirty="0">
                <a:latin typeface="Open Sans Light" pitchFamily="2" charset="0"/>
                <a:ea typeface="Open Sans Light" pitchFamily="2" charset="0"/>
                <a:cs typeface="Open Sans Light" pitchFamily="2" charset="0"/>
              </a:rPr>
              <a:t> </a:t>
            </a:r>
            <a:r>
              <a:rPr lang="hu-HU" sz="1500" b="1" i="1" dirty="0" err="1">
                <a:latin typeface="Open Sans Light" pitchFamily="2" charset="0"/>
                <a:ea typeface="Open Sans Light" pitchFamily="2" charset="0"/>
                <a:cs typeface="Open Sans Light" pitchFamily="2" charset="0"/>
              </a:rPr>
              <a:t>aktivít</a:t>
            </a:r>
            <a:r>
              <a:rPr lang="hu-HU" sz="1500" b="1" i="1" dirty="0">
                <a:latin typeface="Open Sans Light" pitchFamily="2" charset="0"/>
                <a:ea typeface="Open Sans Light" pitchFamily="2" charset="0"/>
                <a:cs typeface="Open Sans Light" pitchFamily="2" charset="0"/>
              </a:rPr>
              <a:t> 2 – </a:t>
            </a:r>
            <a:r>
              <a:rPr lang="hu-HU" sz="1500" b="1" i="1" dirty="0" err="1">
                <a:latin typeface="Open Sans Light" pitchFamily="2" charset="0"/>
                <a:ea typeface="Open Sans Light" pitchFamily="2" charset="0"/>
                <a:cs typeface="Open Sans Light" pitchFamily="2" charset="0"/>
              </a:rPr>
              <a:t>indikatívne</a:t>
            </a:r>
            <a:r>
              <a:rPr lang="hu-HU" sz="1500" b="1" i="1" dirty="0">
                <a:latin typeface="Open Sans Light" pitchFamily="2" charset="0"/>
                <a:ea typeface="Open Sans Light" pitchFamily="2" charset="0"/>
                <a:cs typeface="Open Sans Light" pitchFamily="2" charset="0"/>
              </a:rPr>
              <a:t> </a:t>
            </a:r>
            <a:r>
              <a:rPr lang="hu-HU" sz="1500" b="1" i="1" dirty="0" err="1">
                <a:latin typeface="Open Sans Light" pitchFamily="2" charset="0"/>
                <a:ea typeface="Open Sans Light" pitchFamily="2" charset="0"/>
                <a:cs typeface="Open Sans Light" pitchFamily="2" charset="0"/>
              </a:rPr>
              <a:t>aktivity</a:t>
            </a:r>
            <a:r>
              <a:rPr lang="hu-HU" sz="1500" b="1" i="1" dirty="0">
                <a:latin typeface="Open Sans Light" pitchFamily="2" charset="0"/>
                <a:ea typeface="Open Sans Light" pitchFamily="2" charset="0"/>
                <a:cs typeface="Open Sans Light" pitchFamily="2" charset="0"/>
              </a:rPr>
              <a:t> </a:t>
            </a:r>
            <a:endParaRPr lang="hu-HU" sz="1500" b="1" i="1" dirty="0" smtClean="0">
              <a:latin typeface="Open Sans Light" pitchFamily="2" charset="0"/>
              <a:ea typeface="Open Sans Light" pitchFamily="2" charset="0"/>
              <a:cs typeface="Open Sans Light" pitchFamily="2" charset="0"/>
            </a:endParaRPr>
          </a:p>
          <a:p>
            <a:pPr marL="0" indent="0">
              <a:buNone/>
            </a:pPr>
            <a:r>
              <a:rPr lang="hu-HU" sz="1400" dirty="0" err="1" smtClean="0">
                <a:latin typeface="Open Sans Light" pitchFamily="2" charset="0"/>
              </a:rPr>
              <a:t>Organizovanie</a:t>
            </a:r>
            <a:r>
              <a:rPr lang="hu-HU" sz="1400" dirty="0" smtClean="0">
                <a:latin typeface="Open Sans Light" pitchFamily="2" charset="0"/>
              </a:rPr>
              <a:t> </a:t>
            </a:r>
            <a:r>
              <a:rPr lang="hu-HU" sz="1400" dirty="0" err="1">
                <a:latin typeface="Open Sans Light" pitchFamily="2" charset="0"/>
              </a:rPr>
              <a:t>informačných</a:t>
            </a:r>
            <a:r>
              <a:rPr lang="hu-HU" sz="1400" dirty="0">
                <a:latin typeface="Open Sans Light" pitchFamily="2" charset="0"/>
              </a:rPr>
              <a:t> </a:t>
            </a:r>
            <a:r>
              <a:rPr lang="hu-HU" sz="1400" dirty="0" err="1">
                <a:latin typeface="Open Sans Light" pitchFamily="2" charset="0"/>
              </a:rPr>
              <a:t>kampaní</a:t>
            </a:r>
            <a:r>
              <a:rPr lang="hu-HU" sz="1400" dirty="0">
                <a:latin typeface="Open Sans Light" pitchFamily="2" charset="0"/>
              </a:rPr>
              <a:t>, </a:t>
            </a:r>
            <a:r>
              <a:rPr lang="hu-HU" sz="1400" dirty="0" err="1">
                <a:latin typeface="Open Sans Light" pitchFamily="2" charset="0"/>
              </a:rPr>
              <a:t>spoločenských</a:t>
            </a:r>
            <a:r>
              <a:rPr lang="hu-HU" sz="1400" dirty="0">
                <a:latin typeface="Open Sans Light" pitchFamily="2" charset="0"/>
              </a:rPr>
              <a:t> </a:t>
            </a:r>
            <a:r>
              <a:rPr lang="hu-HU" sz="1400" dirty="0" err="1">
                <a:latin typeface="Open Sans Light" pitchFamily="2" charset="0"/>
              </a:rPr>
              <a:t>podujatí</a:t>
            </a:r>
            <a:r>
              <a:rPr lang="hu-HU" sz="1400" dirty="0">
                <a:latin typeface="Open Sans Light" pitchFamily="2" charset="0"/>
              </a:rPr>
              <a:t>, online </a:t>
            </a:r>
            <a:r>
              <a:rPr lang="hu-HU" sz="1400" dirty="0" err="1">
                <a:latin typeface="Open Sans Light" pitchFamily="2" charset="0"/>
              </a:rPr>
              <a:t>podujatí</a:t>
            </a:r>
            <a:r>
              <a:rPr lang="hu-HU" sz="1400" dirty="0">
                <a:latin typeface="Open Sans Light" pitchFamily="2" charset="0"/>
              </a:rPr>
              <a:t> o </a:t>
            </a:r>
            <a:r>
              <a:rPr lang="hu-HU" sz="1400" dirty="0" err="1">
                <a:latin typeface="Open Sans Light" pitchFamily="2" charset="0"/>
              </a:rPr>
              <a:t>udržateľnom</a:t>
            </a:r>
            <a:r>
              <a:rPr lang="hu-HU" sz="1400" dirty="0">
                <a:latin typeface="Open Sans Light" pitchFamily="2" charset="0"/>
              </a:rPr>
              <a:t> </a:t>
            </a:r>
            <a:r>
              <a:rPr lang="hu-HU" sz="1400" dirty="0" err="1">
                <a:latin typeface="Open Sans Light" pitchFamily="2" charset="0"/>
              </a:rPr>
              <a:t>využívaní</a:t>
            </a:r>
            <a:r>
              <a:rPr lang="hu-HU" sz="1400" dirty="0">
                <a:latin typeface="Open Sans Light" pitchFamily="2" charset="0"/>
              </a:rPr>
              <a:t> </a:t>
            </a:r>
            <a:r>
              <a:rPr lang="hu-HU" sz="1400" dirty="0" err="1">
                <a:latin typeface="Open Sans Light" pitchFamily="2" charset="0"/>
              </a:rPr>
              <a:t>prírodných</a:t>
            </a:r>
            <a:r>
              <a:rPr lang="hu-HU" sz="1400" dirty="0">
                <a:latin typeface="Open Sans Light" pitchFamily="2" charset="0"/>
              </a:rPr>
              <a:t> </a:t>
            </a:r>
            <a:r>
              <a:rPr lang="hu-HU" sz="1400" dirty="0" err="1">
                <a:latin typeface="Open Sans Light" pitchFamily="2" charset="0"/>
              </a:rPr>
              <a:t>zdrojov</a:t>
            </a:r>
            <a:r>
              <a:rPr lang="hu-HU" sz="1400" dirty="0">
                <a:latin typeface="Open Sans Light" pitchFamily="2" charset="0"/>
              </a:rPr>
              <a:t>;</a:t>
            </a:r>
            <a:endParaRPr lang="en-GB" sz="1400" dirty="0">
              <a:latin typeface="Open Sans Light" pitchFamily="2" charset="0"/>
            </a:endParaRPr>
          </a:p>
          <a:p>
            <a:pPr algn="just">
              <a:buClr>
                <a:schemeClr val="accent1">
                  <a:lumMod val="75000"/>
                </a:schemeClr>
              </a:buClr>
            </a:pPr>
            <a:r>
              <a:rPr lang="hu-HU" sz="1400" dirty="0" err="1" smtClean="0">
                <a:latin typeface="Open Sans Light" pitchFamily="2" charset="0"/>
              </a:rPr>
              <a:t>Realizácia</a:t>
            </a:r>
            <a:r>
              <a:rPr lang="hu-HU" sz="1400" dirty="0" smtClean="0">
                <a:latin typeface="Open Sans Light" pitchFamily="2" charset="0"/>
              </a:rPr>
              <a:t> </a:t>
            </a:r>
            <a:r>
              <a:rPr lang="hu-HU" sz="1400" dirty="0" err="1">
                <a:latin typeface="Open Sans Light" pitchFamily="2" charset="0"/>
              </a:rPr>
              <a:t>spoločných</a:t>
            </a:r>
            <a:r>
              <a:rPr lang="hu-HU" sz="1400" dirty="0">
                <a:latin typeface="Open Sans Light" pitchFamily="2" charset="0"/>
              </a:rPr>
              <a:t> </a:t>
            </a:r>
            <a:r>
              <a:rPr lang="hu-HU" sz="1400" dirty="0" err="1">
                <a:latin typeface="Open Sans Light" pitchFamily="2" charset="0"/>
              </a:rPr>
              <a:t>programov</a:t>
            </a:r>
            <a:r>
              <a:rPr lang="hu-HU" sz="1400" dirty="0">
                <a:latin typeface="Open Sans Light" pitchFamily="2" charset="0"/>
              </a:rPr>
              <a:t> </a:t>
            </a:r>
            <a:r>
              <a:rPr lang="hu-HU" sz="1400" dirty="0" err="1">
                <a:latin typeface="Open Sans Light" pitchFamily="2" charset="0"/>
              </a:rPr>
              <a:t>zvyšovania</a:t>
            </a:r>
            <a:r>
              <a:rPr lang="hu-HU" sz="1400" dirty="0">
                <a:latin typeface="Open Sans Light" pitchFamily="2" charset="0"/>
              </a:rPr>
              <a:t> </a:t>
            </a:r>
            <a:r>
              <a:rPr lang="hu-HU" sz="1400" dirty="0" err="1">
                <a:latin typeface="Open Sans Light" pitchFamily="2" charset="0"/>
              </a:rPr>
              <a:t>povedomia</a:t>
            </a:r>
            <a:r>
              <a:rPr lang="hu-HU" sz="1400" dirty="0">
                <a:latin typeface="Open Sans Light" pitchFamily="2" charset="0"/>
              </a:rPr>
              <a:t> s </a:t>
            </a:r>
            <a:r>
              <a:rPr lang="hu-HU" sz="1400" dirty="0" err="1">
                <a:latin typeface="Open Sans Light" pitchFamily="2" charset="0"/>
              </a:rPr>
              <a:t>cieľom</a:t>
            </a:r>
            <a:r>
              <a:rPr lang="hu-HU" sz="1400" dirty="0">
                <a:latin typeface="Open Sans Light" pitchFamily="2" charset="0"/>
              </a:rPr>
              <a:t> </a:t>
            </a:r>
            <a:r>
              <a:rPr lang="hu-HU" sz="1400" dirty="0" err="1">
                <a:latin typeface="Open Sans Light" pitchFamily="2" charset="0"/>
              </a:rPr>
              <a:t>rozvíjať</a:t>
            </a:r>
            <a:r>
              <a:rPr lang="hu-HU" sz="1400" dirty="0">
                <a:latin typeface="Open Sans Light" pitchFamily="2" charset="0"/>
              </a:rPr>
              <a:t> </a:t>
            </a:r>
            <a:r>
              <a:rPr lang="hu-HU" sz="1400" dirty="0" err="1">
                <a:latin typeface="Open Sans Light" pitchFamily="2" charset="0"/>
              </a:rPr>
              <a:t>environmentálne</a:t>
            </a:r>
            <a:r>
              <a:rPr lang="hu-HU" sz="1400" dirty="0">
                <a:latin typeface="Open Sans Light" pitchFamily="2" charset="0"/>
              </a:rPr>
              <a:t> </a:t>
            </a:r>
            <a:r>
              <a:rPr lang="hu-HU" sz="1400" dirty="0" err="1">
                <a:latin typeface="Open Sans Light" pitchFamily="2" charset="0"/>
              </a:rPr>
              <a:t>povedomie</a:t>
            </a:r>
            <a:r>
              <a:rPr lang="hu-HU" sz="1400" dirty="0">
                <a:latin typeface="Open Sans Light" pitchFamily="2" charset="0"/>
              </a:rPr>
              <a:t>, </a:t>
            </a:r>
            <a:r>
              <a:rPr lang="hu-HU" sz="1400" dirty="0" err="1">
                <a:latin typeface="Open Sans Light" pitchFamily="2" charset="0"/>
              </a:rPr>
              <a:t>pochopiť</a:t>
            </a:r>
            <a:r>
              <a:rPr lang="hu-HU" sz="1400" dirty="0">
                <a:latin typeface="Open Sans Light" pitchFamily="2" charset="0"/>
              </a:rPr>
              <a:t> </a:t>
            </a:r>
            <a:r>
              <a:rPr lang="hu-HU" sz="1400" dirty="0" err="1">
                <a:latin typeface="Open Sans Light" pitchFamily="2" charset="0"/>
              </a:rPr>
              <a:t>vplyv</a:t>
            </a:r>
            <a:r>
              <a:rPr lang="hu-HU" sz="1400" dirty="0">
                <a:latin typeface="Open Sans Light" pitchFamily="2" charset="0"/>
              </a:rPr>
              <a:t> </a:t>
            </a:r>
            <a:r>
              <a:rPr lang="hu-HU" sz="1400" dirty="0" err="1">
                <a:latin typeface="Open Sans Light" pitchFamily="2" charset="0"/>
              </a:rPr>
              <a:t>ľudskej</a:t>
            </a:r>
            <a:r>
              <a:rPr lang="hu-HU" sz="1400" dirty="0">
                <a:latin typeface="Open Sans Light" pitchFamily="2" charset="0"/>
              </a:rPr>
              <a:t> </a:t>
            </a:r>
            <a:r>
              <a:rPr lang="hu-HU" sz="1400" dirty="0" err="1">
                <a:latin typeface="Open Sans Light" pitchFamily="2" charset="0"/>
              </a:rPr>
              <a:t>spotreby</a:t>
            </a:r>
            <a:r>
              <a:rPr lang="hu-HU" sz="1400" dirty="0">
                <a:latin typeface="Open Sans Light" pitchFamily="2" charset="0"/>
              </a:rPr>
              <a:t> a </a:t>
            </a:r>
            <a:r>
              <a:rPr lang="hu-HU" sz="1400" dirty="0" err="1">
                <a:latin typeface="Open Sans Light" pitchFamily="2" charset="0"/>
              </a:rPr>
              <a:t>iných</a:t>
            </a:r>
            <a:r>
              <a:rPr lang="hu-HU" sz="1400" dirty="0">
                <a:latin typeface="Open Sans Light" pitchFamily="2" charset="0"/>
              </a:rPr>
              <a:t> </a:t>
            </a:r>
            <a:r>
              <a:rPr lang="hu-HU" sz="1400" dirty="0" err="1">
                <a:latin typeface="Open Sans Light" pitchFamily="2" charset="0"/>
              </a:rPr>
              <a:t>činností</a:t>
            </a:r>
            <a:r>
              <a:rPr lang="hu-HU" sz="1400" dirty="0">
                <a:latin typeface="Open Sans Light" pitchFamily="2" charset="0"/>
              </a:rPr>
              <a:t> na </a:t>
            </a:r>
            <a:r>
              <a:rPr lang="hu-HU" sz="1400" dirty="0" err="1">
                <a:latin typeface="Open Sans Light" pitchFamily="2" charset="0"/>
              </a:rPr>
              <a:t>zhoršovanie</a:t>
            </a:r>
            <a:r>
              <a:rPr lang="hu-HU" sz="1400" dirty="0">
                <a:latin typeface="Open Sans Light" pitchFamily="2" charset="0"/>
              </a:rPr>
              <a:t> </a:t>
            </a:r>
            <a:r>
              <a:rPr lang="hu-HU" sz="1400" dirty="0" err="1">
                <a:latin typeface="Open Sans Light" pitchFamily="2" charset="0"/>
              </a:rPr>
              <a:t>stavu</a:t>
            </a:r>
            <a:r>
              <a:rPr lang="hu-HU" sz="1400" dirty="0">
                <a:latin typeface="Open Sans Light" pitchFamily="2" charset="0"/>
              </a:rPr>
              <a:t> </a:t>
            </a:r>
            <a:r>
              <a:rPr lang="hu-HU" sz="1400" dirty="0" err="1">
                <a:latin typeface="Open Sans Light" pitchFamily="2" charset="0"/>
              </a:rPr>
              <a:t>prírodných</a:t>
            </a:r>
            <a:r>
              <a:rPr lang="hu-HU" sz="1400" dirty="0">
                <a:latin typeface="Open Sans Light" pitchFamily="2" charset="0"/>
              </a:rPr>
              <a:t> </a:t>
            </a:r>
            <a:r>
              <a:rPr lang="hu-HU" sz="1400" dirty="0" err="1">
                <a:latin typeface="Open Sans Light" pitchFamily="2" charset="0"/>
              </a:rPr>
              <a:t>biotopov</a:t>
            </a:r>
            <a:r>
              <a:rPr lang="hu-HU" sz="1400" dirty="0">
                <a:latin typeface="Open Sans Light" pitchFamily="2" charset="0"/>
              </a:rPr>
              <a:t> s </a:t>
            </a:r>
            <a:r>
              <a:rPr lang="hu-HU" sz="1400" dirty="0" err="1">
                <a:latin typeface="Open Sans Light" pitchFamily="2" charset="0"/>
              </a:rPr>
              <a:t>cieľom</a:t>
            </a:r>
            <a:r>
              <a:rPr lang="hu-HU" sz="1400" dirty="0">
                <a:latin typeface="Open Sans Light" pitchFamily="2" charset="0"/>
              </a:rPr>
              <a:t> </a:t>
            </a:r>
            <a:r>
              <a:rPr lang="hu-HU" sz="1400" dirty="0" err="1">
                <a:latin typeface="Open Sans Light" pitchFamily="2" charset="0"/>
              </a:rPr>
              <a:t>rozvíjať</a:t>
            </a:r>
            <a:r>
              <a:rPr lang="hu-HU" sz="1400" dirty="0">
                <a:latin typeface="Open Sans Light" pitchFamily="2" charset="0"/>
              </a:rPr>
              <a:t> </a:t>
            </a:r>
            <a:r>
              <a:rPr lang="hu-HU" sz="1400" dirty="0" err="1">
                <a:latin typeface="Open Sans Light" pitchFamily="2" charset="0"/>
              </a:rPr>
              <a:t>environmentálne</a:t>
            </a:r>
            <a:r>
              <a:rPr lang="hu-HU" sz="1400" dirty="0">
                <a:latin typeface="Open Sans Light" pitchFamily="2" charset="0"/>
              </a:rPr>
              <a:t> </a:t>
            </a:r>
            <a:r>
              <a:rPr lang="hu-HU" sz="1400" dirty="0" err="1">
                <a:latin typeface="Open Sans Light" pitchFamily="2" charset="0"/>
              </a:rPr>
              <a:t>povedomie</a:t>
            </a:r>
            <a:r>
              <a:rPr lang="hu-HU" sz="1400" dirty="0">
                <a:latin typeface="Open Sans Light" pitchFamily="2" charset="0"/>
              </a:rPr>
              <a:t>;</a:t>
            </a:r>
            <a:endParaRPr lang="en-GB" sz="1400" dirty="0">
              <a:latin typeface="Open Sans Light" pitchFamily="2" charset="0"/>
            </a:endParaRPr>
          </a:p>
          <a:p>
            <a:pPr algn="just">
              <a:buClr>
                <a:schemeClr val="accent1">
                  <a:lumMod val="75000"/>
                </a:schemeClr>
              </a:buClr>
            </a:pPr>
            <a:r>
              <a:rPr lang="hu-HU" sz="1400" dirty="0" err="1" smtClean="0">
                <a:latin typeface="Open Sans Light" pitchFamily="2" charset="0"/>
              </a:rPr>
              <a:t>Spoločné</a:t>
            </a:r>
            <a:r>
              <a:rPr lang="hu-HU" sz="1400" dirty="0" smtClean="0">
                <a:latin typeface="Open Sans Light" pitchFamily="2" charset="0"/>
              </a:rPr>
              <a:t> </a:t>
            </a:r>
            <a:r>
              <a:rPr lang="hu-HU" sz="1400" dirty="0" err="1">
                <a:latin typeface="Open Sans Light" pitchFamily="2" charset="0"/>
              </a:rPr>
              <a:t>aktivity</a:t>
            </a:r>
            <a:r>
              <a:rPr lang="hu-HU" sz="1400" dirty="0">
                <a:latin typeface="Open Sans Light" pitchFamily="2" charset="0"/>
              </a:rPr>
              <a:t> v </a:t>
            </a:r>
            <a:r>
              <a:rPr lang="hu-HU" sz="1400" dirty="0" err="1">
                <a:latin typeface="Open Sans Light" pitchFamily="2" charset="0"/>
              </a:rPr>
              <a:t>oblasti</a:t>
            </a:r>
            <a:r>
              <a:rPr lang="hu-HU" sz="1400" dirty="0">
                <a:latin typeface="Open Sans Light" pitchFamily="2" charset="0"/>
              </a:rPr>
              <a:t> </a:t>
            </a:r>
            <a:r>
              <a:rPr lang="hu-HU" sz="1400" dirty="0" err="1">
                <a:latin typeface="Open Sans Light" pitchFamily="2" charset="0"/>
              </a:rPr>
              <a:t>vzdelávania</a:t>
            </a:r>
            <a:r>
              <a:rPr lang="hu-HU" sz="1400" dirty="0">
                <a:latin typeface="Open Sans Light" pitchFamily="2" charset="0"/>
              </a:rPr>
              <a:t> a </a:t>
            </a:r>
            <a:r>
              <a:rPr lang="hu-HU" sz="1400" dirty="0" err="1">
                <a:latin typeface="Open Sans Light" pitchFamily="2" charset="0"/>
              </a:rPr>
              <a:t>výmeny</a:t>
            </a:r>
            <a:r>
              <a:rPr lang="hu-HU" sz="1400" dirty="0">
                <a:latin typeface="Open Sans Light" pitchFamily="2" charset="0"/>
              </a:rPr>
              <a:t> </a:t>
            </a:r>
            <a:r>
              <a:rPr lang="hu-HU" sz="1400" dirty="0" err="1">
                <a:latin typeface="Open Sans Light" pitchFamily="2" charset="0"/>
              </a:rPr>
              <a:t>poznatkov</a:t>
            </a:r>
            <a:r>
              <a:rPr lang="hu-HU" sz="1400" dirty="0">
                <a:latin typeface="Open Sans Light" pitchFamily="2" charset="0"/>
              </a:rPr>
              <a:t> v </a:t>
            </a:r>
            <a:r>
              <a:rPr lang="hu-HU" sz="1400" dirty="0" err="1">
                <a:latin typeface="Open Sans Light" pitchFamily="2" charset="0"/>
              </a:rPr>
              <a:t>oblasti</a:t>
            </a:r>
            <a:r>
              <a:rPr lang="hu-HU" sz="1400" dirty="0">
                <a:latin typeface="Open Sans Light" pitchFamily="2" charset="0"/>
              </a:rPr>
              <a:t> </a:t>
            </a:r>
            <a:r>
              <a:rPr lang="hu-HU" sz="1400" dirty="0" err="1">
                <a:latin typeface="Open Sans Light" pitchFamily="2" charset="0"/>
              </a:rPr>
              <a:t>životného</a:t>
            </a:r>
            <a:r>
              <a:rPr lang="hu-HU" sz="1400" dirty="0">
                <a:latin typeface="Open Sans Light" pitchFamily="2" charset="0"/>
              </a:rPr>
              <a:t> </a:t>
            </a:r>
            <a:r>
              <a:rPr lang="hu-HU" sz="1400" dirty="0" err="1">
                <a:latin typeface="Open Sans Light" pitchFamily="2" charset="0"/>
              </a:rPr>
              <a:t>prostredia</a:t>
            </a:r>
            <a:r>
              <a:rPr lang="hu-HU" sz="1400" dirty="0">
                <a:latin typeface="Open Sans Light" pitchFamily="2" charset="0"/>
              </a:rPr>
              <a:t> a </a:t>
            </a:r>
            <a:r>
              <a:rPr lang="hu-HU" sz="1400" dirty="0" err="1">
                <a:latin typeface="Open Sans Light" pitchFamily="2" charset="0"/>
              </a:rPr>
              <a:t>ochrany</a:t>
            </a:r>
            <a:r>
              <a:rPr lang="hu-HU" sz="1400" dirty="0">
                <a:latin typeface="Open Sans Light" pitchFamily="2" charset="0"/>
              </a:rPr>
              <a:t> </a:t>
            </a:r>
            <a:r>
              <a:rPr lang="hu-HU" sz="1400" dirty="0" err="1">
                <a:latin typeface="Open Sans Light" pitchFamily="2" charset="0"/>
              </a:rPr>
              <a:t>prírody</a:t>
            </a:r>
            <a:r>
              <a:rPr lang="hu-HU" sz="1400" dirty="0">
                <a:latin typeface="Open Sans Light" pitchFamily="2" charset="0"/>
              </a:rPr>
              <a:t> </a:t>
            </a:r>
            <a:r>
              <a:rPr lang="hu-HU" sz="1400" dirty="0" err="1">
                <a:latin typeface="Open Sans Light" pitchFamily="2" charset="0"/>
              </a:rPr>
              <a:t>zamerané</a:t>
            </a:r>
            <a:r>
              <a:rPr lang="hu-HU" sz="1400" dirty="0">
                <a:latin typeface="Open Sans Light" pitchFamily="2" charset="0"/>
              </a:rPr>
              <a:t> na </a:t>
            </a:r>
            <a:r>
              <a:rPr lang="hu-HU" sz="1400" dirty="0" err="1">
                <a:latin typeface="Open Sans Light" pitchFamily="2" charset="0"/>
              </a:rPr>
              <a:t>zvýšenie</a:t>
            </a:r>
            <a:r>
              <a:rPr lang="hu-HU" sz="1400" dirty="0">
                <a:latin typeface="Open Sans Light" pitchFamily="2" charset="0"/>
              </a:rPr>
              <a:t> </a:t>
            </a:r>
            <a:r>
              <a:rPr lang="hu-HU" sz="1400" dirty="0" err="1">
                <a:latin typeface="Open Sans Light" pitchFamily="2" charset="0"/>
              </a:rPr>
              <a:t>organizačných</a:t>
            </a:r>
            <a:r>
              <a:rPr lang="hu-HU" sz="1400" dirty="0">
                <a:latin typeface="Open Sans Light" pitchFamily="2" charset="0"/>
              </a:rPr>
              <a:t> </a:t>
            </a:r>
            <a:r>
              <a:rPr lang="hu-HU" sz="1400" dirty="0" err="1">
                <a:latin typeface="Open Sans Light" pitchFamily="2" charset="0"/>
              </a:rPr>
              <a:t>kapacít</a:t>
            </a:r>
            <a:r>
              <a:rPr lang="hu-HU" sz="1400" dirty="0">
                <a:latin typeface="Open Sans Light" pitchFamily="2" charset="0"/>
              </a:rPr>
              <a:t> </a:t>
            </a:r>
            <a:r>
              <a:rPr lang="hu-HU" sz="1400" dirty="0" err="1">
                <a:latin typeface="Open Sans Light" pitchFamily="2" charset="0"/>
              </a:rPr>
              <a:t>príslušných</a:t>
            </a:r>
            <a:r>
              <a:rPr lang="hu-HU" sz="1400" dirty="0">
                <a:latin typeface="Open Sans Light" pitchFamily="2" charset="0"/>
              </a:rPr>
              <a:t> </a:t>
            </a:r>
            <a:r>
              <a:rPr lang="hu-HU" sz="1400" dirty="0" err="1">
                <a:latin typeface="Open Sans Light" pitchFamily="2" charset="0"/>
              </a:rPr>
              <a:t>národných</a:t>
            </a:r>
            <a:r>
              <a:rPr lang="hu-HU" sz="1400" dirty="0">
                <a:latin typeface="Open Sans Light" pitchFamily="2" charset="0"/>
              </a:rPr>
              <a:t> a </a:t>
            </a:r>
            <a:r>
              <a:rPr lang="hu-HU" sz="1400" dirty="0" err="1">
                <a:latin typeface="Open Sans Light" pitchFamily="2" charset="0"/>
              </a:rPr>
              <a:t>cezhraničných</a:t>
            </a:r>
            <a:r>
              <a:rPr lang="hu-HU" sz="1400" dirty="0">
                <a:latin typeface="Open Sans Light" pitchFamily="2" charset="0"/>
              </a:rPr>
              <a:t> </a:t>
            </a:r>
            <a:r>
              <a:rPr lang="hu-HU" sz="1400" dirty="0" err="1">
                <a:latin typeface="Open Sans Light" pitchFamily="2" charset="0"/>
              </a:rPr>
              <a:t>organizácií</a:t>
            </a:r>
            <a:r>
              <a:rPr lang="hu-HU" sz="1400" dirty="0">
                <a:latin typeface="Open Sans Light" pitchFamily="2" charset="0"/>
              </a:rPr>
              <a:t>, </a:t>
            </a:r>
            <a:r>
              <a:rPr lang="hu-HU" sz="1400" dirty="0" err="1">
                <a:latin typeface="Open Sans Light" pitchFamily="2" charset="0"/>
              </a:rPr>
              <a:t>miestnych</a:t>
            </a:r>
            <a:r>
              <a:rPr lang="hu-HU" sz="1400" dirty="0">
                <a:latin typeface="Open Sans Light" pitchFamily="2" charset="0"/>
              </a:rPr>
              <a:t> a </a:t>
            </a:r>
            <a:r>
              <a:rPr lang="hu-HU" sz="1400" dirty="0" err="1">
                <a:latin typeface="Open Sans Light" pitchFamily="2" charset="0"/>
              </a:rPr>
              <a:t>regionálnych</a:t>
            </a:r>
            <a:r>
              <a:rPr lang="hu-HU" sz="1400" dirty="0">
                <a:latin typeface="Open Sans Light" pitchFamily="2" charset="0"/>
              </a:rPr>
              <a:t> </a:t>
            </a:r>
            <a:r>
              <a:rPr lang="hu-HU" sz="1400" dirty="0" err="1">
                <a:latin typeface="Open Sans Light" pitchFamily="2" charset="0"/>
              </a:rPr>
              <a:t>príslušných</a:t>
            </a:r>
            <a:r>
              <a:rPr lang="hu-HU" sz="1400" dirty="0">
                <a:latin typeface="Open Sans Light" pitchFamily="2" charset="0"/>
              </a:rPr>
              <a:t> </a:t>
            </a:r>
            <a:r>
              <a:rPr lang="hu-HU" sz="1400" dirty="0" err="1">
                <a:latin typeface="Open Sans Light" pitchFamily="2" charset="0"/>
              </a:rPr>
              <a:t>verejných</a:t>
            </a:r>
            <a:r>
              <a:rPr lang="hu-HU" sz="1400" dirty="0">
                <a:latin typeface="Open Sans Light" pitchFamily="2" charset="0"/>
              </a:rPr>
              <a:t> </a:t>
            </a:r>
            <a:r>
              <a:rPr lang="hu-HU" sz="1400" dirty="0" err="1">
                <a:latin typeface="Open Sans Light" pitchFamily="2" charset="0"/>
              </a:rPr>
              <a:t>inštitúcií</a:t>
            </a:r>
            <a:r>
              <a:rPr lang="hu-HU" sz="1400" dirty="0">
                <a:latin typeface="Open Sans Light" pitchFamily="2" charset="0"/>
              </a:rPr>
              <a:t> (</a:t>
            </a:r>
            <a:r>
              <a:rPr lang="hu-HU" sz="1400" dirty="0" err="1">
                <a:latin typeface="Open Sans Light" pitchFamily="2" charset="0"/>
              </a:rPr>
              <a:t>prípadne</a:t>
            </a:r>
            <a:r>
              <a:rPr lang="hu-HU" sz="1400" dirty="0">
                <a:latin typeface="Open Sans Light" pitchFamily="2" charset="0"/>
              </a:rPr>
              <a:t> </a:t>
            </a:r>
            <a:r>
              <a:rPr lang="hu-HU" sz="1400" dirty="0" err="1">
                <a:latin typeface="Open Sans Light" pitchFamily="2" charset="0"/>
              </a:rPr>
              <a:t>vrátane</a:t>
            </a:r>
            <a:r>
              <a:rPr lang="hu-HU" sz="1400" dirty="0">
                <a:latin typeface="Open Sans Light" pitchFamily="2" charset="0"/>
              </a:rPr>
              <a:t> </a:t>
            </a:r>
            <a:r>
              <a:rPr lang="hu-HU" sz="1400" dirty="0" err="1">
                <a:latin typeface="Open Sans Light" pitchFamily="2" charset="0"/>
              </a:rPr>
              <a:t>verejnej</a:t>
            </a:r>
            <a:r>
              <a:rPr lang="hu-HU" sz="1400" dirty="0">
                <a:latin typeface="Open Sans Light" pitchFamily="2" charset="0"/>
              </a:rPr>
              <a:t> </a:t>
            </a:r>
            <a:r>
              <a:rPr lang="hu-HU" sz="1400" dirty="0" err="1">
                <a:latin typeface="Open Sans Light" pitchFamily="2" charset="0"/>
              </a:rPr>
              <a:t>správy</a:t>
            </a:r>
            <a:r>
              <a:rPr lang="hu-HU" sz="1400" dirty="0">
                <a:latin typeface="Open Sans Light" pitchFamily="2" charset="0"/>
              </a:rPr>
              <a:t>) a </a:t>
            </a:r>
            <a:r>
              <a:rPr lang="hu-HU" sz="1400" dirty="0" err="1">
                <a:latin typeface="Open Sans Light" pitchFamily="2" charset="0"/>
              </a:rPr>
              <a:t>občianskych</a:t>
            </a:r>
            <a:r>
              <a:rPr lang="hu-HU" sz="1400" dirty="0">
                <a:latin typeface="Open Sans Light" pitchFamily="2" charset="0"/>
              </a:rPr>
              <a:t> </a:t>
            </a:r>
            <a:r>
              <a:rPr lang="hu-HU" sz="1400" dirty="0" err="1">
                <a:latin typeface="Open Sans Light" pitchFamily="2" charset="0"/>
              </a:rPr>
              <a:t>organizácií</a:t>
            </a:r>
            <a:r>
              <a:rPr lang="hu-HU" sz="1400" dirty="0">
                <a:latin typeface="Open Sans Light" pitchFamily="2" charset="0"/>
              </a:rPr>
              <a:t>;</a:t>
            </a:r>
            <a:endParaRPr lang="en-GB" sz="1400" dirty="0">
              <a:latin typeface="Open Sans Light" pitchFamily="2" charset="0"/>
            </a:endParaRPr>
          </a:p>
          <a:p>
            <a:pPr algn="just">
              <a:buClr>
                <a:schemeClr val="accent1">
                  <a:lumMod val="75000"/>
                </a:schemeClr>
              </a:buClr>
            </a:pPr>
            <a:r>
              <a:rPr lang="hu-HU" sz="1400" dirty="0" err="1" smtClean="0">
                <a:latin typeface="Open Sans Light" pitchFamily="2" charset="0"/>
              </a:rPr>
              <a:t>Spoločné</a:t>
            </a:r>
            <a:r>
              <a:rPr lang="hu-HU" sz="1400" dirty="0" smtClean="0">
                <a:latin typeface="Open Sans Light" pitchFamily="2" charset="0"/>
              </a:rPr>
              <a:t> </a:t>
            </a:r>
            <a:r>
              <a:rPr lang="hu-HU" sz="1400" dirty="0" err="1">
                <a:latin typeface="Open Sans Light" pitchFamily="2" charset="0"/>
              </a:rPr>
              <a:t>vzdelávacie</a:t>
            </a:r>
            <a:r>
              <a:rPr lang="hu-HU" sz="1400" dirty="0">
                <a:latin typeface="Open Sans Light" pitchFamily="2" charset="0"/>
              </a:rPr>
              <a:t> </a:t>
            </a:r>
            <a:r>
              <a:rPr lang="hu-HU" sz="1400" dirty="0" err="1">
                <a:latin typeface="Open Sans Light" pitchFamily="2" charset="0"/>
              </a:rPr>
              <a:t>podujatia</a:t>
            </a:r>
            <a:r>
              <a:rPr lang="hu-HU" sz="1400" dirty="0">
                <a:latin typeface="Open Sans Light" pitchFamily="2" charset="0"/>
              </a:rPr>
              <a:t> pre </a:t>
            </a:r>
            <a:r>
              <a:rPr lang="hu-HU" sz="1400" dirty="0" err="1">
                <a:latin typeface="Open Sans Light" pitchFamily="2" charset="0"/>
              </a:rPr>
              <a:t>deti</a:t>
            </a:r>
            <a:r>
              <a:rPr lang="hu-HU" sz="1400" dirty="0">
                <a:latin typeface="Open Sans Light" pitchFamily="2" charset="0"/>
              </a:rPr>
              <a:t>, </a:t>
            </a:r>
            <a:r>
              <a:rPr lang="hu-HU" sz="1400" dirty="0" err="1">
                <a:latin typeface="Open Sans Light" pitchFamily="2" charset="0"/>
              </a:rPr>
              <a:t>ako</a:t>
            </a:r>
            <a:r>
              <a:rPr lang="hu-HU" sz="1400" dirty="0">
                <a:latin typeface="Open Sans Light" pitchFamily="2" charset="0"/>
              </a:rPr>
              <a:t> </a:t>
            </a:r>
            <a:r>
              <a:rPr lang="hu-HU" sz="1400" dirty="0" err="1">
                <a:latin typeface="Open Sans Light" pitchFamily="2" charset="0"/>
              </a:rPr>
              <a:t>sú</a:t>
            </a:r>
            <a:r>
              <a:rPr lang="hu-HU" sz="1400" dirty="0">
                <a:latin typeface="Open Sans Light" pitchFamily="2" charset="0"/>
              </a:rPr>
              <a:t> </a:t>
            </a:r>
            <a:r>
              <a:rPr lang="hu-HU" sz="1400" dirty="0" err="1">
                <a:latin typeface="Open Sans Light" pitchFamily="2" charset="0"/>
              </a:rPr>
              <a:t>výlety</a:t>
            </a:r>
            <a:r>
              <a:rPr lang="hu-HU" sz="1400" dirty="0">
                <a:latin typeface="Open Sans Light" pitchFamily="2" charset="0"/>
              </a:rPr>
              <a:t> </a:t>
            </a:r>
            <a:r>
              <a:rPr lang="hu-HU" sz="1400" dirty="0" err="1">
                <a:latin typeface="Open Sans Light" pitchFamily="2" charset="0"/>
              </a:rPr>
              <a:t>do</a:t>
            </a:r>
            <a:r>
              <a:rPr lang="hu-HU" sz="1400" dirty="0">
                <a:latin typeface="Open Sans Light" pitchFamily="2" charset="0"/>
              </a:rPr>
              <a:t> </a:t>
            </a:r>
            <a:r>
              <a:rPr lang="hu-HU" sz="1400" dirty="0" err="1">
                <a:latin typeface="Open Sans Light" pitchFamily="2" charset="0"/>
              </a:rPr>
              <a:t>prírody</a:t>
            </a:r>
            <a:r>
              <a:rPr lang="hu-HU" sz="1400" dirty="0">
                <a:latin typeface="Open Sans Light" pitchFamily="2" charset="0"/>
              </a:rPr>
              <a:t>, </a:t>
            </a:r>
            <a:r>
              <a:rPr lang="hu-HU" sz="1400" dirty="0" err="1">
                <a:latin typeface="Open Sans Light" pitchFamily="2" charset="0"/>
              </a:rPr>
              <a:t>školenia</a:t>
            </a:r>
            <a:r>
              <a:rPr lang="hu-HU" sz="1400" dirty="0">
                <a:latin typeface="Open Sans Light" pitchFamily="2" charset="0"/>
              </a:rPr>
              <a:t>, </a:t>
            </a:r>
            <a:r>
              <a:rPr lang="hu-HU" sz="1400" dirty="0" err="1">
                <a:latin typeface="Open Sans Light" pitchFamily="2" charset="0"/>
              </a:rPr>
              <a:t>školské</a:t>
            </a:r>
            <a:r>
              <a:rPr lang="hu-HU" sz="1400" dirty="0">
                <a:latin typeface="Open Sans Light" pitchFamily="2" charset="0"/>
              </a:rPr>
              <a:t> </a:t>
            </a:r>
            <a:r>
              <a:rPr lang="hu-HU" sz="1400" dirty="0" err="1">
                <a:latin typeface="Open Sans Light" pitchFamily="2" charset="0"/>
              </a:rPr>
              <a:t>podujatia</a:t>
            </a:r>
            <a:r>
              <a:rPr lang="hu-HU" sz="1400" dirty="0">
                <a:latin typeface="Open Sans Light" pitchFamily="2" charset="0"/>
              </a:rPr>
              <a:t>, </a:t>
            </a:r>
            <a:r>
              <a:rPr lang="hu-HU" sz="1400" dirty="0" err="1">
                <a:latin typeface="Open Sans Light" pitchFamily="2" charset="0"/>
              </a:rPr>
              <a:t>spoločné</a:t>
            </a:r>
            <a:r>
              <a:rPr lang="hu-HU" sz="1400" dirty="0">
                <a:latin typeface="Open Sans Light" pitchFamily="2" charset="0"/>
              </a:rPr>
              <a:t> </a:t>
            </a:r>
            <a:r>
              <a:rPr lang="hu-HU" sz="1400" dirty="0" err="1">
                <a:latin typeface="Open Sans Light" pitchFamily="2" charset="0"/>
              </a:rPr>
              <a:t>programy</a:t>
            </a:r>
            <a:r>
              <a:rPr lang="hu-HU" sz="1400" dirty="0">
                <a:latin typeface="Open Sans Light" pitchFamily="2" charset="0"/>
              </a:rPr>
              <a:t> v </a:t>
            </a:r>
            <a:r>
              <a:rPr lang="hu-HU" sz="1400" dirty="0" err="1">
                <a:latin typeface="Open Sans Light" pitchFamily="2" charset="0"/>
              </a:rPr>
              <a:t>prírode</a:t>
            </a:r>
            <a:r>
              <a:rPr lang="hu-HU" sz="1400" dirty="0">
                <a:latin typeface="Open Sans Light" pitchFamily="2" charset="0"/>
              </a:rPr>
              <a:t> (</a:t>
            </a:r>
            <a:r>
              <a:rPr lang="hu-HU" sz="1400" dirty="0" err="1">
                <a:latin typeface="Open Sans Light" pitchFamily="2" charset="0"/>
              </a:rPr>
              <a:t>napr</a:t>
            </a:r>
            <a:r>
              <a:rPr lang="hu-HU" sz="1400" dirty="0">
                <a:latin typeface="Open Sans Light" pitchFamily="2" charset="0"/>
              </a:rPr>
              <a:t>. </a:t>
            </a:r>
            <a:r>
              <a:rPr lang="hu-HU" sz="1400" dirty="0" err="1">
                <a:latin typeface="Open Sans Light" pitchFamily="2" charset="0"/>
              </a:rPr>
              <a:t>turistika</a:t>
            </a:r>
            <a:r>
              <a:rPr lang="hu-HU" sz="1400" dirty="0">
                <a:latin typeface="Open Sans Light" pitchFamily="2" charset="0"/>
              </a:rPr>
              <a:t>, </a:t>
            </a:r>
            <a:r>
              <a:rPr lang="hu-HU" sz="1400" dirty="0" err="1">
                <a:latin typeface="Open Sans Light" pitchFamily="2" charset="0"/>
              </a:rPr>
              <a:t>táborenie</a:t>
            </a:r>
            <a:r>
              <a:rPr lang="hu-HU" sz="1400" dirty="0">
                <a:latin typeface="Open Sans Light" pitchFamily="2" charset="0"/>
              </a:rPr>
              <a:t>, </a:t>
            </a:r>
            <a:r>
              <a:rPr lang="hu-HU" sz="1400" dirty="0" err="1">
                <a:latin typeface="Open Sans Light" pitchFamily="2" charset="0"/>
              </a:rPr>
              <a:t>pozorovanie</a:t>
            </a:r>
            <a:r>
              <a:rPr lang="hu-HU" sz="1400" dirty="0">
                <a:latin typeface="Open Sans Light" pitchFamily="2" charset="0"/>
              </a:rPr>
              <a:t> </a:t>
            </a:r>
            <a:r>
              <a:rPr lang="hu-HU" sz="1400" dirty="0" err="1">
                <a:latin typeface="Open Sans Light" pitchFamily="2" charset="0"/>
              </a:rPr>
              <a:t>vtákov</a:t>
            </a:r>
            <a:r>
              <a:rPr lang="hu-HU" sz="1400" dirty="0">
                <a:latin typeface="Open Sans Light" pitchFamily="2" charset="0"/>
              </a:rPr>
              <a:t>), </a:t>
            </a:r>
            <a:r>
              <a:rPr lang="hu-HU" sz="1400" dirty="0" err="1">
                <a:latin typeface="Open Sans Light" pitchFamily="2" charset="0"/>
              </a:rPr>
              <a:t>tematické</a:t>
            </a:r>
            <a:r>
              <a:rPr lang="hu-HU" sz="1400" dirty="0">
                <a:latin typeface="Open Sans Light" pitchFamily="2" charset="0"/>
              </a:rPr>
              <a:t> </a:t>
            </a:r>
            <a:r>
              <a:rPr lang="hu-HU" sz="1400" dirty="0" err="1">
                <a:latin typeface="Open Sans Light" pitchFamily="2" charset="0"/>
              </a:rPr>
              <a:t>tábory</a:t>
            </a:r>
            <a:r>
              <a:rPr lang="hu-HU" sz="1400" dirty="0">
                <a:latin typeface="Open Sans Light" pitchFamily="2" charset="0"/>
              </a:rPr>
              <a:t> pre </a:t>
            </a:r>
            <a:r>
              <a:rPr lang="hu-HU" sz="1400" dirty="0" err="1">
                <a:latin typeface="Open Sans Light" pitchFamily="2" charset="0"/>
              </a:rPr>
              <a:t>deti</a:t>
            </a:r>
            <a:r>
              <a:rPr lang="hu-HU" sz="1400" dirty="0">
                <a:latin typeface="Open Sans Light" pitchFamily="2" charset="0"/>
              </a:rPr>
              <a:t>/</a:t>
            </a:r>
            <a:r>
              <a:rPr lang="hu-HU" sz="1400" dirty="0" err="1">
                <a:latin typeface="Open Sans Light" pitchFamily="2" charset="0"/>
              </a:rPr>
              <a:t>mládež</a:t>
            </a:r>
            <a:r>
              <a:rPr lang="hu-HU" sz="1400" dirty="0">
                <a:latin typeface="Open Sans Light" pitchFamily="2" charset="0"/>
              </a:rPr>
              <a:t> </a:t>
            </a:r>
            <a:r>
              <a:rPr lang="hu-HU" sz="1400" dirty="0" err="1">
                <a:latin typeface="Open Sans Light" pitchFamily="2" charset="0"/>
              </a:rPr>
              <a:t>spojené</a:t>
            </a:r>
            <a:r>
              <a:rPr lang="hu-HU" sz="1400" dirty="0">
                <a:latin typeface="Open Sans Light" pitchFamily="2" charset="0"/>
              </a:rPr>
              <a:t> s </a:t>
            </a:r>
            <a:r>
              <a:rPr lang="hu-HU" sz="1400" dirty="0" err="1">
                <a:latin typeface="Open Sans Light" pitchFamily="2" charset="0"/>
              </a:rPr>
              <a:t>ochranou</a:t>
            </a:r>
            <a:r>
              <a:rPr lang="hu-HU" sz="1400" dirty="0">
                <a:latin typeface="Open Sans Light" pitchFamily="2" charset="0"/>
              </a:rPr>
              <a:t> </a:t>
            </a:r>
            <a:r>
              <a:rPr lang="hu-HU" sz="1400" dirty="0" err="1">
                <a:latin typeface="Open Sans Light" pitchFamily="2" charset="0"/>
              </a:rPr>
              <a:t>prírody</a:t>
            </a:r>
            <a:r>
              <a:rPr lang="hu-HU" sz="1400" dirty="0">
                <a:latin typeface="Open Sans Light" pitchFamily="2" charset="0"/>
              </a:rPr>
              <a:t> a </a:t>
            </a:r>
            <a:r>
              <a:rPr lang="hu-HU" sz="1400" dirty="0" err="1">
                <a:latin typeface="Open Sans Light" pitchFamily="2" charset="0"/>
              </a:rPr>
              <a:t>životného</a:t>
            </a:r>
            <a:r>
              <a:rPr lang="hu-HU" sz="1400" dirty="0">
                <a:latin typeface="Open Sans Light" pitchFamily="2" charset="0"/>
              </a:rPr>
              <a:t> </a:t>
            </a:r>
            <a:r>
              <a:rPr lang="hu-HU" sz="1400" dirty="0" err="1">
                <a:latin typeface="Open Sans Light" pitchFamily="2" charset="0"/>
              </a:rPr>
              <a:t>prostredia</a:t>
            </a:r>
            <a:r>
              <a:rPr lang="hu-HU" sz="1400" dirty="0">
                <a:latin typeface="Open Sans Light" pitchFamily="2" charset="0"/>
              </a:rPr>
              <a:t>, </a:t>
            </a:r>
            <a:r>
              <a:rPr lang="hu-HU" sz="1400" dirty="0" err="1">
                <a:latin typeface="Open Sans Light" pitchFamily="2" charset="0"/>
              </a:rPr>
              <a:t>Tento</a:t>
            </a:r>
            <a:r>
              <a:rPr lang="hu-HU" sz="1400" dirty="0">
                <a:latin typeface="Open Sans Light" pitchFamily="2" charset="0"/>
              </a:rPr>
              <a:t> </a:t>
            </a:r>
            <a:r>
              <a:rPr lang="hu-HU" sz="1400" dirty="0" err="1">
                <a:latin typeface="Open Sans Light" pitchFamily="2" charset="0"/>
              </a:rPr>
              <a:t>typ</a:t>
            </a:r>
            <a:r>
              <a:rPr lang="hu-HU" sz="1400" dirty="0">
                <a:latin typeface="Open Sans Light" pitchFamily="2" charset="0"/>
              </a:rPr>
              <a:t> </a:t>
            </a:r>
            <a:r>
              <a:rPr lang="hu-HU" sz="1400" dirty="0" err="1">
                <a:latin typeface="Open Sans Light" pitchFamily="2" charset="0"/>
              </a:rPr>
              <a:t>aktivít</a:t>
            </a:r>
            <a:r>
              <a:rPr lang="hu-HU" sz="1400" dirty="0">
                <a:latin typeface="Open Sans Light" pitchFamily="2" charset="0"/>
              </a:rPr>
              <a:t> </a:t>
            </a:r>
            <a:r>
              <a:rPr lang="hu-HU" sz="1400" dirty="0" err="1">
                <a:latin typeface="Open Sans Light" pitchFamily="2" charset="0"/>
              </a:rPr>
              <a:t>možno</a:t>
            </a:r>
            <a:r>
              <a:rPr lang="hu-HU" sz="1400" dirty="0">
                <a:latin typeface="Open Sans Light" pitchFamily="2" charset="0"/>
              </a:rPr>
              <a:t> </a:t>
            </a:r>
            <a:r>
              <a:rPr lang="hu-HU" sz="1400" dirty="0" err="1">
                <a:latin typeface="Open Sans Light" pitchFamily="2" charset="0"/>
              </a:rPr>
              <a:t>doplniť</a:t>
            </a:r>
            <a:r>
              <a:rPr lang="hu-HU" sz="1400" dirty="0">
                <a:latin typeface="Open Sans Light" pitchFamily="2" charset="0"/>
              </a:rPr>
              <a:t> </a:t>
            </a:r>
            <a:r>
              <a:rPr lang="hu-HU" sz="1400" dirty="0" err="1">
                <a:latin typeface="Open Sans Light" pitchFamily="2" charset="0"/>
              </a:rPr>
              <a:t>ďalšími</a:t>
            </a:r>
            <a:r>
              <a:rPr lang="hu-HU" sz="1400" dirty="0">
                <a:latin typeface="Open Sans Light" pitchFamily="2" charset="0"/>
              </a:rPr>
              <a:t> </a:t>
            </a:r>
            <a:r>
              <a:rPr lang="hu-HU" sz="1400" dirty="0" err="1">
                <a:latin typeface="Open Sans Light" pitchFamily="2" charset="0"/>
              </a:rPr>
              <a:t>horizontálnymi</a:t>
            </a:r>
            <a:r>
              <a:rPr lang="hu-HU" sz="1400" dirty="0">
                <a:latin typeface="Open Sans Light" pitchFamily="2" charset="0"/>
              </a:rPr>
              <a:t> </a:t>
            </a:r>
            <a:r>
              <a:rPr lang="hu-HU" sz="1400" dirty="0" err="1">
                <a:latin typeface="Open Sans Light" pitchFamily="2" charset="0"/>
              </a:rPr>
              <a:t>prvkami</a:t>
            </a:r>
            <a:r>
              <a:rPr lang="hu-HU" sz="1400" dirty="0">
                <a:latin typeface="Open Sans Light" pitchFamily="2" charset="0"/>
              </a:rPr>
              <a:t>, </a:t>
            </a:r>
            <a:r>
              <a:rPr lang="hu-HU" sz="1400" dirty="0" err="1">
                <a:latin typeface="Open Sans Light" pitchFamily="2" charset="0"/>
              </a:rPr>
              <a:t>ktoré</a:t>
            </a:r>
            <a:r>
              <a:rPr lang="hu-HU" sz="1400" dirty="0">
                <a:latin typeface="Open Sans Light" pitchFamily="2" charset="0"/>
              </a:rPr>
              <a:t> </a:t>
            </a:r>
            <a:r>
              <a:rPr lang="hu-HU" sz="1400" dirty="0" err="1">
                <a:latin typeface="Open Sans Light" pitchFamily="2" charset="0"/>
              </a:rPr>
              <a:t>podporujú</a:t>
            </a:r>
            <a:r>
              <a:rPr lang="hu-HU" sz="1400" dirty="0">
                <a:latin typeface="Open Sans Light" pitchFamily="2" charset="0"/>
              </a:rPr>
              <a:t> </a:t>
            </a:r>
            <a:r>
              <a:rPr lang="hu-HU" sz="1400" dirty="0" err="1">
                <a:latin typeface="Open Sans Light" pitchFamily="2" charset="0"/>
              </a:rPr>
              <a:t>spoluprácu</a:t>
            </a:r>
            <a:r>
              <a:rPr lang="hu-HU" sz="1400" dirty="0">
                <a:latin typeface="Open Sans Light" pitchFamily="2" charset="0"/>
              </a:rPr>
              <a:t> v </a:t>
            </a:r>
            <a:r>
              <a:rPr lang="hu-HU" sz="1400" dirty="0" err="1">
                <a:latin typeface="Open Sans Light" pitchFamily="2" charset="0"/>
              </a:rPr>
              <a:t>tejto</a:t>
            </a:r>
            <a:r>
              <a:rPr lang="hu-HU" sz="1400" dirty="0">
                <a:latin typeface="Open Sans Light" pitchFamily="2" charset="0"/>
              </a:rPr>
              <a:t> </a:t>
            </a:r>
            <a:r>
              <a:rPr lang="hu-HU" sz="1400" dirty="0" err="1">
                <a:latin typeface="Open Sans Light" pitchFamily="2" charset="0"/>
              </a:rPr>
              <a:t>špecifickej</a:t>
            </a:r>
            <a:r>
              <a:rPr lang="hu-HU" sz="1400" dirty="0">
                <a:latin typeface="Open Sans Light" pitchFamily="2" charset="0"/>
              </a:rPr>
              <a:t> </a:t>
            </a:r>
            <a:r>
              <a:rPr lang="hu-HU" sz="1400" dirty="0" err="1">
                <a:latin typeface="Open Sans Light" pitchFamily="2" charset="0"/>
              </a:rPr>
              <a:t>oblasti</a:t>
            </a:r>
            <a:r>
              <a:rPr lang="hu-HU" sz="1400" dirty="0">
                <a:latin typeface="Open Sans Light" pitchFamily="2" charset="0"/>
              </a:rPr>
              <a:t>, </a:t>
            </a:r>
            <a:r>
              <a:rPr lang="hu-HU" sz="1400" dirty="0" err="1">
                <a:latin typeface="Open Sans Light" pitchFamily="2" charset="0"/>
              </a:rPr>
              <a:t>ako</a:t>
            </a:r>
            <a:r>
              <a:rPr lang="hu-HU" sz="1400" dirty="0">
                <a:latin typeface="Open Sans Light" pitchFamily="2" charset="0"/>
              </a:rPr>
              <a:t> </a:t>
            </a:r>
            <a:r>
              <a:rPr lang="hu-HU" sz="1400" dirty="0" err="1">
                <a:latin typeface="Open Sans Light" pitchFamily="2" charset="0"/>
              </a:rPr>
              <a:t>sú</a:t>
            </a:r>
            <a:r>
              <a:rPr lang="hu-HU" sz="1400" dirty="0">
                <a:latin typeface="Open Sans Light" pitchFamily="2" charset="0"/>
              </a:rPr>
              <a:t> </a:t>
            </a:r>
            <a:r>
              <a:rPr lang="hu-HU" sz="1400" dirty="0" err="1">
                <a:latin typeface="Open Sans Light" pitchFamily="2" charset="0"/>
              </a:rPr>
              <a:t>programy</a:t>
            </a:r>
            <a:r>
              <a:rPr lang="hu-HU" sz="1400" dirty="0">
                <a:latin typeface="Open Sans Light" pitchFamily="2" charset="0"/>
              </a:rPr>
              <a:t> </a:t>
            </a:r>
            <a:r>
              <a:rPr lang="hu-HU" sz="1400" dirty="0" err="1">
                <a:latin typeface="Open Sans Light" pitchFamily="2" charset="0"/>
              </a:rPr>
              <a:t>vzájomného</a:t>
            </a:r>
            <a:r>
              <a:rPr lang="hu-HU" sz="1400" dirty="0">
                <a:latin typeface="Open Sans Light" pitchFamily="2" charset="0"/>
              </a:rPr>
              <a:t> </a:t>
            </a:r>
            <a:r>
              <a:rPr lang="hu-HU" sz="1400" dirty="0" err="1">
                <a:latin typeface="Open Sans Light" pitchFamily="2" charset="0"/>
              </a:rPr>
              <a:t>učenia</a:t>
            </a:r>
            <a:r>
              <a:rPr lang="hu-HU" sz="1400" dirty="0">
                <a:latin typeface="Open Sans Light" pitchFamily="2" charset="0"/>
              </a:rPr>
              <a:t> </a:t>
            </a:r>
            <a:r>
              <a:rPr lang="hu-HU" sz="1400" dirty="0" err="1">
                <a:latin typeface="Open Sans Light" pitchFamily="2" charset="0"/>
              </a:rPr>
              <a:t>sa</a:t>
            </a:r>
            <a:r>
              <a:rPr lang="hu-HU" sz="1400" dirty="0">
                <a:latin typeface="Open Sans Light" pitchFamily="2" charset="0"/>
              </a:rPr>
              <a:t> </a:t>
            </a:r>
            <a:r>
              <a:rPr lang="hu-HU" sz="1400" dirty="0" err="1">
                <a:latin typeface="Open Sans Light" pitchFamily="2" charset="0"/>
              </a:rPr>
              <a:t>jazykov</a:t>
            </a:r>
            <a:r>
              <a:rPr lang="hu-HU" sz="1400" dirty="0">
                <a:latin typeface="Open Sans Light" pitchFamily="2" charset="0"/>
              </a:rPr>
              <a:t> pre </a:t>
            </a:r>
            <a:r>
              <a:rPr lang="hu-HU" sz="1400" dirty="0" err="1">
                <a:latin typeface="Open Sans Light" pitchFamily="2" charset="0"/>
              </a:rPr>
              <a:t>zúčastnených</a:t>
            </a:r>
            <a:r>
              <a:rPr lang="hu-HU" sz="1400" dirty="0">
                <a:latin typeface="Open Sans Light" pitchFamily="2" charset="0"/>
              </a:rPr>
              <a:t> </a:t>
            </a:r>
            <a:r>
              <a:rPr lang="hu-HU" sz="1400" dirty="0" err="1">
                <a:latin typeface="Open Sans Light" pitchFamily="2" charset="0"/>
              </a:rPr>
              <a:t>žiakov</a:t>
            </a:r>
            <a:r>
              <a:rPr lang="hu-HU" sz="1400" dirty="0">
                <a:latin typeface="Open Sans Light" pitchFamily="2" charset="0"/>
              </a:rPr>
              <a:t>, </a:t>
            </a:r>
            <a:r>
              <a:rPr lang="hu-HU" sz="1400" dirty="0" err="1">
                <a:latin typeface="Open Sans Light" pitchFamily="2" charset="0"/>
              </a:rPr>
              <a:t>stretnutia</a:t>
            </a:r>
            <a:r>
              <a:rPr lang="hu-HU" sz="1400" dirty="0">
                <a:latin typeface="Open Sans Light" pitchFamily="2" charset="0"/>
              </a:rPr>
              <a:t> o </a:t>
            </a:r>
            <a:r>
              <a:rPr lang="hu-HU" sz="1400" dirty="0" err="1">
                <a:latin typeface="Open Sans Light" pitchFamily="2" charset="0"/>
              </a:rPr>
              <a:t>digitálnej</a:t>
            </a:r>
            <a:r>
              <a:rPr lang="hu-HU" sz="1400" dirty="0">
                <a:latin typeface="Open Sans Light" pitchFamily="2" charset="0"/>
              </a:rPr>
              <a:t> "</a:t>
            </a:r>
            <a:r>
              <a:rPr lang="hu-HU" sz="1400" dirty="0" err="1">
                <a:latin typeface="Open Sans Light" pitchFamily="2" charset="0"/>
              </a:rPr>
              <a:t>hygiene</a:t>
            </a:r>
            <a:r>
              <a:rPr lang="hu-HU" sz="1400" dirty="0">
                <a:latin typeface="Open Sans Light" pitchFamily="2" charset="0"/>
              </a:rPr>
              <a:t>" (</a:t>
            </a:r>
            <a:r>
              <a:rPr lang="hu-HU" sz="1400" dirty="0" err="1">
                <a:latin typeface="Open Sans Light" pitchFamily="2" charset="0"/>
              </a:rPr>
              <a:t>bezpečné</a:t>
            </a:r>
            <a:r>
              <a:rPr lang="hu-HU" sz="1400" dirty="0">
                <a:latin typeface="Open Sans Light" pitchFamily="2" charset="0"/>
              </a:rPr>
              <a:t> </a:t>
            </a:r>
            <a:r>
              <a:rPr lang="hu-HU" sz="1400" dirty="0" err="1">
                <a:latin typeface="Open Sans Light" pitchFamily="2" charset="0"/>
              </a:rPr>
              <a:t>používanie</a:t>
            </a:r>
            <a:r>
              <a:rPr lang="hu-HU" sz="1400" dirty="0">
                <a:latin typeface="Open Sans Light" pitchFamily="2" charset="0"/>
              </a:rPr>
              <a:t> </a:t>
            </a:r>
            <a:r>
              <a:rPr lang="hu-HU" sz="1400" dirty="0" err="1">
                <a:latin typeface="Open Sans Light" pitchFamily="2" charset="0"/>
              </a:rPr>
              <a:t>internetových</a:t>
            </a:r>
            <a:r>
              <a:rPr lang="hu-HU" sz="1400" dirty="0">
                <a:latin typeface="Open Sans Light" pitchFamily="2" charset="0"/>
              </a:rPr>
              <a:t> </a:t>
            </a:r>
            <a:r>
              <a:rPr lang="hu-HU" sz="1400" dirty="0" err="1">
                <a:latin typeface="Open Sans Light" pitchFamily="2" charset="0"/>
              </a:rPr>
              <a:t>nástrojov</a:t>
            </a:r>
            <a:r>
              <a:rPr lang="hu-HU" sz="1400" dirty="0">
                <a:latin typeface="Open Sans Light" pitchFamily="2" charset="0"/>
              </a:rPr>
              <a:t> a </a:t>
            </a:r>
            <a:r>
              <a:rPr lang="hu-HU" sz="1400" dirty="0" err="1">
                <a:latin typeface="Open Sans Light" pitchFamily="2" charset="0"/>
              </a:rPr>
              <a:t>zdrojov</a:t>
            </a:r>
            <a:r>
              <a:rPr lang="hu-HU" sz="1400" dirty="0">
                <a:latin typeface="Open Sans Light" pitchFamily="2" charset="0"/>
              </a:rPr>
              <a:t> </a:t>
            </a:r>
            <a:r>
              <a:rPr lang="hu-HU" sz="1400" dirty="0" err="1">
                <a:latin typeface="Open Sans Light" pitchFamily="2" charset="0"/>
              </a:rPr>
              <a:t>atď</a:t>
            </a:r>
            <a:r>
              <a:rPr lang="hu-HU" sz="1400" dirty="0">
                <a:latin typeface="Open Sans Light" pitchFamily="2" charset="0"/>
              </a:rPr>
              <a:t>.);</a:t>
            </a:r>
            <a:endParaRPr lang="en-GB" sz="1400" dirty="0">
              <a:latin typeface="Open Sans Light" pitchFamily="2" charset="0"/>
            </a:endParaRPr>
          </a:p>
          <a:p>
            <a:pPr algn="just">
              <a:buClr>
                <a:schemeClr val="accent1">
                  <a:lumMod val="75000"/>
                </a:schemeClr>
              </a:buClr>
            </a:pPr>
            <a:r>
              <a:rPr lang="hu-HU" sz="1400" dirty="0" err="1" smtClean="0">
                <a:latin typeface="Open Sans Light" pitchFamily="2" charset="0"/>
              </a:rPr>
              <a:t>Vývoj</a:t>
            </a:r>
            <a:r>
              <a:rPr lang="hu-HU" sz="1400" dirty="0" smtClean="0">
                <a:latin typeface="Open Sans Light" pitchFamily="2" charset="0"/>
              </a:rPr>
              <a:t> </a:t>
            </a:r>
            <a:r>
              <a:rPr lang="hu-HU" sz="1400" dirty="0" err="1">
                <a:latin typeface="Open Sans Light" pitchFamily="2" charset="0"/>
              </a:rPr>
              <a:t>spoločných</a:t>
            </a:r>
            <a:r>
              <a:rPr lang="hu-HU" sz="1400" dirty="0">
                <a:latin typeface="Open Sans Light" pitchFamily="2" charset="0"/>
              </a:rPr>
              <a:t> </a:t>
            </a:r>
            <a:r>
              <a:rPr lang="hu-HU" sz="1400" dirty="0" err="1">
                <a:latin typeface="Open Sans Light" pitchFamily="2" charset="0"/>
              </a:rPr>
              <a:t>nástrojov</a:t>
            </a:r>
            <a:r>
              <a:rPr lang="hu-HU" sz="1400" dirty="0">
                <a:latin typeface="Open Sans Light" pitchFamily="2" charset="0"/>
              </a:rPr>
              <a:t> na </a:t>
            </a:r>
            <a:r>
              <a:rPr lang="hu-HU" sz="1400" dirty="0" err="1">
                <a:latin typeface="Open Sans Light" pitchFamily="2" charset="0"/>
              </a:rPr>
              <a:t>zber</a:t>
            </a:r>
            <a:r>
              <a:rPr lang="hu-HU" sz="1400" dirty="0">
                <a:latin typeface="Open Sans Light" pitchFamily="2" charset="0"/>
              </a:rPr>
              <a:t> </a:t>
            </a:r>
            <a:r>
              <a:rPr lang="hu-HU" sz="1400" dirty="0" err="1">
                <a:latin typeface="Open Sans Light" pitchFamily="2" charset="0"/>
              </a:rPr>
              <a:t>údajov</a:t>
            </a:r>
            <a:r>
              <a:rPr lang="hu-HU" sz="1400" dirty="0">
                <a:latin typeface="Open Sans Light" pitchFamily="2" charset="0"/>
              </a:rPr>
              <a:t> a </a:t>
            </a:r>
            <a:r>
              <a:rPr lang="hu-HU" sz="1400" dirty="0" err="1">
                <a:latin typeface="Open Sans Light" pitchFamily="2" charset="0"/>
              </a:rPr>
              <a:t>vytvorenie</a:t>
            </a:r>
            <a:r>
              <a:rPr lang="hu-HU" sz="1400" dirty="0">
                <a:latin typeface="Open Sans Light" pitchFamily="2" charset="0"/>
              </a:rPr>
              <a:t> </a:t>
            </a:r>
            <a:r>
              <a:rPr lang="hu-HU" sz="1400" dirty="0" err="1">
                <a:latin typeface="Open Sans Light" pitchFamily="2" charset="0"/>
              </a:rPr>
              <a:t>spoločných</a:t>
            </a:r>
            <a:r>
              <a:rPr lang="hu-HU" sz="1400" dirty="0">
                <a:latin typeface="Open Sans Light" pitchFamily="2" charset="0"/>
              </a:rPr>
              <a:t> </a:t>
            </a:r>
            <a:r>
              <a:rPr lang="hu-HU" sz="1400" dirty="0" err="1">
                <a:latin typeface="Open Sans Light" pitchFamily="2" charset="0"/>
              </a:rPr>
              <a:t>databáz</a:t>
            </a:r>
            <a:r>
              <a:rPr lang="hu-HU" sz="1400" dirty="0">
                <a:latin typeface="Open Sans Light" pitchFamily="2" charset="0"/>
              </a:rPr>
              <a:t> na </a:t>
            </a:r>
            <a:r>
              <a:rPr lang="hu-HU" sz="1400" dirty="0" err="1">
                <a:latin typeface="Open Sans Light" pitchFamily="2" charset="0"/>
              </a:rPr>
              <a:t>základe</a:t>
            </a:r>
            <a:r>
              <a:rPr lang="hu-HU" sz="1400" dirty="0">
                <a:latin typeface="Open Sans Light" pitchFamily="2" charset="0"/>
              </a:rPr>
              <a:t> </a:t>
            </a:r>
            <a:r>
              <a:rPr lang="hu-HU" sz="1400" dirty="0" err="1">
                <a:latin typeface="Open Sans Light" pitchFamily="2" charset="0"/>
              </a:rPr>
              <a:t>primárnych</a:t>
            </a:r>
            <a:r>
              <a:rPr lang="hu-HU" sz="1400" dirty="0">
                <a:latin typeface="Open Sans Light" pitchFamily="2" charset="0"/>
              </a:rPr>
              <a:t> </a:t>
            </a:r>
            <a:r>
              <a:rPr lang="hu-HU" sz="1400" dirty="0" err="1">
                <a:latin typeface="Open Sans Light" pitchFamily="2" charset="0"/>
              </a:rPr>
              <a:t>zdrojov</a:t>
            </a:r>
            <a:r>
              <a:rPr lang="hu-HU" sz="1400" dirty="0">
                <a:latin typeface="Open Sans Light" pitchFamily="2" charset="0"/>
              </a:rPr>
              <a:t> </a:t>
            </a:r>
            <a:r>
              <a:rPr lang="hu-HU" sz="1400" dirty="0" err="1">
                <a:latin typeface="Open Sans Light" pitchFamily="2" charset="0"/>
              </a:rPr>
              <a:t>údajov</a:t>
            </a:r>
            <a:r>
              <a:rPr lang="hu-HU" sz="1400" dirty="0">
                <a:latin typeface="Open Sans Light" pitchFamily="2" charset="0"/>
              </a:rPr>
              <a:t>;</a:t>
            </a:r>
            <a:endParaRPr lang="en-GB" sz="1400" dirty="0">
              <a:latin typeface="Open Sans Light" pitchFamily="2" charset="0"/>
            </a:endParaRPr>
          </a:p>
          <a:p>
            <a:pPr algn="just">
              <a:buClr>
                <a:schemeClr val="accent1">
                  <a:lumMod val="75000"/>
                </a:schemeClr>
              </a:buClr>
            </a:pPr>
            <a:endParaRPr lang="hu-HU" sz="1500" dirty="0">
              <a:latin typeface="Open Sans Light" pitchFamily="2" charset="0"/>
            </a:endParaRPr>
          </a:p>
        </p:txBody>
      </p:sp>
      <p:sp>
        <p:nvSpPr>
          <p:cNvPr id="8" name="Slide Number Placeholder 7">
            <a:extLst>
              <a:ext uri="{FF2B5EF4-FFF2-40B4-BE49-F238E27FC236}">
                <a16:creationId xmlns="" xmlns:a16="http://schemas.microsoft.com/office/drawing/2014/main" id="{A5490C42-D944-4943-A5A7-4CE426B664EC}"/>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4591978-1342-554A-82AC-B12872A7F26C}" type="slidenum">
              <a:rPr kumimoji="0" lang="x-non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x-none"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889967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DFB33F3-A665-2A1D-134E-9E244997B417}"/>
              </a:ext>
            </a:extLst>
          </p:cNvPr>
          <p:cNvSpPr>
            <a:spLocks noGrp="1"/>
          </p:cNvSpPr>
          <p:nvPr>
            <p:ph type="title"/>
          </p:nvPr>
        </p:nvSpPr>
        <p:spPr/>
        <p:txBody>
          <a:bodyPr>
            <a:normAutofit/>
          </a:bodyPr>
          <a:lstStyle/>
          <a:p>
            <a:r>
              <a:rPr lang="hu-HU" sz="2200" b="1" dirty="0">
                <a:solidFill>
                  <a:schemeClr val="accent1">
                    <a:lumMod val="75000"/>
                  </a:schemeClr>
                </a:solidFill>
                <a:latin typeface="Open Sans ExtraBold" pitchFamily="2" charset="0"/>
                <a:ea typeface="Open Sans ExtraBold" pitchFamily="2" charset="0"/>
                <a:cs typeface="Open Sans ExtraBold" pitchFamily="2" charset="0"/>
              </a:rPr>
              <a:t>1. </a:t>
            </a:r>
            <a:r>
              <a:rPr lang="hu-HU" sz="2200" b="1" dirty="0" err="1">
                <a:solidFill>
                  <a:schemeClr val="accent1">
                    <a:lumMod val="75000"/>
                  </a:schemeClr>
                </a:solidFill>
                <a:latin typeface="Open Sans ExtraBold" pitchFamily="2" charset="0"/>
                <a:ea typeface="Open Sans ExtraBold" pitchFamily="2" charset="0"/>
                <a:cs typeface="Open Sans ExtraBold" pitchFamily="2" charset="0"/>
              </a:rPr>
              <a:t>Výzva</a:t>
            </a:r>
            <a:r>
              <a:rPr lang="hu-HU" sz="2200" b="1" dirty="0">
                <a:solidFill>
                  <a:schemeClr val="accent1">
                    <a:lumMod val="75000"/>
                  </a:schemeClr>
                </a:solidFill>
                <a:latin typeface="Open Sans ExtraBold" pitchFamily="2" charset="0"/>
                <a:ea typeface="Open Sans ExtraBold" pitchFamily="2" charset="0"/>
                <a:cs typeface="Open Sans ExtraBold" pitchFamily="2" charset="0"/>
              </a:rPr>
              <a:t/>
            </a:r>
            <a:br>
              <a:rPr lang="hu-HU" sz="2200" b="1" dirty="0">
                <a:solidFill>
                  <a:schemeClr val="accent1">
                    <a:lumMod val="75000"/>
                  </a:schemeClr>
                </a:solidFill>
                <a:latin typeface="Open Sans ExtraBold" pitchFamily="2" charset="0"/>
                <a:ea typeface="Open Sans ExtraBold" pitchFamily="2" charset="0"/>
                <a:cs typeface="Open Sans ExtraBold" pitchFamily="2" charset="0"/>
              </a:rPr>
            </a:br>
            <a:r>
              <a:rPr lang="hu-HU" sz="2200" b="1" dirty="0" err="1">
                <a:latin typeface="Open Sans ExtraBold" pitchFamily="2" charset="0"/>
                <a:ea typeface="Open Sans ExtraBold" pitchFamily="2" charset="0"/>
                <a:cs typeface="Open Sans ExtraBold" pitchFamily="2" charset="0"/>
              </a:rPr>
              <a:t>Indikatívne</a:t>
            </a:r>
            <a:r>
              <a:rPr lang="hu-HU" sz="2200" b="1" dirty="0">
                <a:latin typeface="Open Sans ExtraBold" pitchFamily="2" charset="0"/>
                <a:ea typeface="Open Sans ExtraBold" pitchFamily="2" charset="0"/>
                <a:cs typeface="Open Sans ExtraBold" pitchFamily="2" charset="0"/>
              </a:rPr>
              <a:t> </a:t>
            </a:r>
            <a:r>
              <a:rPr lang="hu-HU" sz="2200" b="1" dirty="0" err="1">
                <a:latin typeface="Open Sans ExtraBold" pitchFamily="2" charset="0"/>
                <a:ea typeface="Open Sans ExtraBold" pitchFamily="2" charset="0"/>
                <a:cs typeface="Open Sans ExtraBold" pitchFamily="2" charset="0"/>
              </a:rPr>
              <a:t>aktivity</a:t>
            </a:r>
            <a:endParaRPr lang="x-none" sz="2200" b="1" dirty="0">
              <a:latin typeface="Open Sans ExtraBold" pitchFamily="2" charset="0"/>
              <a:ea typeface="Open Sans ExtraBold" pitchFamily="2" charset="0"/>
              <a:cs typeface="Open Sans ExtraBold" pitchFamily="2" charset="0"/>
            </a:endParaRPr>
          </a:p>
        </p:txBody>
      </p:sp>
      <p:sp>
        <p:nvSpPr>
          <p:cNvPr id="3" name="Content Placeholder 2">
            <a:extLst>
              <a:ext uri="{FF2B5EF4-FFF2-40B4-BE49-F238E27FC236}">
                <a16:creationId xmlns="" xmlns:a16="http://schemas.microsoft.com/office/drawing/2014/main" id="{DDD77D7A-34EE-52FF-BCC6-BC5BC0952499}"/>
              </a:ext>
            </a:extLst>
          </p:cNvPr>
          <p:cNvSpPr>
            <a:spLocks noGrp="1"/>
          </p:cNvSpPr>
          <p:nvPr>
            <p:ph idx="1"/>
          </p:nvPr>
        </p:nvSpPr>
        <p:spPr>
          <a:xfrm>
            <a:off x="628650" y="1825625"/>
            <a:ext cx="8020828" cy="4080653"/>
          </a:xfrm>
        </p:spPr>
        <p:txBody>
          <a:bodyPr>
            <a:normAutofit/>
          </a:bodyPr>
          <a:lstStyle/>
          <a:p>
            <a:pPr marL="0" indent="0">
              <a:buNone/>
            </a:pPr>
            <a:r>
              <a:rPr lang="en-GB" sz="1600" b="1" dirty="0" err="1" smtClean="0">
                <a:latin typeface="Open Sans Light" pitchFamily="2" charset="0"/>
              </a:rPr>
              <a:t>Priorit</a:t>
            </a:r>
            <a:r>
              <a:rPr lang="hu-HU" sz="1600" b="1" dirty="0" smtClean="0">
                <a:latin typeface="Open Sans Light" pitchFamily="2" charset="0"/>
              </a:rPr>
              <a:t>a</a:t>
            </a:r>
            <a:r>
              <a:rPr lang="en-GB" sz="1600" b="1" dirty="0" smtClean="0">
                <a:latin typeface="Open Sans Light" pitchFamily="2" charset="0"/>
              </a:rPr>
              <a:t> </a:t>
            </a:r>
            <a:r>
              <a:rPr lang="en-GB" sz="1600" b="1" dirty="0">
                <a:latin typeface="Open Sans Light" pitchFamily="2" charset="0"/>
              </a:rPr>
              <a:t>2: </a:t>
            </a:r>
            <a:r>
              <a:rPr lang="sk-SK" sz="1600" b="1" dirty="0">
                <a:latin typeface="Open Sans Light" pitchFamily="2" charset="0"/>
                <a:ea typeface="Open Sans Light" pitchFamily="2" charset="0"/>
                <a:cs typeface="Open Sans Light" pitchFamily="2" charset="0"/>
              </a:rPr>
              <a:t>Zdravý a atraktívny pohraničný región </a:t>
            </a:r>
            <a:r>
              <a:rPr lang="hu-HU" sz="1600" b="1" dirty="0">
                <a:latin typeface="Open Sans Light" pitchFamily="2" charset="0"/>
              </a:rPr>
              <a:t>		EUR 19,8M</a:t>
            </a:r>
            <a:endParaRPr lang="en-GB" sz="1600" b="1" dirty="0">
              <a:latin typeface="Open Sans Light" pitchFamily="2" charset="0"/>
            </a:endParaRPr>
          </a:p>
          <a:p>
            <a:pPr marL="0" indent="0">
              <a:buNone/>
            </a:pPr>
            <a:r>
              <a:rPr lang="hu-HU" sz="1600" dirty="0" err="1">
                <a:latin typeface="Open Sans Light" pitchFamily="2" charset="0"/>
                <a:ea typeface="Open Sans Light" pitchFamily="2" charset="0"/>
                <a:cs typeface="Open Sans Light" pitchFamily="2" charset="0"/>
              </a:rPr>
              <a:t>Cieľ</a:t>
            </a:r>
            <a:r>
              <a:rPr lang="hu-HU" sz="1600" dirty="0">
                <a:latin typeface="Open Sans Light" pitchFamily="2" charset="0"/>
                <a:ea typeface="Open Sans Light" pitchFamily="2" charset="0"/>
                <a:cs typeface="Open Sans Light" pitchFamily="2" charset="0"/>
              </a:rPr>
              <a:t> </a:t>
            </a:r>
            <a:r>
              <a:rPr lang="en-GB" sz="1600" dirty="0">
                <a:latin typeface="Open Sans Light" pitchFamily="2" charset="0"/>
              </a:rPr>
              <a:t>2.1: </a:t>
            </a:r>
            <a:r>
              <a:rPr lang="hu-HU" sz="1600" dirty="0">
                <a:latin typeface="Open Sans Light" pitchFamily="2" charset="0"/>
              </a:rPr>
              <a:t>Z</a:t>
            </a:r>
            <a:r>
              <a:rPr lang="sk-SK" sz="1600" dirty="0">
                <a:latin typeface="Open Sans Light" pitchFamily="2" charset="0"/>
              </a:rPr>
              <a:t>abezpečenie rovnakého prístupu k zdrav. starostlivosti</a:t>
            </a:r>
            <a:r>
              <a:rPr lang="en-GB" sz="1600" dirty="0">
                <a:latin typeface="Open Sans Light" pitchFamily="2" charset="0"/>
              </a:rPr>
              <a:t> </a:t>
            </a:r>
            <a:r>
              <a:rPr lang="hu-HU" sz="1600" dirty="0">
                <a:latin typeface="Open Sans Light" pitchFamily="2" charset="0"/>
              </a:rPr>
              <a:t>	EUR 16,2M</a:t>
            </a:r>
          </a:p>
          <a:p>
            <a:pPr marL="0" indent="0">
              <a:buNone/>
            </a:pPr>
            <a:r>
              <a:rPr lang="hu-HU" sz="1600" b="1" i="1" dirty="0" err="1">
                <a:latin typeface="Open Sans Light" pitchFamily="2" charset="0"/>
                <a:ea typeface="Open Sans Light" pitchFamily="2" charset="0"/>
                <a:cs typeface="Open Sans Light" pitchFamily="2" charset="0"/>
              </a:rPr>
              <a:t>Typy</a:t>
            </a:r>
            <a:r>
              <a:rPr lang="hu-HU" sz="1600" b="1" i="1" dirty="0">
                <a:latin typeface="Open Sans Light" pitchFamily="2" charset="0"/>
                <a:ea typeface="Open Sans Light" pitchFamily="2" charset="0"/>
                <a:cs typeface="Open Sans Light" pitchFamily="2" charset="0"/>
              </a:rPr>
              <a:t> </a:t>
            </a:r>
            <a:r>
              <a:rPr lang="hu-HU" sz="1600" b="1" i="1" dirty="0" err="1">
                <a:latin typeface="Open Sans Light" pitchFamily="2" charset="0"/>
                <a:ea typeface="Open Sans Light" pitchFamily="2" charset="0"/>
                <a:cs typeface="Open Sans Light" pitchFamily="2" charset="0"/>
              </a:rPr>
              <a:t>aktivít</a:t>
            </a:r>
            <a:r>
              <a:rPr lang="hu-HU" sz="1600" b="1" i="1" dirty="0">
                <a:latin typeface="Open Sans Light" pitchFamily="2" charset="0"/>
                <a:ea typeface="Open Sans Light" pitchFamily="2" charset="0"/>
                <a:cs typeface="Open Sans Light" pitchFamily="2" charset="0"/>
              </a:rPr>
              <a:t> </a:t>
            </a:r>
            <a:r>
              <a:rPr lang="hu-HU" sz="1600" b="1" i="1" dirty="0" smtClean="0">
                <a:latin typeface="Open Sans Light" pitchFamily="2" charset="0"/>
                <a:ea typeface="Open Sans Light" pitchFamily="2" charset="0"/>
                <a:cs typeface="Open Sans Light" pitchFamily="2" charset="0"/>
              </a:rPr>
              <a:t>1 </a:t>
            </a:r>
            <a:r>
              <a:rPr lang="hu-HU" sz="1600" b="1" i="1" dirty="0">
                <a:latin typeface="Open Sans Light" pitchFamily="2" charset="0"/>
                <a:ea typeface="Open Sans Light" pitchFamily="2" charset="0"/>
                <a:cs typeface="Open Sans Light" pitchFamily="2" charset="0"/>
              </a:rPr>
              <a:t>– </a:t>
            </a:r>
            <a:r>
              <a:rPr lang="hu-HU" sz="1600" b="1" i="1" dirty="0" err="1">
                <a:latin typeface="Open Sans Light" pitchFamily="2" charset="0"/>
                <a:ea typeface="Open Sans Light" pitchFamily="2" charset="0"/>
                <a:cs typeface="Open Sans Light" pitchFamily="2" charset="0"/>
              </a:rPr>
              <a:t>indikatívne</a:t>
            </a:r>
            <a:r>
              <a:rPr lang="hu-HU" sz="1600" b="1" i="1" dirty="0">
                <a:latin typeface="Open Sans Light" pitchFamily="2" charset="0"/>
                <a:ea typeface="Open Sans Light" pitchFamily="2" charset="0"/>
                <a:cs typeface="Open Sans Light" pitchFamily="2" charset="0"/>
              </a:rPr>
              <a:t> </a:t>
            </a:r>
            <a:r>
              <a:rPr lang="hu-HU" sz="1600" b="1" i="1" dirty="0" err="1">
                <a:latin typeface="Open Sans Light" pitchFamily="2" charset="0"/>
                <a:ea typeface="Open Sans Light" pitchFamily="2" charset="0"/>
                <a:cs typeface="Open Sans Light" pitchFamily="2" charset="0"/>
              </a:rPr>
              <a:t>aktivity</a:t>
            </a:r>
            <a:r>
              <a:rPr lang="hu-HU" sz="1600" b="1" i="1" dirty="0">
                <a:latin typeface="Open Sans Light" pitchFamily="2" charset="0"/>
                <a:ea typeface="Open Sans Light" pitchFamily="2" charset="0"/>
                <a:cs typeface="Open Sans Light" pitchFamily="2" charset="0"/>
              </a:rPr>
              <a:t> </a:t>
            </a:r>
          </a:p>
          <a:p>
            <a:pPr algn="just">
              <a:buClr>
                <a:schemeClr val="accent1">
                  <a:lumMod val="75000"/>
                </a:schemeClr>
              </a:buClr>
            </a:pPr>
            <a:r>
              <a:rPr lang="hu-HU" sz="1600" dirty="0" err="1" smtClean="0">
                <a:latin typeface="Open Sans Light" pitchFamily="2" charset="0"/>
              </a:rPr>
              <a:t>Vývoj</a:t>
            </a:r>
            <a:r>
              <a:rPr lang="hu-HU" sz="1600" dirty="0" smtClean="0">
                <a:latin typeface="Open Sans Light" pitchFamily="2" charset="0"/>
              </a:rPr>
              <a:t> </a:t>
            </a:r>
            <a:r>
              <a:rPr lang="hu-HU" sz="1600" dirty="0" err="1">
                <a:latin typeface="Open Sans Light" pitchFamily="2" charset="0"/>
              </a:rPr>
              <a:t>spoločných</a:t>
            </a:r>
            <a:r>
              <a:rPr lang="hu-HU" sz="1600" dirty="0">
                <a:latin typeface="Open Sans Light" pitchFamily="2" charset="0"/>
              </a:rPr>
              <a:t> </a:t>
            </a:r>
            <a:r>
              <a:rPr lang="hu-HU" sz="1600" dirty="0" err="1">
                <a:latin typeface="Open Sans Light" pitchFamily="2" charset="0"/>
              </a:rPr>
              <a:t>metód</a:t>
            </a:r>
            <a:r>
              <a:rPr lang="hu-HU" sz="1600" dirty="0">
                <a:latin typeface="Open Sans Light" pitchFamily="2" charset="0"/>
              </a:rPr>
              <a:t> </a:t>
            </a:r>
            <a:r>
              <a:rPr lang="hu-HU" sz="1600" dirty="0" err="1">
                <a:latin typeface="Open Sans Light" pitchFamily="2" charset="0"/>
              </a:rPr>
              <a:t>zberu</a:t>
            </a:r>
            <a:r>
              <a:rPr lang="hu-HU" sz="1600" dirty="0">
                <a:latin typeface="Open Sans Light" pitchFamily="2" charset="0"/>
              </a:rPr>
              <a:t> a </a:t>
            </a:r>
            <a:r>
              <a:rPr lang="hu-HU" sz="1600" dirty="0" err="1">
                <a:latin typeface="Open Sans Light" pitchFamily="2" charset="0"/>
              </a:rPr>
              <a:t>harmonizácie</a:t>
            </a:r>
            <a:r>
              <a:rPr lang="hu-HU" sz="1600" dirty="0">
                <a:latin typeface="Open Sans Light" pitchFamily="2" charset="0"/>
              </a:rPr>
              <a:t> </a:t>
            </a:r>
            <a:r>
              <a:rPr lang="hu-HU" sz="1600" dirty="0" err="1">
                <a:latin typeface="Open Sans Light" pitchFamily="2" charset="0"/>
              </a:rPr>
              <a:t>údajov</a:t>
            </a:r>
            <a:r>
              <a:rPr lang="hu-HU" sz="1600" dirty="0">
                <a:latin typeface="Open Sans Light" pitchFamily="2" charset="0"/>
              </a:rPr>
              <a:t> a </a:t>
            </a:r>
            <a:r>
              <a:rPr lang="hu-HU" sz="1600" dirty="0" err="1">
                <a:latin typeface="Open Sans Light" pitchFamily="2" charset="0"/>
              </a:rPr>
              <a:t>vytvorenie</a:t>
            </a:r>
            <a:r>
              <a:rPr lang="hu-HU" sz="1600" dirty="0">
                <a:latin typeface="Open Sans Light" pitchFamily="2" charset="0"/>
              </a:rPr>
              <a:t> </a:t>
            </a:r>
            <a:r>
              <a:rPr lang="hu-HU" sz="1600" dirty="0" err="1">
                <a:latin typeface="Open Sans Light" pitchFamily="2" charset="0"/>
              </a:rPr>
              <a:t>spoločných</a:t>
            </a:r>
            <a:r>
              <a:rPr lang="hu-HU" sz="1600" dirty="0">
                <a:latin typeface="Open Sans Light" pitchFamily="2" charset="0"/>
              </a:rPr>
              <a:t> </a:t>
            </a:r>
            <a:r>
              <a:rPr lang="hu-HU" sz="1600" dirty="0" err="1">
                <a:latin typeface="Open Sans Light" pitchFamily="2" charset="0"/>
              </a:rPr>
              <a:t>databáz</a:t>
            </a:r>
            <a:r>
              <a:rPr lang="hu-HU" sz="1600" dirty="0">
                <a:latin typeface="Open Sans Light" pitchFamily="2" charset="0"/>
              </a:rPr>
              <a:t>;</a:t>
            </a:r>
            <a:endParaRPr lang="en-GB" sz="1600" dirty="0">
              <a:latin typeface="Open Sans Light" pitchFamily="2" charset="0"/>
            </a:endParaRPr>
          </a:p>
          <a:p>
            <a:pPr algn="just">
              <a:buClr>
                <a:schemeClr val="accent1">
                  <a:lumMod val="75000"/>
                </a:schemeClr>
              </a:buClr>
            </a:pPr>
            <a:r>
              <a:rPr lang="hu-HU" sz="1600" dirty="0" err="1" smtClean="0">
                <a:latin typeface="Open Sans Light" pitchFamily="2" charset="0"/>
              </a:rPr>
              <a:t>Štúdie</a:t>
            </a:r>
            <a:r>
              <a:rPr lang="hu-HU" sz="1600" dirty="0" smtClean="0">
                <a:latin typeface="Open Sans Light" pitchFamily="2" charset="0"/>
              </a:rPr>
              <a:t> </a:t>
            </a:r>
            <a:r>
              <a:rPr lang="hu-HU" sz="1600" dirty="0">
                <a:latin typeface="Open Sans Light" pitchFamily="2" charset="0"/>
              </a:rPr>
              <a:t>na </a:t>
            </a:r>
            <a:r>
              <a:rPr lang="hu-HU" sz="1600" dirty="0" err="1">
                <a:latin typeface="Open Sans Light" pitchFamily="2" charset="0"/>
              </a:rPr>
              <a:t>identifikáciu</a:t>
            </a:r>
            <a:r>
              <a:rPr lang="hu-HU" sz="1600" dirty="0">
                <a:latin typeface="Open Sans Light" pitchFamily="2" charset="0"/>
              </a:rPr>
              <a:t> a </a:t>
            </a:r>
            <a:r>
              <a:rPr lang="hu-HU" sz="1600" dirty="0" err="1">
                <a:latin typeface="Open Sans Light" pitchFamily="2" charset="0"/>
              </a:rPr>
              <a:t>vypracovanie</a:t>
            </a:r>
            <a:r>
              <a:rPr lang="hu-HU" sz="1600" dirty="0">
                <a:latin typeface="Open Sans Light" pitchFamily="2" charset="0"/>
              </a:rPr>
              <a:t> </a:t>
            </a:r>
            <a:r>
              <a:rPr lang="hu-HU" sz="1600" dirty="0" err="1">
                <a:latin typeface="Open Sans Light" pitchFamily="2" charset="0"/>
              </a:rPr>
              <a:t>riešení</a:t>
            </a:r>
            <a:r>
              <a:rPr lang="hu-HU" sz="1600" dirty="0">
                <a:latin typeface="Open Sans Light" pitchFamily="2" charset="0"/>
              </a:rPr>
              <a:t> na </a:t>
            </a:r>
            <a:r>
              <a:rPr lang="hu-HU" sz="1600" dirty="0" err="1">
                <a:latin typeface="Open Sans Light" pitchFamily="2" charset="0"/>
              </a:rPr>
              <a:t>odstránenie</a:t>
            </a:r>
            <a:r>
              <a:rPr lang="hu-HU" sz="1600" dirty="0">
                <a:latin typeface="Open Sans Light" pitchFamily="2" charset="0"/>
              </a:rPr>
              <a:t> </a:t>
            </a:r>
            <a:r>
              <a:rPr lang="hu-HU" sz="1600" dirty="0" err="1">
                <a:latin typeface="Open Sans Light" pitchFamily="2" charset="0"/>
              </a:rPr>
              <a:t>právnych</a:t>
            </a:r>
            <a:r>
              <a:rPr lang="hu-HU" sz="1600" dirty="0">
                <a:latin typeface="Open Sans Light" pitchFamily="2" charset="0"/>
              </a:rPr>
              <a:t>, </a:t>
            </a:r>
            <a:r>
              <a:rPr lang="hu-HU" sz="1600" dirty="0" err="1">
                <a:latin typeface="Open Sans Light" pitchFamily="2" charset="0"/>
              </a:rPr>
              <a:t>administratívnych</a:t>
            </a:r>
            <a:r>
              <a:rPr lang="hu-HU" sz="1600" dirty="0">
                <a:latin typeface="Open Sans Light" pitchFamily="2" charset="0"/>
              </a:rPr>
              <a:t> a </a:t>
            </a:r>
            <a:r>
              <a:rPr lang="hu-HU" sz="1600" dirty="0" err="1">
                <a:latin typeface="Open Sans Light" pitchFamily="2" charset="0"/>
              </a:rPr>
              <a:t>technických</a:t>
            </a:r>
            <a:r>
              <a:rPr lang="hu-HU" sz="1600" dirty="0">
                <a:latin typeface="Open Sans Light" pitchFamily="2" charset="0"/>
              </a:rPr>
              <a:t> </a:t>
            </a:r>
            <a:r>
              <a:rPr lang="hu-HU" sz="1600" dirty="0" err="1">
                <a:latin typeface="Open Sans Light" pitchFamily="2" charset="0"/>
              </a:rPr>
              <a:t>prekážok</a:t>
            </a:r>
            <a:r>
              <a:rPr lang="hu-HU" sz="1600" dirty="0">
                <a:latin typeface="Open Sans Light" pitchFamily="2" charset="0"/>
              </a:rPr>
              <a:t> </a:t>
            </a:r>
            <a:r>
              <a:rPr lang="hu-HU" sz="1600" dirty="0" err="1">
                <a:latin typeface="Open Sans Light" pitchFamily="2" charset="0"/>
              </a:rPr>
              <a:t>spolupráce</a:t>
            </a:r>
            <a:r>
              <a:rPr lang="hu-HU" sz="1600" dirty="0">
                <a:latin typeface="Open Sans Light" pitchFamily="2" charset="0"/>
              </a:rPr>
              <a:t> a na </a:t>
            </a:r>
            <a:r>
              <a:rPr lang="hu-HU" sz="1600" dirty="0" err="1">
                <a:latin typeface="Open Sans Light" pitchFamily="2" charset="0"/>
              </a:rPr>
              <a:t>vypracovanie</a:t>
            </a:r>
            <a:r>
              <a:rPr lang="hu-HU" sz="1600" dirty="0">
                <a:latin typeface="Open Sans Light" pitchFamily="2" charset="0"/>
              </a:rPr>
              <a:t> </a:t>
            </a:r>
            <a:r>
              <a:rPr lang="hu-HU" sz="1600" dirty="0" err="1">
                <a:latin typeface="Open Sans Light" pitchFamily="2" charset="0"/>
              </a:rPr>
              <a:t>spoločne</a:t>
            </a:r>
            <a:r>
              <a:rPr lang="hu-HU" sz="1600" dirty="0">
                <a:latin typeface="Open Sans Light" pitchFamily="2" charset="0"/>
              </a:rPr>
              <a:t> </a:t>
            </a:r>
            <a:r>
              <a:rPr lang="hu-HU" sz="1600" dirty="0" err="1">
                <a:latin typeface="Open Sans Light" pitchFamily="2" charset="0"/>
              </a:rPr>
              <a:t>použiteľných</a:t>
            </a:r>
            <a:r>
              <a:rPr lang="hu-HU" sz="1600" dirty="0">
                <a:latin typeface="Open Sans Light" pitchFamily="2" charset="0"/>
              </a:rPr>
              <a:t> </a:t>
            </a:r>
            <a:r>
              <a:rPr lang="hu-HU" sz="1600" dirty="0" err="1">
                <a:latin typeface="Open Sans Light" pitchFamily="2" charset="0"/>
              </a:rPr>
              <a:t>postupov</a:t>
            </a:r>
            <a:r>
              <a:rPr lang="hu-HU" sz="1600" dirty="0">
                <a:latin typeface="Open Sans Light" pitchFamily="2" charset="0"/>
              </a:rPr>
              <a:t> a </a:t>
            </a:r>
            <a:r>
              <a:rPr lang="hu-HU" sz="1600" dirty="0" err="1">
                <a:latin typeface="Open Sans Light" pitchFamily="2" charset="0"/>
              </a:rPr>
              <a:t>protokolov</a:t>
            </a:r>
            <a:r>
              <a:rPr lang="hu-HU" sz="1600" dirty="0">
                <a:latin typeface="Open Sans Light" pitchFamily="2" charset="0"/>
              </a:rPr>
              <a:t>;</a:t>
            </a:r>
            <a:endParaRPr lang="en-GB" sz="1600" dirty="0">
              <a:latin typeface="Open Sans Light" pitchFamily="2" charset="0"/>
            </a:endParaRPr>
          </a:p>
          <a:p>
            <a:pPr algn="just">
              <a:buClr>
                <a:schemeClr val="accent1">
                  <a:lumMod val="75000"/>
                </a:schemeClr>
              </a:buClr>
            </a:pPr>
            <a:r>
              <a:rPr lang="hu-HU" sz="1600" dirty="0" err="1">
                <a:latin typeface="Open Sans Light" pitchFamily="2" charset="0"/>
              </a:rPr>
              <a:t>Šk</a:t>
            </a:r>
            <a:r>
              <a:rPr lang="hu-HU" sz="1600" dirty="0" err="1" smtClean="0">
                <a:latin typeface="Open Sans Light" pitchFamily="2" charset="0"/>
              </a:rPr>
              <a:t>olenia</a:t>
            </a:r>
            <a:r>
              <a:rPr lang="hu-HU" sz="1600" dirty="0">
                <a:latin typeface="Open Sans Light" pitchFamily="2" charset="0"/>
              </a:rPr>
              <a:t>, </a:t>
            </a:r>
            <a:r>
              <a:rPr lang="hu-HU" sz="1600" dirty="0" err="1">
                <a:latin typeface="Open Sans Light" pitchFamily="2" charset="0"/>
              </a:rPr>
              <a:t>workshopy</a:t>
            </a:r>
            <a:r>
              <a:rPr lang="hu-HU" sz="1600" dirty="0">
                <a:latin typeface="Open Sans Light" pitchFamily="2" charset="0"/>
              </a:rPr>
              <a:t> a </a:t>
            </a:r>
            <a:r>
              <a:rPr lang="hu-HU" sz="1600" dirty="0" err="1">
                <a:latin typeface="Open Sans Light" pitchFamily="2" charset="0"/>
              </a:rPr>
              <a:t>iné</a:t>
            </a:r>
            <a:r>
              <a:rPr lang="hu-HU" sz="1600" dirty="0">
                <a:latin typeface="Open Sans Light" pitchFamily="2" charset="0"/>
              </a:rPr>
              <a:t> </a:t>
            </a:r>
            <a:r>
              <a:rPr lang="hu-HU" sz="1600" dirty="0" err="1">
                <a:latin typeface="Open Sans Light" pitchFamily="2" charset="0"/>
              </a:rPr>
              <a:t>podujatia</a:t>
            </a:r>
            <a:r>
              <a:rPr lang="hu-HU" sz="1600" dirty="0">
                <a:latin typeface="Open Sans Light" pitchFamily="2" charset="0"/>
              </a:rPr>
              <a:t> </a:t>
            </a:r>
            <a:r>
              <a:rPr lang="hu-HU" sz="1600" dirty="0" err="1">
                <a:latin typeface="Open Sans Light" pitchFamily="2" charset="0"/>
              </a:rPr>
              <a:t>zamerané</a:t>
            </a:r>
            <a:r>
              <a:rPr lang="hu-HU" sz="1600" dirty="0">
                <a:latin typeface="Open Sans Light" pitchFamily="2" charset="0"/>
              </a:rPr>
              <a:t> na </a:t>
            </a:r>
            <a:r>
              <a:rPr lang="hu-HU" sz="1600" dirty="0" err="1">
                <a:latin typeface="Open Sans Light" pitchFamily="2" charset="0"/>
              </a:rPr>
              <a:t>kooperatívne</a:t>
            </a:r>
            <a:r>
              <a:rPr lang="hu-HU" sz="1600" dirty="0">
                <a:latin typeface="Open Sans Light" pitchFamily="2" charset="0"/>
              </a:rPr>
              <a:t> </a:t>
            </a:r>
            <a:r>
              <a:rPr lang="hu-HU" sz="1600" dirty="0" err="1">
                <a:latin typeface="Open Sans Light" pitchFamily="2" charset="0"/>
              </a:rPr>
              <a:t>učenie</a:t>
            </a:r>
            <a:r>
              <a:rPr lang="hu-HU" sz="1600" dirty="0">
                <a:latin typeface="Open Sans Light" pitchFamily="2" charset="0"/>
              </a:rPr>
              <a:t> s </a:t>
            </a:r>
            <a:r>
              <a:rPr lang="hu-HU" sz="1600" dirty="0" err="1">
                <a:latin typeface="Open Sans Light" pitchFamily="2" charset="0"/>
              </a:rPr>
              <a:t>cieľom</a:t>
            </a:r>
            <a:r>
              <a:rPr lang="hu-HU" sz="1600" dirty="0">
                <a:latin typeface="Open Sans Light" pitchFamily="2" charset="0"/>
              </a:rPr>
              <a:t> </a:t>
            </a:r>
            <a:r>
              <a:rPr lang="hu-HU" sz="1600" dirty="0" err="1">
                <a:latin typeface="Open Sans Light" pitchFamily="2" charset="0"/>
              </a:rPr>
              <a:t>vytvoriť</a:t>
            </a:r>
            <a:r>
              <a:rPr lang="hu-HU" sz="1600" dirty="0">
                <a:latin typeface="Open Sans Light" pitchFamily="2" charset="0"/>
              </a:rPr>
              <a:t>, </a:t>
            </a:r>
            <a:r>
              <a:rPr lang="hu-HU" sz="1600" dirty="0" err="1">
                <a:latin typeface="Open Sans Light" pitchFamily="2" charset="0"/>
              </a:rPr>
              <a:t>interpretovať</a:t>
            </a:r>
            <a:r>
              <a:rPr lang="hu-HU" sz="1600" dirty="0">
                <a:latin typeface="Open Sans Light" pitchFamily="2" charset="0"/>
              </a:rPr>
              <a:t>, </a:t>
            </a:r>
            <a:r>
              <a:rPr lang="hu-HU" sz="1600" dirty="0" err="1">
                <a:latin typeface="Open Sans Light" pitchFamily="2" charset="0"/>
              </a:rPr>
              <a:t>testovať</a:t>
            </a:r>
            <a:r>
              <a:rPr lang="hu-HU" sz="1600" dirty="0">
                <a:latin typeface="Open Sans Light" pitchFamily="2" charset="0"/>
              </a:rPr>
              <a:t> a </a:t>
            </a:r>
            <a:r>
              <a:rPr lang="hu-HU" sz="1600" dirty="0" err="1">
                <a:latin typeface="Open Sans Light" pitchFamily="2" charset="0"/>
              </a:rPr>
              <a:t>ďalej</a:t>
            </a:r>
            <a:r>
              <a:rPr lang="hu-HU" sz="1600" dirty="0">
                <a:latin typeface="Open Sans Light" pitchFamily="2" charset="0"/>
              </a:rPr>
              <a:t> </a:t>
            </a:r>
            <a:r>
              <a:rPr lang="hu-HU" sz="1600" dirty="0" err="1">
                <a:latin typeface="Open Sans Light" pitchFamily="2" charset="0"/>
              </a:rPr>
              <a:t>rozvíjať</a:t>
            </a:r>
            <a:r>
              <a:rPr lang="hu-HU" sz="1600" dirty="0">
                <a:latin typeface="Open Sans Light" pitchFamily="2" charset="0"/>
              </a:rPr>
              <a:t> </a:t>
            </a:r>
            <a:r>
              <a:rPr lang="hu-HU" sz="1600" dirty="0" err="1">
                <a:latin typeface="Open Sans Light" pitchFamily="2" charset="0"/>
              </a:rPr>
              <a:t>procesy</a:t>
            </a:r>
            <a:r>
              <a:rPr lang="hu-HU" sz="1600" dirty="0">
                <a:latin typeface="Open Sans Light" pitchFamily="2" charset="0"/>
              </a:rPr>
              <a:t> a </a:t>
            </a:r>
            <a:r>
              <a:rPr lang="hu-HU" sz="1600" dirty="0" err="1">
                <a:latin typeface="Open Sans Light" pitchFamily="2" charset="0"/>
              </a:rPr>
              <a:t>protokoly</a:t>
            </a:r>
            <a:r>
              <a:rPr lang="hu-HU" sz="1600" dirty="0">
                <a:latin typeface="Open Sans Light" pitchFamily="2" charset="0"/>
              </a:rPr>
              <a:t> </a:t>
            </a:r>
            <a:r>
              <a:rPr lang="hu-HU" sz="1600" dirty="0" err="1">
                <a:latin typeface="Open Sans Light" pitchFamily="2" charset="0"/>
              </a:rPr>
              <a:t>spolupráce</a:t>
            </a:r>
            <a:r>
              <a:rPr lang="hu-HU" sz="1600" dirty="0">
                <a:latin typeface="Open Sans Light" pitchFamily="2" charset="0"/>
              </a:rPr>
              <a:t>;</a:t>
            </a:r>
            <a:endParaRPr lang="en-GB" sz="1600" dirty="0">
              <a:latin typeface="Open Sans Light" pitchFamily="2" charset="0"/>
            </a:endParaRPr>
          </a:p>
          <a:p>
            <a:pPr algn="just">
              <a:buClr>
                <a:schemeClr val="accent1">
                  <a:lumMod val="75000"/>
                </a:schemeClr>
              </a:buClr>
            </a:pPr>
            <a:r>
              <a:rPr lang="pl-PL" sz="1600" dirty="0" smtClean="0">
                <a:latin typeface="Open Sans Light" pitchFamily="2" charset="0"/>
              </a:rPr>
              <a:t>Riešenia </a:t>
            </a:r>
            <a:r>
              <a:rPr lang="pl-PL" sz="1600" dirty="0">
                <a:latin typeface="Open Sans Light" pitchFamily="2" charset="0"/>
              </a:rPr>
              <a:t>na odstránenie právnych, administratívnych a iných prekážok.</a:t>
            </a:r>
            <a:endParaRPr lang="hu-HU" sz="1600" dirty="0">
              <a:latin typeface="Open Sans Light" pitchFamily="2" charset="0"/>
            </a:endParaRPr>
          </a:p>
          <a:p>
            <a:pPr marL="0" indent="0" algn="just">
              <a:buNone/>
            </a:pPr>
            <a:endParaRPr lang="hu-HU" sz="1600" dirty="0">
              <a:latin typeface="Open Sans Light" pitchFamily="2" charset="0"/>
            </a:endParaRPr>
          </a:p>
        </p:txBody>
      </p:sp>
      <p:sp>
        <p:nvSpPr>
          <p:cNvPr id="8" name="Slide Number Placeholder 7">
            <a:extLst>
              <a:ext uri="{FF2B5EF4-FFF2-40B4-BE49-F238E27FC236}">
                <a16:creationId xmlns="" xmlns:a16="http://schemas.microsoft.com/office/drawing/2014/main" id="{A5490C42-D944-4943-A5A7-4CE426B664EC}"/>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4591978-1342-554A-82AC-B12872A7F26C}" type="slidenum">
              <a:rPr kumimoji="0" lang="x-non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x-none"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47247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DFB33F3-A665-2A1D-134E-9E244997B417}"/>
              </a:ext>
            </a:extLst>
          </p:cNvPr>
          <p:cNvSpPr>
            <a:spLocks noGrp="1"/>
          </p:cNvSpPr>
          <p:nvPr>
            <p:ph type="title"/>
          </p:nvPr>
        </p:nvSpPr>
        <p:spPr/>
        <p:txBody>
          <a:bodyPr>
            <a:normAutofit/>
          </a:bodyPr>
          <a:lstStyle/>
          <a:p>
            <a:r>
              <a:rPr lang="hu-HU" sz="2200" b="1" dirty="0">
                <a:solidFill>
                  <a:schemeClr val="accent1">
                    <a:lumMod val="75000"/>
                  </a:schemeClr>
                </a:solidFill>
                <a:latin typeface="Open Sans ExtraBold" pitchFamily="2" charset="0"/>
                <a:ea typeface="Open Sans ExtraBold" pitchFamily="2" charset="0"/>
                <a:cs typeface="Open Sans ExtraBold" pitchFamily="2" charset="0"/>
              </a:rPr>
              <a:t>1. </a:t>
            </a:r>
            <a:r>
              <a:rPr lang="hu-HU" sz="2200" b="1" dirty="0" err="1">
                <a:solidFill>
                  <a:schemeClr val="accent1">
                    <a:lumMod val="75000"/>
                  </a:schemeClr>
                </a:solidFill>
                <a:latin typeface="Open Sans ExtraBold" pitchFamily="2" charset="0"/>
                <a:ea typeface="Open Sans ExtraBold" pitchFamily="2" charset="0"/>
                <a:cs typeface="Open Sans ExtraBold" pitchFamily="2" charset="0"/>
              </a:rPr>
              <a:t>Výzva</a:t>
            </a:r>
            <a:r>
              <a:rPr lang="hu-HU" sz="2200" b="1" dirty="0">
                <a:solidFill>
                  <a:schemeClr val="accent1">
                    <a:lumMod val="75000"/>
                  </a:schemeClr>
                </a:solidFill>
                <a:latin typeface="Open Sans ExtraBold" pitchFamily="2" charset="0"/>
                <a:ea typeface="Open Sans ExtraBold" pitchFamily="2" charset="0"/>
                <a:cs typeface="Open Sans ExtraBold" pitchFamily="2" charset="0"/>
              </a:rPr>
              <a:t/>
            </a:r>
            <a:br>
              <a:rPr lang="hu-HU" sz="2200" b="1" dirty="0">
                <a:solidFill>
                  <a:schemeClr val="accent1">
                    <a:lumMod val="75000"/>
                  </a:schemeClr>
                </a:solidFill>
                <a:latin typeface="Open Sans ExtraBold" pitchFamily="2" charset="0"/>
                <a:ea typeface="Open Sans ExtraBold" pitchFamily="2" charset="0"/>
                <a:cs typeface="Open Sans ExtraBold" pitchFamily="2" charset="0"/>
              </a:rPr>
            </a:br>
            <a:r>
              <a:rPr lang="hu-HU" sz="2200" b="1" dirty="0" err="1">
                <a:latin typeface="Open Sans ExtraBold" pitchFamily="2" charset="0"/>
                <a:ea typeface="Open Sans ExtraBold" pitchFamily="2" charset="0"/>
                <a:cs typeface="Open Sans ExtraBold" pitchFamily="2" charset="0"/>
              </a:rPr>
              <a:t>Indikatívne</a:t>
            </a:r>
            <a:r>
              <a:rPr lang="hu-HU" sz="2200" b="1" dirty="0">
                <a:latin typeface="Open Sans ExtraBold" pitchFamily="2" charset="0"/>
                <a:ea typeface="Open Sans ExtraBold" pitchFamily="2" charset="0"/>
                <a:cs typeface="Open Sans ExtraBold" pitchFamily="2" charset="0"/>
              </a:rPr>
              <a:t> </a:t>
            </a:r>
            <a:r>
              <a:rPr lang="hu-HU" sz="2200" b="1" dirty="0" err="1">
                <a:latin typeface="Open Sans ExtraBold" pitchFamily="2" charset="0"/>
                <a:ea typeface="Open Sans ExtraBold" pitchFamily="2" charset="0"/>
                <a:cs typeface="Open Sans ExtraBold" pitchFamily="2" charset="0"/>
              </a:rPr>
              <a:t>aktivity</a:t>
            </a:r>
            <a:endParaRPr lang="x-none" sz="2200" b="1" dirty="0">
              <a:latin typeface="Open Sans ExtraBold" pitchFamily="2" charset="0"/>
              <a:ea typeface="Open Sans ExtraBold" pitchFamily="2" charset="0"/>
              <a:cs typeface="Open Sans ExtraBold" pitchFamily="2" charset="0"/>
            </a:endParaRPr>
          </a:p>
        </p:txBody>
      </p:sp>
      <p:sp>
        <p:nvSpPr>
          <p:cNvPr id="3" name="Content Placeholder 2">
            <a:extLst>
              <a:ext uri="{FF2B5EF4-FFF2-40B4-BE49-F238E27FC236}">
                <a16:creationId xmlns="" xmlns:a16="http://schemas.microsoft.com/office/drawing/2014/main" id="{DDD77D7A-34EE-52FF-BCC6-BC5BC0952499}"/>
              </a:ext>
            </a:extLst>
          </p:cNvPr>
          <p:cNvSpPr>
            <a:spLocks noGrp="1"/>
          </p:cNvSpPr>
          <p:nvPr>
            <p:ph idx="1"/>
          </p:nvPr>
        </p:nvSpPr>
        <p:spPr>
          <a:xfrm>
            <a:off x="628650" y="1825625"/>
            <a:ext cx="8020828" cy="4080653"/>
          </a:xfrm>
        </p:spPr>
        <p:txBody>
          <a:bodyPr>
            <a:normAutofit/>
          </a:bodyPr>
          <a:lstStyle/>
          <a:p>
            <a:pPr marL="0" indent="0">
              <a:buNone/>
            </a:pPr>
            <a:r>
              <a:rPr lang="en-GB" sz="1600" b="1" dirty="0" err="1">
                <a:latin typeface="Open Sans Light" pitchFamily="2" charset="0"/>
              </a:rPr>
              <a:t>Priorit</a:t>
            </a:r>
            <a:r>
              <a:rPr lang="hu-HU" sz="1600" b="1" dirty="0">
                <a:latin typeface="Open Sans Light" pitchFamily="2" charset="0"/>
              </a:rPr>
              <a:t>a</a:t>
            </a:r>
            <a:r>
              <a:rPr lang="en-GB" sz="1600" b="1" dirty="0">
                <a:latin typeface="Open Sans Light" pitchFamily="2" charset="0"/>
              </a:rPr>
              <a:t> 2: </a:t>
            </a:r>
            <a:r>
              <a:rPr lang="sk-SK" sz="1600" b="1" dirty="0">
                <a:latin typeface="Open Sans Light" pitchFamily="2" charset="0"/>
                <a:ea typeface="Open Sans Light" pitchFamily="2" charset="0"/>
                <a:cs typeface="Open Sans Light" pitchFamily="2" charset="0"/>
              </a:rPr>
              <a:t>Zdravý a atraktívny pohraničný región </a:t>
            </a:r>
            <a:r>
              <a:rPr lang="hu-HU" sz="1600" b="1" dirty="0">
                <a:latin typeface="Open Sans Light" pitchFamily="2" charset="0"/>
              </a:rPr>
              <a:t>		EUR 19,8M</a:t>
            </a:r>
            <a:endParaRPr lang="en-GB" sz="1600" b="1" dirty="0">
              <a:latin typeface="Open Sans Light" pitchFamily="2" charset="0"/>
            </a:endParaRPr>
          </a:p>
          <a:p>
            <a:pPr marL="0" indent="0">
              <a:buNone/>
            </a:pPr>
            <a:r>
              <a:rPr lang="hu-HU" sz="1600" dirty="0" err="1">
                <a:latin typeface="Open Sans Light" pitchFamily="2" charset="0"/>
                <a:ea typeface="Open Sans Light" pitchFamily="2" charset="0"/>
                <a:cs typeface="Open Sans Light" pitchFamily="2" charset="0"/>
              </a:rPr>
              <a:t>Cieľ</a:t>
            </a:r>
            <a:r>
              <a:rPr lang="hu-HU" sz="1600" dirty="0">
                <a:latin typeface="Open Sans Light" pitchFamily="2" charset="0"/>
                <a:ea typeface="Open Sans Light" pitchFamily="2" charset="0"/>
                <a:cs typeface="Open Sans Light" pitchFamily="2" charset="0"/>
              </a:rPr>
              <a:t> </a:t>
            </a:r>
            <a:r>
              <a:rPr lang="en-GB" sz="1600" dirty="0">
                <a:latin typeface="Open Sans Light" pitchFamily="2" charset="0"/>
              </a:rPr>
              <a:t>2.1: </a:t>
            </a:r>
            <a:r>
              <a:rPr lang="hu-HU" sz="1600" dirty="0">
                <a:latin typeface="Open Sans Light" pitchFamily="2" charset="0"/>
              </a:rPr>
              <a:t>Z</a:t>
            </a:r>
            <a:r>
              <a:rPr lang="sk-SK" sz="1600" dirty="0">
                <a:latin typeface="Open Sans Light" pitchFamily="2" charset="0"/>
              </a:rPr>
              <a:t>abezpečenie rovnakého prístupu k zdrav. </a:t>
            </a:r>
            <a:r>
              <a:rPr lang="sk-SK" sz="1600" dirty="0" smtClean="0">
                <a:latin typeface="Open Sans Light" pitchFamily="2" charset="0"/>
              </a:rPr>
              <a:t>starostlivosti </a:t>
            </a:r>
            <a:r>
              <a:rPr lang="en-GB" sz="1600" dirty="0" smtClean="0">
                <a:latin typeface="Open Sans Light" pitchFamily="2" charset="0"/>
              </a:rPr>
              <a:t>(SO </a:t>
            </a:r>
            <a:r>
              <a:rPr lang="en-GB" sz="1600" dirty="0">
                <a:latin typeface="Open Sans Light" pitchFamily="2" charset="0"/>
              </a:rPr>
              <a:t>4.5) </a:t>
            </a:r>
            <a:r>
              <a:rPr lang="hu-HU" sz="1600" dirty="0" smtClean="0">
                <a:latin typeface="Open Sans Light" pitchFamily="2" charset="0"/>
              </a:rPr>
              <a:t>EUR </a:t>
            </a:r>
            <a:r>
              <a:rPr lang="hu-HU" sz="1600" dirty="0">
                <a:latin typeface="Open Sans Light" pitchFamily="2" charset="0"/>
              </a:rPr>
              <a:t>16,2M</a:t>
            </a:r>
          </a:p>
          <a:p>
            <a:pPr marL="0" indent="0">
              <a:buNone/>
            </a:pPr>
            <a:r>
              <a:rPr lang="hu-HU" sz="1600" b="1" i="1" dirty="0" err="1">
                <a:latin typeface="Open Sans Light" pitchFamily="2" charset="0"/>
                <a:ea typeface="Open Sans Light" pitchFamily="2" charset="0"/>
                <a:cs typeface="Open Sans Light" pitchFamily="2" charset="0"/>
              </a:rPr>
              <a:t>Typy</a:t>
            </a:r>
            <a:r>
              <a:rPr lang="hu-HU" sz="1600" b="1" i="1" dirty="0">
                <a:latin typeface="Open Sans Light" pitchFamily="2" charset="0"/>
                <a:ea typeface="Open Sans Light" pitchFamily="2" charset="0"/>
                <a:cs typeface="Open Sans Light" pitchFamily="2" charset="0"/>
              </a:rPr>
              <a:t> </a:t>
            </a:r>
            <a:r>
              <a:rPr lang="hu-HU" sz="1600" b="1" i="1" dirty="0" err="1">
                <a:latin typeface="Open Sans Light" pitchFamily="2" charset="0"/>
                <a:ea typeface="Open Sans Light" pitchFamily="2" charset="0"/>
                <a:cs typeface="Open Sans Light" pitchFamily="2" charset="0"/>
              </a:rPr>
              <a:t>aktivít</a:t>
            </a:r>
            <a:r>
              <a:rPr lang="hu-HU" sz="1600" b="1" i="1" dirty="0">
                <a:latin typeface="Open Sans Light" pitchFamily="2" charset="0"/>
                <a:ea typeface="Open Sans Light" pitchFamily="2" charset="0"/>
                <a:cs typeface="Open Sans Light" pitchFamily="2" charset="0"/>
              </a:rPr>
              <a:t> </a:t>
            </a:r>
            <a:r>
              <a:rPr lang="hu-HU" sz="1600" b="1" i="1" dirty="0" smtClean="0">
                <a:latin typeface="Open Sans Light" pitchFamily="2" charset="0"/>
                <a:ea typeface="Open Sans Light" pitchFamily="2" charset="0"/>
                <a:cs typeface="Open Sans Light" pitchFamily="2" charset="0"/>
              </a:rPr>
              <a:t>2 </a:t>
            </a:r>
            <a:r>
              <a:rPr lang="hu-HU" sz="1600" b="1" i="1" dirty="0">
                <a:latin typeface="Open Sans Light" pitchFamily="2" charset="0"/>
                <a:ea typeface="Open Sans Light" pitchFamily="2" charset="0"/>
                <a:cs typeface="Open Sans Light" pitchFamily="2" charset="0"/>
              </a:rPr>
              <a:t>– </a:t>
            </a:r>
            <a:r>
              <a:rPr lang="hu-HU" sz="1600" b="1" i="1" dirty="0" err="1">
                <a:latin typeface="Open Sans Light" pitchFamily="2" charset="0"/>
                <a:ea typeface="Open Sans Light" pitchFamily="2" charset="0"/>
                <a:cs typeface="Open Sans Light" pitchFamily="2" charset="0"/>
              </a:rPr>
              <a:t>indikatívne</a:t>
            </a:r>
            <a:r>
              <a:rPr lang="hu-HU" sz="1600" b="1" i="1" dirty="0">
                <a:latin typeface="Open Sans Light" pitchFamily="2" charset="0"/>
                <a:ea typeface="Open Sans Light" pitchFamily="2" charset="0"/>
                <a:cs typeface="Open Sans Light" pitchFamily="2" charset="0"/>
              </a:rPr>
              <a:t> </a:t>
            </a:r>
            <a:r>
              <a:rPr lang="hu-HU" sz="1600" b="1" i="1" dirty="0" err="1">
                <a:latin typeface="Open Sans Light" pitchFamily="2" charset="0"/>
                <a:ea typeface="Open Sans Light" pitchFamily="2" charset="0"/>
                <a:cs typeface="Open Sans Light" pitchFamily="2" charset="0"/>
              </a:rPr>
              <a:t>aktivity</a:t>
            </a:r>
            <a:r>
              <a:rPr lang="hu-HU" sz="1600" b="1" i="1" dirty="0">
                <a:latin typeface="Open Sans Light" pitchFamily="2" charset="0"/>
                <a:ea typeface="Open Sans Light" pitchFamily="2" charset="0"/>
                <a:cs typeface="Open Sans Light" pitchFamily="2" charset="0"/>
              </a:rPr>
              <a:t> </a:t>
            </a:r>
          </a:p>
          <a:p>
            <a:pPr algn="just">
              <a:buClr>
                <a:schemeClr val="accent1">
                  <a:lumMod val="75000"/>
                </a:schemeClr>
              </a:buClr>
            </a:pPr>
            <a:r>
              <a:rPr lang="hu-HU" sz="1600" dirty="0" err="1" smtClean="0">
                <a:latin typeface="Open Sans Light" pitchFamily="2" charset="0"/>
              </a:rPr>
              <a:t>Rozvoj</a:t>
            </a:r>
            <a:r>
              <a:rPr lang="hu-HU" sz="1600" dirty="0" smtClean="0">
                <a:latin typeface="Open Sans Light" pitchFamily="2" charset="0"/>
              </a:rPr>
              <a:t> </a:t>
            </a:r>
            <a:r>
              <a:rPr lang="hu-HU" sz="1600" dirty="0" err="1">
                <a:latin typeface="Open Sans Light" pitchFamily="2" charset="0"/>
              </a:rPr>
              <a:t>infraštruktúry</a:t>
            </a:r>
            <a:r>
              <a:rPr lang="hu-HU" sz="1600" dirty="0">
                <a:latin typeface="Open Sans Light" pitchFamily="2" charset="0"/>
              </a:rPr>
              <a:t> </a:t>
            </a:r>
            <a:r>
              <a:rPr lang="hu-HU" sz="1600" dirty="0" err="1">
                <a:latin typeface="Open Sans Light" pitchFamily="2" charset="0"/>
              </a:rPr>
              <a:t>vrátane</a:t>
            </a:r>
            <a:r>
              <a:rPr lang="hu-HU" sz="1600" dirty="0">
                <a:latin typeface="Open Sans Light" pitchFamily="2" charset="0"/>
              </a:rPr>
              <a:t> </a:t>
            </a:r>
            <a:r>
              <a:rPr lang="hu-HU" sz="1600" dirty="0" err="1">
                <a:latin typeface="Open Sans Light" pitchFamily="2" charset="0"/>
              </a:rPr>
              <a:t>obnovy</a:t>
            </a:r>
            <a:r>
              <a:rPr lang="hu-HU" sz="1600" dirty="0">
                <a:latin typeface="Open Sans Light" pitchFamily="2" charset="0"/>
              </a:rPr>
              <a:t> </a:t>
            </a:r>
            <a:r>
              <a:rPr lang="hu-HU" sz="1600" dirty="0" err="1">
                <a:latin typeface="Open Sans Light" pitchFamily="2" charset="0"/>
              </a:rPr>
              <a:t>potrebných</a:t>
            </a:r>
            <a:r>
              <a:rPr lang="hu-HU" sz="1600" dirty="0">
                <a:latin typeface="Open Sans Light" pitchFamily="2" charset="0"/>
              </a:rPr>
              <a:t> </a:t>
            </a:r>
            <a:r>
              <a:rPr lang="hu-HU" sz="1600" dirty="0" err="1">
                <a:latin typeface="Open Sans Light" pitchFamily="2" charset="0"/>
              </a:rPr>
              <a:t>častí</a:t>
            </a:r>
            <a:r>
              <a:rPr lang="hu-HU" sz="1600" dirty="0">
                <a:latin typeface="Open Sans Light" pitchFamily="2" charset="0"/>
              </a:rPr>
              <a:t> </a:t>
            </a:r>
            <a:r>
              <a:rPr lang="hu-HU" sz="1600" dirty="0" err="1">
                <a:latin typeface="Open Sans Light" pitchFamily="2" charset="0"/>
              </a:rPr>
              <a:t>budov</a:t>
            </a:r>
            <a:r>
              <a:rPr lang="hu-HU" sz="1600" dirty="0">
                <a:latin typeface="Open Sans Light" pitchFamily="2" charset="0"/>
              </a:rPr>
              <a:t> a </a:t>
            </a:r>
            <a:r>
              <a:rPr lang="hu-HU" sz="1600" dirty="0" err="1">
                <a:latin typeface="Open Sans Light" pitchFamily="2" charset="0"/>
              </a:rPr>
              <a:t>nákupu</a:t>
            </a:r>
            <a:r>
              <a:rPr lang="hu-HU" sz="1600" dirty="0">
                <a:latin typeface="Open Sans Light" pitchFamily="2" charset="0"/>
              </a:rPr>
              <a:t> </a:t>
            </a:r>
            <a:r>
              <a:rPr lang="hu-HU" sz="1600" dirty="0" err="1">
                <a:latin typeface="Open Sans Light" pitchFamily="2" charset="0"/>
              </a:rPr>
              <a:t>vybavenia</a:t>
            </a:r>
            <a:r>
              <a:rPr lang="hu-HU" sz="1600" dirty="0">
                <a:latin typeface="Open Sans Light" pitchFamily="2" charset="0"/>
              </a:rPr>
              <a:t> pre </a:t>
            </a:r>
            <a:r>
              <a:rPr lang="hu-HU" sz="1600" dirty="0" err="1">
                <a:latin typeface="Open Sans Light" pitchFamily="2" charset="0"/>
              </a:rPr>
              <a:t>zdravotnícke</a:t>
            </a:r>
            <a:r>
              <a:rPr lang="hu-HU" sz="1600" dirty="0">
                <a:latin typeface="Open Sans Light" pitchFamily="2" charset="0"/>
              </a:rPr>
              <a:t> </a:t>
            </a:r>
            <a:r>
              <a:rPr lang="hu-HU" sz="1600" dirty="0" err="1">
                <a:latin typeface="Open Sans Light" pitchFamily="2" charset="0"/>
              </a:rPr>
              <a:t>zariadenia</a:t>
            </a:r>
            <a:r>
              <a:rPr lang="hu-HU" sz="1600" dirty="0">
                <a:latin typeface="Open Sans Light" pitchFamily="2" charset="0"/>
              </a:rPr>
              <a:t>;</a:t>
            </a:r>
            <a:endParaRPr lang="en-GB" sz="1600" dirty="0">
              <a:latin typeface="Open Sans Light" pitchFamily="2" charset="0"/>
            </a:endParaRPr>
          </a:p>
          <a:p>
            <a:pPr algn="just">
              <a:buClr>
                <a:schemeClr val="accent1">
                  <a:lumMod val="75000"/>
                </a:schemeClr>
              </a:buClr>
            </a:pPr>
            <a:r>
              <a:rPr lang="hu-HU" sz="1600" dirty="0" err="1">
                <a:latin typeface="Open Sans Light" pitchFamily="2" charset="0"/>
              </a:rPr>
              <a:t>Š</a:t>
            </a:r>
            <a:r>
              <a:rPr lang="hu-HU" sz="1600" dirty="0" err="1" smtClean="0">
                <a:latin typeface="Open Sans Light" pitchFamily="2" charset="0"/>
              </a:rPr>
              <a:t>kolenia</a:t>
            </a:r>
            <a:r>
              <a:rPr lang="hu-HU" sz="1600" dirty="0">
                <a:latin typeface="Open Sans Light" pitchFamily="2" charset="0"/>
              </a:rPr>
              <a:t>, </a:t>
            </a:r>
            <a:r>
              <a:rPr lang="hu-HU" sz="1600" dirty="0" err="1">
                <a:latin typeface="Open Sans Light" pitchFamily="2" charset="0"/>
              </a:rPr>
              <a:t>semináre</a:t>
            </a:r>
            <a:r>
              <a:rPr lang="hu-HU" sz="1600" dirty="0">
                <a:latin typeface="Open Sans Light" pitchFamily="2" charset="0"/>
              </a:rPr>
              <a:t> a </a:t>
            </a:r>
            <a:r>
              <a:rPr lang="hu-HU" sz="1600" dirty="0" err="1">
                <a:latin typeface="Open Sans Light" pitchFamily="2" charset="0"/>
              </a:rPr>
              <a:t>iné</a:t>
            </a:r>
            <a:r>
              <a:rPr lang="hu-HU" sz="1600" dirty="0">
                <a:latin typeface="Open Sans Light" pitchFamily="2" charset="0"/>
              </a:rPr>
              <a:t> </a:t>
            </a:r>
            <a:r>
              <a:rPr lang="hu-HU" sz="1600" dirty="0" err="1">
                <a:latin typeface="Open Sans Light" pitchFamily="2" charset="0"/>
              </a:rPr>
              <a:t>podujatia</a:t>
            </a:r>
            <a:r>
              <a:rPr lang="hu-HU" sz="1600" dirty="0">
                <a:latin typeface="Open Sans Light" pitchFamily="2" charset="0"/>
              </a:rPr>
              <a:t> </a:t>
            </a:r>
            <a:r>
              <a:rPr lang="hu-HU" sz="1600" dirty="0" err="1">
                <a:latin typeface="Open Sans Light" pitchFamily="2" charset="0"/>
              </a:rPr>
              <a:t>zamerané</a:t>
            </a:r>
            <a:r>
              <a:rPr lang="hu-HU" sz="1600" dirty="0">
                <a:latin typeface="Open Sans Light" pitchFamily="2" charset="0"/>
              </a:rPr>
              <a:t> na </a:t>
            </a:r>
            <a:r>
              <a:rPr lang="hu-HU" sz="1600" dirty="0" err="1">
                <a:latin typeface="Open Sans Light" pitchFamily="2" charset="0"/>
              </a:rPr>
              <a:t>spoločné</a:t>
            </a:r>
            <a:r>
              <a:rPr lang="hu-HU" sz="1600" dirty="0">
                <a:latin typeface="Open Sans Light" pitchFamily="2" charset="0"/>
              </a:rPr>
              <a:t> </a:t>
            </a:r>
            <a:r>
              <a:rPr lang="hu-HU" sz="1600" dirty="0" err="1">
                <a:latin typeface="Open Sans Light" pitchFamily="2" charset="0"/>
              </a:rPr>
              <a:t>vzdelávanie</a:t>
            </a:r>
            <a:r>
              <a:rPr lang="hu-HU" sz="1600" dirty="0">
                <a:latin typeface="Open Sans Light" pitchFamily="2" charset="0"/>
              </a:rPr>
              <a:t> s </a:t>
            </a:r>
            <a:r>
              <a:rPr lang="hu-HU" sz="1600" dirty="0" err="1">
                <a:latin typeface="Open Sans Light" pitchFamily="2" charset="0"/>
              </a:rPr>
              <a:t>cieľom</a:t>
            </a:r>
            <a:r>
              <a:rPr lang="hu-HU" sz="1600" dirty="0">
                <a:latin typeface="Open Sans Light" pitchFamily="2" charset="0"/>
              </a:rPr>
              <a:t> </a:t>
            </a:r>
            <a:r>
              <a:rPr lang="hu-HU" sz="1600" dirty="0" err="1">
                <a:latin typeface="Open Sans Light" pitchFamily="2" charset="0"/>
              </a:rPr>
              <a:t>zdieľať</a:t>
            </a:r>
            <a:r>
              <a:rPr lang="hu-HU" sz="1600" dirty="0">
                <a:latin typeface="Open Sans Light" pitchFamily="2" charset="0"/>
              </a:rPr>
              <a:t> </a:t>
            </a:r>
            <a:r>
              <a:rPr lang="hu-HU" sz="1600" dirty="0" err="1">
                <a:latin typeface="Open Sans Light" pitchFamily="2" charset="0"/>
              </a:rPr>
              <a:t>informácie</a:t>
            </a:r>
            <a:r>
              <a:rPr lang="hu-HU" sz="1600" dirty="0">
                <a:latin typeface="Open Sans Light" pitchFamily="2" charset="0"/>
              </a:rPr>
              <a:t> a </a:t>
            </a:r>
            <a:r>
              <a:rPr lang="hu-HU" sz="1600" dirty="0" err="1">
                <a:latin typeface="Open Sans Light" pitchFamily="2" charset="0"/>
              </a:rPr>
              <a:t>skúsenosti</a:t>
            </a:r>
            <a:r>
              <a:rPr lang="hu-HU" sz="1600" dirty="0">
                <a:latin typeface="Open Sans Light" pitchFamily="2" charset="0"/>
              </a:rPr>
              <a:t> </a:t>
            </a:r>
            <a:r>
              <a:rPr lang="hu-HU" sz="1600" dirty="0" err="1">
                <a:latin typeface="Open Sans Light" pitchFamily="2" charset="0"/>
              </a:rPr>
              <a:t>týkajúce</a:t>
            </a:r>
            <a:r>
              <a:rPr lang="hu-HU" sz="1600" dirty="0">
                <a:latin typeface="Open Sans Light" pitchFamily="2" charset="0"/>
              </a:rPr>
              <a:t> </a:t>
            </a:r>
            <a:r>
              <a:rPr lang="hu-HU" sz="1600" dirty="0" err="1">
                <a:latin typeface="Open Sans Light" pitchFamily="2" charset="0"/>
              </a:rPr>
              <a:t>sa</a:t>
            </a:r>
            <a:r>
              <a:rPr lang="hu-HU" sz="1600" dirty="0">
                <a:latin typeface="Open Sans Light" pitchFamily="2" charset="0"/>
              </a:rPr>
              <a:t> </a:t>
            </a:r>
            <a:r>
              <a:rPr lang="hu-HU" sz="1600" dirty="0" err="1">
                <a:latin typeface="Open Sans Light" pitchFamily="2" charset="0"/>
              </a:rPr>
              <a:t>zlepšenia</a:t>
            </a:r>
            <a:r>
              <a:rPr lang="hu-HU" sz="1600" dirty="0">
                <a:latin typeface="Open Sans Light" pitchFamily="2" charset="0"/>
              </a:rPr>
              <a:t> </a:t>
            </a:r>
            <a:r>
              <a:rPr lang="hu-HU" sz="1600" dirty="0" err="1">
                <a:latin typeface="Open Sans Light" pitchFamily="2" charset="0"/>
              </a:rPr>
              <a:t>služieb</a:t>
            </a:r>
            <a:r>
              <a:rPr lang="hu-HU" sz="1600" dirty="0">
                <a:latin typeface="Open Sans Light" pitchFamily="2" charset="0"/>
              </a:rPr>
              <a:t>.</a:t>
            </a:r>
          </a:p>
          <a:p>
            <a:pPr marL="0" indent="0">
              <a:buNone/>
            </a:pPr>
            <a:r>
              <a:rPr lang="hu-HU" sz="1600" b="1" i="1" dirty="0" err="1">
                <a:latin typeface="Open Sans Light" pitchFamily="2" charset="0"/>
                <a:ea typeface="Open Sans Light" pitchFamily="2" charset="0"/>
                <a:cs typeface="Open Sans Light" pitchFamily="2" charset="0"/>
              </a:rPr>
              <a:t>Typy</a:t>
            </a:r>
            <a:r>
              <a:rPr lang="hu-HU" sz="1600" b="1" i="1" dirty="0">
                <a:latin typeface="Open Sans Light" pitchFamily="2" charset="0"/>
                <a:ea typeface="Open Sans Light" pitchFamily="2" charset="0"/>
                <a:cs typeface="Open Sans Light" pitchFamily="2" charset="0"/>
              </a:rPr>
              <a:t> </a:t>
            </a:r>
            <a:r>
              <a:rPr lang="hu-HU" sz="1600" b="1" i="1" dirty="0" err="1">
                <a:latin typeface="Open Sans Light" pitchFamily="2" charset="0"/>
                <a:ea typeface="Open Sans Light" pitchFamily="2" charset="0"/>
                <a:cs typeface="Open Sans Light" pitchFamily="2" charset="0"/>
              </a:rPr>
              <a:t>aktivít</a:t>
            </a:r>
            <a:r>
              <a:rPr lang="hu-HU" sz="1600" b="1" i="1" dirty="0">
                <a:latin typeface="Open Sans Light" pitchFamily="2" charset="0"/>
                <a:ea typeface="Open Sans Light" pitchFamily="2" charset="0"/>
                <a:cs typeface="Open Sans Light" pitchFamily="2" charset="0"/>
              </a:rPr>
              <a:t> </a:t>
            </a:r>
            <a:r>
              <a:rPr lang="hu-HU" sz="1600" b="1" i="1" dirty="0" smtClean="0">
                <a:latin typeface="Open Sans Light" pitchFamily="2" charset="0"/>
                <a:ea typeface="Open Sans Light" pitchFamily="2" charset="0"/>
                <a:cs typeface="Open Sans Light" pitchFamily="2" charset="0"/>
              </a:rPr>
              <a:t>3 </a:t>
            </a:r>
            <a:r>
              <a:rPr lang="hu-HU" sz="1600" b="1" i="1" dirty="0">
                <a:latin typeface="Open Sans Light" pitchFamily="2" charset="0"/>
                <a:ea typeface="Open Sans Light" pitchFamily="2" charset="0"/>
                <a:cs typeface="Open Sans Light" pitchFamily="2" charset="0"/>
              </a:rPr>
              <a:t>– </a:t>
            </a:r>
            <a:r>
              <a:rPr lang="hu-HU" sz="1600" b="1" i="1" dirty="0" err="1">
                <a:latin typeface="Open Sans Light" pitchFamily="2" charset="0"/>
                <a:ea typeface="Open Sans Light" pitchFamily="2" charset="0"/>
                <a:cs typeface="Open Sans Light" pitchFamily="2" charset="0"/>
              </a:rPr>
              <a:t>indikatívne</a:t>
            </a:r>
            <a:r>
              <a:rPr lang="hu-HU" sz="1600" b="1" i="1" dirty="0">
                <a:latin typeface="Open Sans Light" pitchFamily="2" charset="0"/>
                <a:ea typeface="Open Sans Light" pitchFamily="2" charset="0"/>
                <a:cs typeface="Open Sans Light" pitchFamily="2" charset="0"/>
              </a:rPr>
              <a:t> </a:t>
            </a:r>
            <a:r>
              <a:rPr lang="hu-HU" sz="1600" b="1" i="1" dirty="0" err="1">
                <a:latin typeface="Open Sans Light" pitchFamily="2" charset="0"/>
                <a:ea typeface="Open Sans Light" pitchFamily="2" charset="0"/>
                <a:cs typeface="Open Sans Light" pitchFamily="2" charset="0"/>
              </a:rPr>
              <a:t>aktivity</a:t>
            </a:r>
            <a:r>
              <a:rPr lang="hu-HU" sz="1600" b="1" i="1" dirty="0">
                <a:latin typeface="Open Sans Light" pitchFamily="2" charset="0"/>
                <a:ea typeface="Open Sans Light" pitchFamily="2" charset="0"/>
                <a:cs typeface="Open Sans Light" pitchFamily="2" charset="0"/>
              </a:rPr>
              <a:t> </a:t>
            </a:r>
          </a:p>
          <a:p>
            <a:pPr algn="just">
              <a:buClr>
                <a:schemeClr val="accent1">
                  <a:lumMod val="75000"/>
                </a:schemeClr>
              </a:buClr>
            </a:pPr>
            <a:r>
              <a:rPr lang="hu-HU" sz="1600" dirty="0" err="1" smtClean="0">
                <a:latin typeface="Open Sans Light" pitchFamily="2" charset="0"/>
              </a:rPr>
              <a:t>Vykonávanie</a:t>
            </a:r>
            <a:r>
              <a:rPr lang="hu-HU" sz="1600" dirty="0" smtClean="0">
                <a:latin typeface="Open Sans Light" pitchFamily="2" charset="0"/>
              </a:rPr>
              <a:t> </a:t>
            </a:r>
            <a:r>
              <a:rPr lang="hu-HU" sz="1600" dirty="0" err="1">
                <a:latin typeface="Open Sans Light" pitchFamily="2" charset="0"/>
              </a:rPr>
              <a:t>cielených</a:t>
            </a:r>
            <a:r>
              <a:rPr lang="hu-HU" sz="1600" dirty="0">
                <a:latin typeface="Open Sans Light" pitchFamily="2" charset="0"/>
              </a:rPr>
              <a:t> </a:t>
            </a:r>
            <a:r>
              <a:rPr lang="hu-HU" sz="1600" dirty="0" err="1">
                <a:latin typeface="Open Sans Light" pitchFamily="2" charset="0"/>
              </a:rPr>
              <a:t>analýz</a:t>
            </a:r>
            <a:r>
              <a:rPr lang="hu-HU" sz="1600" dirty="0">
                <a:latin typeface="Open Sans Light" pitchFamily="2" charset="0"/>
              </a:rPr>
              <a:t> </a:t>
            </a:r>
            <a:r>
              <a:rPr lang="hu-HU" sz="1600" dirty="0" err="1">
                <a:latin typeface="Open Sans Light" pitchFamily="2" charset="0"/>
              </a:rPr>
              <a:t>uskutočniteľnosti</a:t>
            </a:r>
            <a:r>
              <a:rPr lang="hu-HU" sz="1600" dirty="0">
                <a:latin typeface="Open Sans Light" pitchFamily="2" charset="0"/>
              </a:rPr>
              <a:t> </a:t>
            </a:r>
            <a:r>
              <a:rPr lang="hu-HU" sz="1600" dirty="0" err="1">
                <a:latin typeface="Open Sans Light" pitchFamily="2" charset="0"/>
              </a:rPr>
              <a:t>cezhraničnej</a:t>
            </a:r>
            <a:r>
              <a:rPr lang="hu-HU" sz="1600" dirty="0">
                <a:latin typeface="Open Sans Light" pitchFamily="2" charset="0"/>
              </a:rPr>
              <a:t> </a:t>
            </a:r>
            <a:r>
              <a:rPr lang="hu-HU" sz="1600" dirty="0" err="1">
                <a:latin typeface="Open Sans Light" pitchFamily="2" charset="0"/>
              </a:rPr>
              <a:t>použiteľnosti</a:t>
            </a:r>
            <a:r>
              <a:rPr lang="hu-HU" sz="1600" dirty="0">
                <a:latin typeface="Open Sans Light" pitchFamily="2" charset="0"/>
              </a:rPr>
              <a:t> </a:t>
            </a:r>
            <a:r>
              <a:rPr lang="hu-HU" sz="1600" dirty="0" err="1">
                <a:latin typeface="Open Sans Light" pitchFamily="2" charset="0"/>
              </a:rPr>
              <a:t>digitálnych</a:t>
            </a:r>
            <a:r>
              <a:rPr lang="hu-HU" sz="1600" dirty="0">
                <a:latin typeface="Open Sans Light" pitchFamily="2" charset="0"/>
              </a:rPr>
              <a:t> </a:t>
            </a:r>
            <a:r>
              <a:rPr lang="hu-HU" sz="1600" dirty="0" err="1">
                <a:latin typeface="Open Sans Light" pitchFamily="2" charset="0"/>
              </a:rPr>
              <a:t>technológií</a:t>
            </a:r>
            <a:r>
              <a:rPr lang="hu-HU" sz="1600" dirty="0">
                <a:latin typeface="Open Sans Light" pitchFamily="2" charset="0"/>
              </a:rPr>
              <a:t> v </a:t>
            </a:r>
            <a:r>
              <a:rPr lang="hu-HU" sz="1600" dirty="0" err="1">
                <a:latin typeface="Open Sans Light" pitchFamily="2" charset="0"/>
              </a:rPr>
              <a:t>oblasti</a:t>
            </a:r>
            <a:r>
              <a:rPr lang="hu-HU" sz="1600" dirty="0">
                <a:latin typeface="Open Sans Light" pitchFamily="2" charset="0"/>
              </a:rPr>
              <a:t> </a:t>
            </a:r>
            <a:r>
              <a:rPr lang="hu-HU" sz="1600" dirty="0" err="1">
                <a:latin typeface="Open Sans Light" pitchFamily="2" charset="0"/>
              </a:rPr>
              <a:t>zdravotnej</a:t>
            </a:r>
            <a:r>
              <a:rPr lang="hu-HU" sz="1600" dirty="0">
                <a:latin typeface="Open Sans Light" pitchFamily="2" charset="0"/>
              </a:rPr>
              <a:t> </a:t>
            </a:r>
            <a:r>
              <a:rPr lang="hu-HU" sz="1600" dirty="0" err="1">
                <a:latin typeface="Open Sans Light" pitchFamily="2" charset="0"/>
              </a:rPr>
              <a:t>starostlivosti</a:t>
            </a:r>
            <a:r>
              <a:rPr lang="hu-HU" sz="1600" dirty="0">
                <a:latin typeface="Open Sans Light" pitchFamily="2" charset="0"/>
              </a:rPr>
              <a:t> a </a:t>
            </a:r>
            <a:r>
              <a:rPr lang="hu-HU" sz="1600" dirty="0" err="1">
                <a:latin typeface="Open Sans Light" pitchFamily="2" charset="0"/>
              </a:rPr>
              <a:t>rozvoja</a:t>
            </a:r>
            <a:r>
              <a:rPr lang="hu-HU" sz="1600" dirty="0">
                <a:latin typeface="Open Sans Light" pitchFamily="2" charset="0"/>
              </a:rPr>
              <a:t> </a:t>
            </a:r>
            <a:r>
              <a:rPr lang="hu-HU" sz="1600" dirty="0" err="1">
                <a:latin typeface="Open Sans Light" pitchFamily="2" charset="0"/>
              </a:rPr>
              <a:t>zdravia</a:t>
            </a:r>
            <a:endParaRPr lang="en-GB" sz="1600" dirty="0">
              <a:latin typeface="Open Sans Light" pitchFamily="2" charset="0"/>
            </a:endParaRPr>
          </a:p>
          <a:p>
            <a:pPr algn="just">
              <a:buClr>
                <a:schemeClr val="accent1">
                  <a:lumMod val="75000"/>
                </a:schemeClr>
              </a:buClr>
            </a:pPr>
            <a:r>
              <a:rPr lang="hu-HU" sz="1600" dirty="0" err="1" smtClean="0">
                <a:latin typeface="Open Sans Light" pitchFamily="2" charset="0"/>
              </a:rPr>
              <a:t>Školenia</a:t>
            </a:r>
            <a:r>
              <a:rPr lang="hu-HU" sz="1600" dirty="0">
                <a:latin typeface="Open Sans Light" pitchFamily="2" charset="0"/>
              </a:rPr>
              <a:t>, </a:t>
            </a:r>
            <a:r>
              <a:rPr lang="hu-HU" sz="1600" dirty="0" err="1">
                <a:latin typeface="Open Sans Light" pitchFamily="2" charset="0"/>
              </a:rPr>
              <a:t>workshopy</a:t>
            </a:r>
            <a:r>
              <a:rPr lang="hu-HU" sz="1600" dirty="0">
                <a:latin typeface="Open Sans Light" pitchFamily="2" charset="0"/>
              </a:rPr>
              <a:t> a </a:t>
            </a:r>
            <a:r>
              <a:rPr lang="hu-HU" sz="1600" dirty="0" err="1">
                <a:latin typeface="Open Sans Light" pitchFamily="2" charset="0"/>
              </a:rPr>
              <a:t>iné</a:t>
            </a:r>
            <a:r>
              <a:rPr lang="hu-HU" sz="1600" dirty="0">
                <a:latin typeface="Open Sans Light" pitchFamily="2" charset="0"/>
              </a:rPr>
              <a:t> </a:t>
            </a:r>
            <a:r>
              <a:rPr lang="hu-HU" sz="1600" dirty="0" err="1">
                <a:latin typeface="Open Sans Light" pitchFamily="2" charset="0"/>
              </a:rPr>
              <a:t>podujatia</a:t>
            </a:r>
            <a:r>
              <a:rPr lang="hu-HU" sz="1600" dirty="0">
                <a:latin typeface="Open Sans Light" pitchFamily="2" charset="0"/>
              </a:rPr>
              <a:t> </a:t>
            </a:r>
            <a:r>
              <a:rPr lang="hu-HU" sz="1600" dirty="0" err="1">
                <a:latin typeface="Open Sans Light" pitchFamily="2" charset="0"/>
              </a:rPr>
              <a:t>zamerané</a:t>
            </a:r>
            <a:r>
              <a:rPr lang="hu-HU" sz="1600" dirty="0">
                <a:latin typeface="Open Sans Light" pitchFamily="2" charset="0"/>
              </a:rPr>
              <a:t> na </a:t>
            </a:r>
            <a:r>
              <a:rPr lang="hu-HU" sz="1600" dirty="0" err="1">
                <a:latin typeface="Open Sans Light" pitchFamily="2" charset="0"/>
              </a:rPr>
              <a:t>spoluprácu</a:t>
            </a:r>
            <a:r>
              <a:rPr lang="hu-HU" sz="1600" dirty="0">
                <a:latin typeface="Open Sans Light" pitchFamily="2" charset="0"/>
              </a:rPr>
              <a:t> s </a:t>
            </a:r>
            <a:r>
              <a:rPr lang="hu-HU" sz="1600" dirty="0" err="1">
                <a:latin typeface="Open Sans Light" pitchFamily="2" charset="0"/>
              </a:rPr>
              <a:t>cieľom</a:t>
            </a:r>
            <a:r>
              <a:rPr lang="hu-HU" sz="1600" dirty="0">
                <a:latin typeface="Open Sans Light" pitchFamily="2" charset="0"/>
              </a:rPr>
              <a:t> </a:t>
            </a:r>
            <a:r>
              <a:rPr lang="hu-HU" sz="1600" dirty="0" err="1">
                <a:latin typeface="Open Sans Light" pitchFamily="2" charset="0"/>
              </a:rPr>
              <a:t>vytvoriť</a:t>
            </a:r>
            <a:r>
              <a:rPr lang="hu-HU" sz="1600" dirty="0">
                <a:latin typeface="Open Sans Light" pitchFamily="2" charset="0"/>
              </a:rPr>
              <a:t>, </a:t>
            </a:r>
            <a:r>
              <a:rPr lang="hu-HU" sz="1600" dirty="0" err="1">
                <a:latin typeface="Open Sans Light" pitchFamily="2" charset="0"/>
              </a:rPr>
              <a:t>interpretovať</a:t>
            </a:r>
            <a:r>
              <a:rPr lang="hu-HU" sz="1600" dirty="0">
                <a:latin typeface="Open Sans Light" pitchFamily="2" charset="0"/>
              </a:rPr>
              <a:t>, </a:t>
            </a:r>
            <a:r>
              <a:rPr lang="hu-HU" sz="1600" dirty="0" err="1">
                <a:latin typeface="Open Sans Light" pitchFamily="2" charset="0"/>
              </a:rPr>
              <a:t>testovať</a:t>
            </a:r>
            <a:r>
              <a:rPr lang="hu-HU" sz="1600" dirty="0">
                <a:latin typeface="Open Sans Light" pitchFamily="2" charset="0"/>
              </a:rPr>
              <a:t> a </a:t>
            </a:r>
            <a:r>
              <a:rPr lang="hu-HU" sz="1600" dirty="0" err="1">
                <a:latin typeface="Open Sans Light" pitchFamily="2" charset="0"/>
              </a:rPr>
              <a:t>ďalej</a:t>
            </a:r>
            <a:r>
              <a:rPr lang="hu-HU" sz="1600" dirty="0">
                <a:latin typeface="Open Sans Light" pitchFamily="2" charset="0"/>
              </a:rPr>
              <a:t> </a:t>
            </a:r>
            <a:r>
              <a:rPr lang="hu-HU" sz="1600" dirty="0" err="1">
                <a:latin typeface="Open Sans Light" pitchFamily="2" charset="0"/>
              </a:rPr>
              <a:t>rozvíjať</a:t>
            </a:r>
            <a:r>
              <a:rPr lang="hu-HU" sz="1600" dirty="0">
                <a:latin typeface="Open Sans Light" pitchFamily="2" charset="0"/>
              </a:rPr>
              <a:t> </a:t>
            </a:r>
            <a:r>
              <a:rPr lang="hu-HU" sz="1600" dirty="0" err="1">
                <a:latin typeface="Open Sans Light" pitchFamily="2" charset="0"/>
              </a:rPr>
              <a:t>procesy</a:t>
            </a:r>
            <a:r>
              <a:rPr lang="hu-HU" sz="1600" dirty="0">
                <a:latin typeface="Open Sans Light" pitchFamily="2" charset="0"/>
              </a:rPr>
              <a:t> a </a:t>
            </a:r>
            <a:r>
              <a:rPr lang="hu-HU" sz="1600" dirty="0" err="1">
                <a:latin typeface="Open Sans Light" pitchFamily="2" charset="0"/>
              </a:rPr>
              <a:t>protokoly</a:t>
            </a:r>
            <a:r>
              <a:rPr lang="hu-HU" sz="1600" dirty="0">
                <a:latin typeface="Open Sans Light" pitchFamily="2" charset="0"/>
              </a:rPr>
              <a:t> </a:t>
            </a:r>
            <a:r>
              <a:rPr lang="hu-HU" sz="1600" dirty="0" err="1">
                <a:latin typeface="Open Sans Light" pitchFamily="2" charset="0"/>
              </a:rPr>
              <a:t>spolupráce</a:t>
            </a:r>
            <a:endParaRPr lang="en-GB" sz="1600" dirty="0">
              <a:latin typeface="Open Sans Light" pitchFamily="2" charset="0"/>
            </a:endParaRPr>
          </a:p>
          <a:p>
            <a:pPr algn="just">
              <a:buClr>
                <a:schemeClr val="accent1">
                  <a:lumMod val="75000"/>
                </a:schemeClr>
              </a:buClr>
            </a:pPr>
            <a:r>
              <a:rPr lang="hu-HU" sz="1600" dirty="0" err="1" smtClean="0">
                <a:latin typeface="Open Sans Light" pitchFamily="2" charset="0"/>
              </a:rPr>
              <a:t>Rozvoj</a:t>
            </a:r>
            <a:r>
              <a:rPr lang="hu-HU" sz="1600" dirty="0" smtClean="0">
                <a:latin typeface="Open Sans Light" pitchFamily="2" charset="0"/>
              </a:rPr>
              <a:t> </a:t>
            </a:r>
            <a:r>
              <a:rPr lang="hu-HU" sz="1600" dirty="0" err="1">
                <a:latin typeface="Open Sans Light" pitchFamily="2" charset="0"/>
              </a:rPr>
              <a:t>infraštruktúry</a:t>
            </a:r>
            <a:r>
              <a:rPr lang="hu-HU" sz="1600" dirty="0">
                <a:latin typeface="Open Sans Light" pitchFamily="2" charset="0"/>
              </a:rPr>
              <a:t> </a:t>
            </a:r>
            <a:r>
              <a:rPr lang="hu-HU" sz="1600" dirty="0" err="1">
                <a:latin typeface="Open Sans Light" pitchFamily="2" charset="0"/>
              </a:rPr>
              <a:t>malého</a:t>
            </a:r>
            <a:r>
              <a:rPr lang="hu-HU" sz="1600" dirty="0">
                <a:latin typeface="Open Sans Light" pitchFamily="2" charset="0"/>
              </a:rPr>
              <a:t> </a:t>
            </a:r>
            <a:r>
              <a:rPr lang="hu-HU" sz="1600" dirty="0" err="1">
                <a:latin typeface="Open Sans Light" pitchFamily="2" charset="0"/>
              </a:rPr>
              <a:t>rozsahu</a:t>
            </a:r>
            <a:r>
              <a:rPr lang="hu-HU" sz="1600" dirty="0">
                <a:latin typeface="Open Sans Light" pitchFamily="2" charset="0"/>
              </a:rPr>
              <a:t> (</a:t>
            </a:r>
            <a:r>
              <a:rPr lang="hu-HU" sz="1600" dirty="0" err="1">
                <a:latin typeface="Open Sans Light" pitchFamily="2" charset="0"/>
              </a:rPr>
              <a:t>vrátane</a:t>
            </a:r>
            <a:r>
              <a:rPr lang="hu-HU" sz="1600" dirty="0">
                <a:latin typeface="Open Sans Light" pitchFamily="2" charset="0"/>
              </a:rPr>
              <a:t> </a:t>
            </a:r>
            <a:r>
              <a:rPr lang="hu-HU" sz="1600" dirty="0" err="1">
                <a:latin typeface="Open Sans Light" pitchFamily="2" charset="0"/>
              </a:rPr>
              <a:t>rekonštrukcie</a:t>
            </a:r>
            <a:r>
              <a:rPr lang="hu-HU" sz="1600" dirty="0">
                <a:latin typeface="Open Sans Light" pitchFamily="2" charset="0"/>
              </a:rPr>
              <a:t> </a:t>
            </a:r>
            <a:r>
              <a:rPr lang="hu-HU" sz="1600" dirty="0" err="1">
                <a:latin typeface="Open Sans Light" pitchFamily="2" charset="0"/>
              </a:rPr>
              <a:t>budov</a:t>
            </a:r>
            <a:r>
              <a:rPr lang="hu-HU" sz="1600" dirty="0">
                <a:latin typeface="Open Sans Light" pitchFamily="2" charset="0"/>
              </a:rPr>
              <a:t> a </a:t>
            </a:r>
            <a:r>
              <a:rPr lang="hu-HU" sz="1600" dirty="0" err="1">
                <a:latin typeface="Open Sans Light" pitchFamily="2" charset="0"/>
              </a:rPr>
              <a:t>nákupu</a:t>
            </a:r>
            <a:r>
              <a:rPr lang="hu-HU" sz="1600" dirty="0">
                <a:latin typeface="Open Sans Light" pitchFamily="2" charset="0"/>
              </a:rPr>
              <a:t> </a:t>
            </a:r>
            <a:r>
              <a:rPr lang="hu-HU" sz="1600" dirty="0" err="1">
                <a:latin typeface="Open Sans Light" pitchFamily="2" charset="0"/>
              </a:rPr>
              <a:t>zariadení</a:t>
            </a:r>
            <a:r>
              <a:rPr lang="hu-HU" sz="1600" dirty="0">
                <a:latin typeface="Open Sans Light" pitchFamily="2" charset="0"/>
              </a:rPr>
              <a:t>) na </a:t>
            </a:r>
            <a:r>
              <a:rPr lang="hu-HU" sz="1600" dirty="0" err="1">
                <a:latin typeface="Open Sans Light" pitchFamily="2" charset="0"/>
              </a:rPr>
              <a:t>pilotné</a:t>
            </a:r>
            <a:r>
              <a:rPr lang="hu-HU" sz="1600" dirty="0">
                <a:latin typeface="Open Sans Light" pitchFamily="2" charset="0"/>
              </a:rPr>
              <a:t> </a:t>
            </a:r>
            <a:r>
              <a:rPr lang="hu-HU" sz="1600" dirty="0" err="1">
                <a:latin typeface="Open Sans Light" pitchFamily="2" charset="0"/>
              </a:rPr>
              <a:t>testovanie</a:t>
            </a:r>
            <a:r>
              <a:rPr lang="hu-HU" sz="1600" dirty="0">
                <a:latin typeface="Open Sans Light" pitchFamily="2" charset="0"/>
              </a:rPr>
              <a:t> a </a:t>
            </a:r>
            <a:r>
              <a:rPr lang="hu-HU" sz="1600" dirty="0" err="1">
                <a:latin typeface="Open Sans Light" pitchFamily="2" charset="0"/>
              </a:rPr>
              <a:t>prevádzku</a:t>
            </a:r>
            <a:r>
              <a:rPr lang="hu-HU" sz="1600" dirty="0">
                <a:latin typeface="Open Sans Light" pitchFamily="2" charset="0"/>
              </a:rPr>
              <a:t> </a:t>
            </a:r>
            <a:r>
              <a:rPr lang="hu-HU" sz="1600" dirty="0" err="1">
                <a:latin typeface="Open Sans Light" pitchFamily="2" charset="0"/>
              </a:rPr>
              <a:t>spoločných</a:t>
            </a:r>
            <a:r>
              <a:rPr lang="hu-HU" sz="1600" dirty="0">
                <a:latin typeface="Open Sans Light" pitchFamily="2" charset="0"/>
              </a:rPr>
              <a:t> </a:t>
            </a:r>
            <a:r>
              <a:rPr lang="hu-HU" sz="1600" dirty="0" err="1">
                <a:latin typeface="Open Sans Light" pitchFamily="2" charset="0"/>
              </a:rPr>
              <a:t>služieb</a:t>
            </a:r>
            <a:r>
              <a:rPr lang="hu-HU" sz="1600" dirty="0">
                <a:latin typeface="Open Sans Light" pitchFamily="2" charset="0"/>
              </a:rPr>
              <a:t>.</a:t>
            </a:r>
            <a:endParaRPr lang="en-GB" sz="1600" dirty="0">
              <a:latin typeface="Open Sans Light" pitchFamily="2" charset="0"/>
            </a:endParaRPr>
          </a:p>
          <a:p>
            <a:pPr algn="just">
              <a:buClr>
                <a:schemeClr val="accent1">
                  <a:lumMod val="75000"/>
                </a:schemeClr>
              </a:buClr>
            </a:pPr>
            <a:endParaRPr lang="en-GB" sz="1600" dirty="0">
              <a:latin typeface="Open Sans Light" pitchFamily="2" charset="0"/>
            </a:endParaRPr>
          </a:p>
          <a:p>
            <a:pPr algn="just">
              <a:buClr>
                <a:schemeClr val="accent1">
                  <a:lumMod val="75000"/>
                </a:schemeClr>
              </a:buClr>
            </a:pPr>
            <a:endParaRPr lang="en-GB" sz="1600" dirty="0">
              <a:latin typeface="Open Sans Light" pitchFamily="2" charset="0"/>
            </a:endParaRPr>
          </a:p>
          <a:p>
            <a:pPr marL="0" indent="0" algn="just">
              <a:buNone/>
            </a:pPr>
            <a:endParaRPr lang="hu-HU" sz="1600" dirty="0">
              <a:latin typeface="Open Sans Light" pitchFamily="2" charset="0"/>
            </a:endParaRPr>
          </a:p>
        </p:txBody>
      </p:sp>
      <p:sp>
        <p:nvSpPr>
          <p:cNvPr id="8" name="Slide Number Placeholder 7">
            <a:extLst>
              <a:ext uri="{FF2B5EF4-FFF2-40B4-BE49-F238E27FC236}">
                <a16:creationId xmlns="" xmlns:a16="http://schemas.microsoft.com/office/drawing/2014/main" id="{A5490C42-D944-4943-A5A7-4CE426B664EC}"/>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4591978-1342-554A-82AC-B12872A7F26C}" type="slidenum">
              <a:rPr kumimoji="0" lang="x-non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x-none"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838503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DFB33F3-A665-2A1D-134E-9E244997B417}"/>
              </a:ext>
            </a:extLst>
          </p:cNvPr>
          <p:cNvSpPr>
            <a:spLocks noGrp="1"/>
          </p:cNvSpPr>
          <p:nvPr>
            <p:ph type="title"/>
          </p:nvPr>
        </p:nvSpPr>
        <p:spPr/>
        <p:txBody>
          <a:bodyPr>
            <a:normAutofit/>
          </a:bodyPr>
          <a:lstStyle/>
          <a:p>
            <a:r>
              <a:rPr lang="hu-HU" sz="2200" b="1" dirty="0">
                <a:solidFill>
                  <a:schemeClr val="accent1">
                    <a:lumMod val="75000"/>
                  </a:schemeClr>
                </a:solidFill>
                <a:latin typeface="Open Sans ExtraBold" pitchFamily="2" charset="0"/>
                <a:ea typeface="Open Sans ExtraBold" pitchFamily="2" charset="0"/>
                <a:cs typeface="Open Sans ExtraBold" pitchFamily="2" charset="0"/>
              </a:rPr>
              <a:t>1. </a:t>
            </a:r>
            <a:r>
              <a:rPr lang="hu-HU" sz="2200" b="1" dirty="0" err="1">
                <a:solidFill>
                  <a:schemeClr val="accent1">
                    <a:lumMod val="75000"/>
                  </a:schemeClr>
                </a:solidFill>
                <a:latin typeface="Open Sans ExtraBold" pitchFamily="2" charset="0"/>
                <a:ea typeface="Open Sans ExtraBold" pitchFamily="2" charset="0"/>
                <a:cs typeface="Open Sans ExtraBold" pitchFamily="2" charset="0"/>
              </a:rPr>
              <a:t>Výzva</a:t>
            </a:r>
            <a:r>
              <a:rPr lang="hu-HU" sz="2200" b="1" dirty="0">
                <a:solidFill>
                  <a:schemeClr val="accent1">
                    <a:lumMod val="75000"/>
                  </a:schemeClr>
                </a:solidFill>
                <a:latin typeface="Open Sans ExtraBold" pitchFamily="2" charset="0"/>
                <a:ea typeface="Open Sans ExtraBold" pitchFamily="2" charset="0"/>
                <a:cs typeface="Open Sans ExtraBold" pitchFamily="2" charset="0"/>
              </a:rPr>
              <a:t/>
            </a:r>
            <a:br>
              <a:rPr lang="hu-HU" sz="2200" b="1" dirty="0">
                <a:solidFill>
                  <a:schemeClr val="accent1">
                    <a:lumMod val="75000"/>
                  </a:schemeClr>
                </a:solidFill>
                <a:latin typeface="Open Sans ExtraBold" pitchFamily="2" charset="0"/>
                <a:ea typeface="Open Sans ExtraBold" pitchFamily="2" charset="0"/>
                <a:cs typeface="Open Sans ExtraBold" pitchFamily="2" charset="0"/>
              </a:rPr>
            </a:br>
            <a:r>
              <a:rPr lang="hu-HU" sz="2200" b="1" dirty="0" err="1">
                <a:latin typeface="Open Sans ExtraBold" pitchFamily="2" charset="0"/>
                <a:ea typeface="Open Sans ExtraBold" pitchFamily="2" charset="0"/>
                <a:cs typeface="Open Sans ExtraBold" pitchFamily="2" charset="0"/>
              </a:rPr>
              <a:t>Indikatívne</a:t>
            </a:r>
            <a:r>
              <a:rPr lang="hu-HU" sz="2200" b="1" dirty="0">
                <a:latin typeface="Open Sans ExtraBold" pitchFamily="2" charset="0"/>
                <a:ea typeface="Open Sans ExtraBold" pitchFamily="2" charset="0"/>
                <a:cs typeface="Open Sans ExtraBold" pitchFamily="2" charset="0"/>
              </a:rPr>
              <a:t> </a:t>
            </a:r>
            <a:r>
              <a:rPr lang="hu-HU" sz="2200" b="1" dirty="0" err="1">
                <a:latin typeface="Open Sans ExtraBold" pitchFamily="2" charset="0"/>
                <a:ea typeface="Open Sans ExtraBold" pitchFamily="2" charset="0"/>
                <a:cs typeface="Open Sans ExtraBold" pitchFamily="2" charset="0"/>
              </a:rPr>
              <a:t>aktivity</a:t>
            </a:r>
            <a:endParaRPr lang="x-none" sz="2200" b="1" dirty="0">
              <a:latin typeface="Open Sans ExtraBold" pitchFamily="2" charset="0"/>
              <a:ea typeface="Open Sans ExtraBold" pitchFamily="2" charset="0"/>
              <a:cs typeface="Open Sans ExtraBold" pitchFamily="2" charset="0"/>
            </a:endParaRPr>
          </a:p>
        </p:txBody>
      </p:sp>
      <p:sp>
        <p:nvSpPr>
          <p:cNvPr id="3" name="Content Placeholder 2">
            <a:extLst>
              <a:ext uri="{FF2B5EF4-FFF2-40B4-BE49-F238E27FC236}">
                <a16:creationId xmlns="" xmlns:a16="http://schemas.microsoft.com/office/drawing/2014/main" id="{DDD77D7A-34EE-52FF-BCC6-BC5BC0952499}"/>
              </a:ext>
            </a:extLst>
          </p:cNvPr>
          <p:cNvSpPr>
            <a:spLocks noGrp="1"/>
          </p:cNvSpPr>
          <p:nvPr>
            <p:ph idx="1"/>
          </p:nvPr>
        </p:nvSpPr>
        <p:spPr>
          <a:xfrm>
            <a:off x="628650" y="1825625"/>
            <a:ext cx="8020828" cy="4080653"/>
          </a:xfrm>
        </p:spPr>
        <p:txBody>
          <a:bodyPr>
            <a:normAutofit/>
          </a:bodyPr>
          <a:lstStyle/>
          <a:p>
            <a:pPr marL="0" indent="0">
              <a:buNone/>
            </a:pPr>
            <a:r>
              <a:rPr lang="en-GB" sz="1800" b="1" dirty="0" err="1">
                <a:latin typeface="Open Sans Light" pitchFamily="2" charset="0"/>
              </a:rPr>
              <a:t>Priorit</a:t>
            </a:r>
            <a:r>
              <a:rPr lang="hu-HU" sz="1800" b="1" dirty="0">
                <a:latin typeface="Open Sans Light" pitchFamily="2" charset="0"/>
              </a:rPr>
              <a:t>a</a:t>
            </a:r>
            <a:r>
              <a:rPr lang="en-GB" sz="1800" b="1" dirty="0">
                <a:latin typeface="Open Sans Light" pitchFamily="2" charset="0"/>
              </a:rPr>
              <a:t> 2: </a:t>
            </a:r>
            <a:r>
              <a:rPr lang="sk-SK" sz="1800" b="1" dirty="0">
                <a:latin typeface="Open Sans Light" pitchFamily="2" charset="0"/>
                <a:ea typeface="Open Sans Light" pitchFamily="2" charset="0"/>
                <a:cs typeface="Open Sans Light" pitchFamily="2" charset="0"/>
              </a:rPr>
              <a:t>Zdravý a atraktívny pohraničný región </a:t>
            </a:r>
            <a:r>
              <a:rPr lang="hu-HU" sz="1800" b="1" dirty="0">
                <a:latin typeface="Open Sans Light" pitchFamily="2" charset="0"/>
              </a:rPr>
              <a:t>		EUR 19,8M</a:t>
            </a:r>
            <a:endParaRPr lang="en-GB" sz="1800" b="1" dirty="0">
              <a:latin typeface="Open Sans Light" pitchFamily="2" charset="0"/>
            </a:endParaRPr>
          </a:p>
          <a:p>
            <a:pPr marL="0" indent="0">
              <a:buNone/>
            </a:pPr>
            <a:r>
              <a:rPr lang="hu-HU" sz="1800" dirty="0" err="1">
                <a:latin typeface="Open Sans Light" pitchFamily="2" charset="0"/>
                <a:ea typeface="Open Sans Light" pitchFamily="2" charset="0"/>
                <a:cs typeface="Open Sans Light" pitchFamily="2" charset="0"/>
              </a:rPr>
              <a:t>Cieľ</a:t>
            </a:r>
            <a:r>
              <a:rPr lang="hu-HU" sz="1800" dirty="0">
                <a:latin typeface="Open Sans Light" pitchFamily="2" charset="0"/>
                <a:ea typeface="Open Sans Light" pitchFamily="2" charset="0"/>
                <a:cs typeface="Open Sans Light" pitchFamily="2" charset="0"/>
              </a:rPr>
              <a:t> </a:t>
            </a:r>
            <a:r>
              <a:rPr lang="en-GB" sz="1800" dirty="0">
                <a:latin typeface="Open Sans Light" pitchFamily="2" charset="0"/>
              </a:rPr>
              <a:t>2.1: </a:t>
            </a:r>
            <a:r>
              <a:rPr lang="hu-HU" sz="1800" dirty="0">
                <a:latin typeface="Open Sans Light" pitchFamily="2" charset="0"/>
              </a:rPr>
              <a:t>Z</a:t>
            </a:r>
            <a:r>
              <a:rPr lang="sk-SK" sz="1800" dirty="0" smtClean="0">
                <a:latin typeface="Open Sans Light" pitchFamily="2" charset="0"/>
              </a:rPr>
              <a:t>abezp. </a:t>
            </a:r>
            <a:r>
              <a:rPr lang="sk-SK" sz="1800" dirty="0">
                <a:latin typeface="Open Sans Light" pitchFamily="2" charset="0"/>
              </a:rPr>
              <a:t>rovnakého prístupu k zdrav. </a:t>
            </a:r>
            <a:r>
              <a:rPr lang="sk-SK" sz="1800" dirty="0" smtClean="0">
                <a:latin typeface="Open Sans Light" pitchFamily="2" charset="0"/>
              </a:rPr>
              <a:t>starost. </a:t>
            </a:r>
            <a:r>
              <a:rPr lang="en-GB" sz="1800" dirty="0">
                <a:latin typeface="Open Sans Light" pitchFamily="2" charset="0"/>
              </a:rPr>
              <a:t>(SO 4.5) </a:t>
            </a:r>
            <a:r>
              <a:rPr lang="hu-HU" sz="1800" dirty="0" smtClean="0">
                <a:latin typeface="Open Sans Light" pitchFamily="2" charset="0"/>
              </a:rPr>
              <a:t>	EUR </a:t>
            </a:r>
            <a:r>
              <a:rPr lang="hu-HU" sz="1800" dirty="0">
                <a:latin typeface="Open Sans Light" pitchFamily="2" charset="0"/>
              </a:rPr>
              <a:t>16,2M</a:t>
            </a:r>
          </a:p>
          <a:p>
            <a:pPr marL="0" indent="0">
              <a:buNone/>
            </a:pPr>
            <a:endParaRPr lang="hu-HU" sz="1700" b="1" i="1" dirty="0">
              <a:latin typeface="Open Sans Light" pitchFamily="2" charset="0"/>
              <a:ea typeface="Open Sans Light" pitchFamily="2" charset="0"/>
              <a:cs typeface="Open Sans Light" pitchFamily="2" charset="0"/>
            </a:endParaRPr>
          </a:p>
          <a:p>
            <a:pPr marL="0" indent="0">
              <a:buNone/>
            </a:pPr>
            <a:r>
              <a:rPr lang="hu-HU" sz="1800" b="1" i="1" dirty="0" err="1">
                <a:latin typeface="Open Sans Light" pitchFamily="2" charset="0"/>
                <a:ea typeface="Open Sans Light" pitchFamily="2" charset="0"/>
                <a:cs typeface="Open Sans Light" pitchFamily="2" charset="0"/>
              </a:rPr>
              <a:t>Typy</a:t>
            </a:r>
            <a:r>
              <a:rPr lang="hu-HU" sz="1800" b="1" i="1" dirty="0">
                <a:latin typeface="Open Sans Light" pitchFamily="2" charset="0"/>
                <a:ea typeface="Open Sans Light" pitchFamily="2" charset="0"/>
                <a:cs typeface="Open Sans Light" pitchFamily="2" charset="0"/>
              </a:rPr>
              <a:t> </a:t>
            </a:r>
            <a:r>
              <a:rPr lang="hu-HU" sz="1800" b="1" i="1" dirty="0" err="1">
                <a:latin typeface="Open Sans Light" pitchFamily="2" charset="0"/>
                <a:ea typeface="Open Sans Light" pitchFamily="2" charset="0"/>
                <a:cs typeface="Open Sans Light" pitchFamily="2" charset="0"/>
              </a:rPr>
              <a:t>aktivít</a:t>
            </a:r>
            <a:r>
              <a:rPr lang="hu-HU" sz="1800" b="1" i="1" dirty="0">
                <a:latin typeface="Open Sans Light" pitchFamily="2" charset="0"/>
                <a:ea typeface="Open Sans Light" pitchFamily="2" charset="0"/>
                <a:cs typeface="Open Sans Light" pitchFamily="2" charset="0"/>
              </a:rPr>
              <a:t> </a:t>
            </a:r>
            <a:r>
              <a:rPr lang="hu-HU" sz="1800" b="1" i="1" dirty="0" smtClean="0">
                <a:latin typeface="Open Sans Light" pitchFamily="2" charset="0"/>
                <a:ea typeface="Open Sans Light" pitchFamily="2" charset="0"/>
                <a:cs typeface="Open Sans Light" pitchFamily="2" charset="0"/>
              </a:rPr>
              <a:t>4 </a:t>
            </a:r>
            <a:r>
              <a:rPr lang="hu-HU" sz="1800" b="1" i="1" dirty="0">
                <a:latin typeface="Open Sans Light" pitchFamily="2" charset="0"/>
                <a:ea typeface="Open Sans Light" pitchFamily="2" charset="0"/>
                <a:cs typeface="Open Sans Light" pitchFamily="2" charset="0"/>
              </a:rPr>
              <a:t>– </a:t>
            </a:r>
            <a:r>
              <a:rPr lang="hu-HU" sz="1800" b="1" i="1" dirty="0" err="1">
                <a:latin typeface="Open Sans Light" pitchFamily="2" charset="0"/>
                <a:ea typeface="Open Sans Light" pitchFamily="2" charset="0"/>
                <a:cs typeface="Open Sans Light" pitchFamily="2" charset="0"/>
              </a:rPr>
              <a:t>indikatívne</a:t>
            </a:r>
            <a:r>
              <a:rPr lang="hu-HU" sz="1800" b="1" i="1" dirty="0">
                <a:latin typeface="Open Sans Light" pitchFamily="2" charset="0"/>
                <a:ea typeface="Open Sans Light" pitchFamily="2" charset="0"/>
                <a:cs typeface="Open Sans Light" pitchFamily="2" charset="0"/>
              </a:rPr>
              <a:t> </a:t>
            </a:r>
            <a:r>
              <a:rPr lang="hu-HU" sz="1800" b="1" i="1" dirty="0" err="1">
                <a:latin typeface="Open Sans Light" pitchFamily="2" charset="0"/>
                <a:ea typeface="Open Sans Light" pitchFamily="2" charset="0"/>
                <a:cs typeface="Open Sans Light" pitchFamily="2" charset="0"/>
              </a:rPr>
              <a:t>aktivity</a:t>
            </a:r>
            <a:r>
              <a:rPr lang="hu-HU" sz="1800" b="1" i="1" dirty="0">
                <a:latin typeface="Open Sans Light" pitchFamily="2" charset="0"/>
                <a:ea typeface="Open Sans Light" pitchFamily="2" charset="0"/>
                <a:cs typeface="Open Sans Light" pitchFamily="2" charset="0"/>
              </a:rPr>
              <a:t> </a:t>
            </a:r>
          </a:p>
          <a:p>
            <a:pPr algn="just">
              <a:buClr>
                <a:schemeClr val="accent1">
                  <a:lumMod val="75000"/>
                </a:schemeClr>
              </a:buClr>
            </a:pPr>
            <a:r>
              <a:rPr lang="hu-HU" sz="1700" dirty="0" err="1" smtClean="0">
                <a:latin typeface="Open Sans Light" pitchFamily="2" charset="0"/>
              </a:rPr>
              <a:t>Návrh</a:t>
            </a:r>
            <a:r>
              <a:rPr lang="hu-HU" sz="1700" dirty="0" smtClean="0">
                <a:latin typeface="Open Sans Light" pitchFamily="2" charset="0"/>
              </a:rPr>
              <a:t> </a:t>
            </a:r>
            <a:r>
              <a:rPr lang="hu-HU" sz="1700" dirty="0">
                <a:latin typeface="Open Sans Light" pitchFamily="2" charset="0"/>
              </a:rPr>
              <a:t>a </a:t>
            </a:r>
            <a:r>
              <a:rPr lang="hu-HU" sz="1700" dirty="0" err="1">
                <a:latin typeface="Open Sans Light" pitchFamily="2" charset="0"/>
              </a:rPr>
              <a:t>realizácia</a:t>
            </a:r>
            <a:r>
              <a:rPr lang="hu-HU" sz="1700" dirty="0">
                <a:latin typeface="Open Sans Light" pitchFamily="2" charset="0"/>
              </a:rPr>
              <a:t> </a:t>
            </a:r>
            <a:r>
              <a:rPr lang="hu-HU" sz="1700" dirty="0" err="1">
                <a:latin typeface="Open Sans Light" pitchFamily="2" charset="0"/>
              </a:rPr>
              <a:t>miestnych</a:t>
            </a:r>
            <a:r>
              <a:rPr lang="hu-HU" sz="1700" dirty="0">
                <a:latin typeface="Open Sans Light" pitchFamily="2" charset="0"/>
              </a:rPr>
              <a:t> a </a:t>
            </a:r>
            <a:r>
              <a:rPr lang="hu-HU" sz="1700" dirty="0" err="1">
                <a:latin typeface="Open Sans Light" pitchFamily="2" charset="0"/>
              </a:rPr>
              <a:t>regionálnych</a:t>
            </a:r>
            <a:r>
              <a:rPr lang="hu-HU" sz="1700" dirty="0">
                <a:latin typeface="Open Sans Light" pitchFamily="2" charset="0"/>
              </a:rPr>
              <a:t> </a:t>
            </a:r>
            <a:r>
              <a:rPr lang="hu-HU" sz="1700" dirty="0" err="1">
                <a:latin typeface="Open Sans Light" pitchFamily="2" charset="0"/>
              </a:rPr>
              <a:t>programov</a:t>
            </a:r>
            <a:r>
              <a:rPr lang="hu-HU" sz="1700" dirty="0">
                <a:latin typeface="Open Sans Light" pitchFamily="2" charset="0"/>
              </a:rPr>
              <a:t> </a:t>
            </a:r>
            <a:r>
              <a:rPr lang="hu-HU" sz="1700" dirty="0" err="1">
                <a:latin typeface="Open Sans Light" pitchFamily="2" charset="0"/>
              </a:rPr>
              <a:t>zdravotného</a:t>
            </a:r>
            <a:r>
              <a:rPr lang="hu-HU" sz="1700" dirty="0">
                <a:latin typeface="Open Sans Light" pitchFamily="2" charset="0"/>
              </a:rPr>
              <a:t> </a:t>
            </a:r>
            <a:r>
              <a:rPr lang="hu-HU" sz="1700" dirty="0" err="1" smtClean="0">
                <a:latin typeface="Open Sans Light" pitchFamily="2" charset="0"/>
              </a:rPr>
              <a:t>skríningu</a:t>
            </a:r>
            <a:r>
              <a:rPr lang="hu-HU" sz="1700" dirty="0" smtClean="0">
                <a:latin typeface="Open Sans Light" pitchFamily="2" charset="0"/>
              </a:rPr>
              <a:t>;</a:t>
            </a:r>
            <a:endParaRPr lang="en-GB" sz="1700" dirty="0">
              <a:latin typeface="Open Sans Light" pitchFamily="2" charset="0"/>
            </a:endParaRPr>
          </a:p>
          <a:p>
            <a:pPr algn="just">
              <a:buClr>
                <a:schemeClr val="accent1">
                  <a:lumMod val="75000"/>
                </a:schemeClr>
              </a:buClr>
            </a:pPr>
            <a:r>
              <a:rPr lang="hu-HU" sz="1700" dirty="0" err="1" smtClean="0">
                <a:latin typeface="Open Sans Light" pitchFamily="2" charset="0"/>
              </a:rPr>
              <a:t>Realizovať</a:t>
            </a:r>
            <a:r>
              <a:rPr lang="hu-HU" sz="1700" dirty="0" smtClean="0">
                <a:latin typeface="Open Sans Light" pitchFamily="2" charset="0"/>
              </a:rPr>
              <a:t> </a:t>
            </a:r>
            <a:r>
              <a:rPr lang="hu-HU" sz="1700" dirty="0" err="1">
                <a:latin typeface="Open Sans Light" pitchFamily="2" charset="0"/>
              </a:rPr>
              <a:t>miestne</a:t>
            </a:r>
            <a:r>
              <a:rPr lang="hu-HU" sz="1700" dirty="0">
                <a:latin typeface="Open Sans Light" pitchFamily="2" charset="0"/>
              </a:rPr>
              <a:t> a </a:t>
            </a:r>
            <a:r>
              <a:rPr lang="hu-HU" sz="1700" dirty="0" err="1">
                <a:latin typeface="Open Sans Light" pitchFamily="2" charset="0"/>
              </a:rPr>
              <a:t>regionálne</a:t>
            </a:r>
            <a:r>
              <a:rPr lang="hu-HU" sz="1700" dirty="0">
                <a:latin typeface="Open Sans Light" pitchFamily="2" charset="0"/>
              </a:rPr>
              <a:t> </a:t>
            </a:r>
            <a:r>
              <a:rPr lang="hu-HU" sz="1700" dirty="0" err="1">
                <a:latin typeface="Open Sans Light" pitchFamily="2" charset="0"/>
              </a:rPr>
              <a:t>programy</a:t>
            </a:r>
            <a:r>
              <a:rPr lang="hu-HU" sz="1700" dirty="0">
                <a:latin typeface="Open Sans Light" pitchFamily="2" charset="0"/>
              </a:rPr>
              <a:t> </a:t>
            </a:r>
            <a:r>
              <a:rPr lang="hu-HU" sz="1700" dirty="0" err="1">
                <a:latin typeface="Open Sans Light" pitchFamily="2" charset="0"/>
              </a:rPr>
              <a:t>zvyšovania</a:t>
            </a:r>
            <a:r>
              <a:rPr lang="hu-HU" sz="1700" dirty="0">
                <a:latin typeface="Open Sans Light" pitchFamily="2" charset="0"/>
              </a:rPr>
              <a:t> </a:t>
            </a:r>
            <a:r>
              <a:rPr lang="hu-HU" sz="1700" dirty="0" err="1">
                <a:latin typeface="Open Sans Light" pitchFamily="2" charset="0"/>
              </a:rPr>
              <a:t>povedomia</a:t>
            </a:r>
            <a:r>
              <a:rPr lang="hu-HU" sz="1700" dirty="0">
                <a:latin typeface="Open Sans Light" pitchFamily="2" charset="0"/>
              </a:rPr>
              <a:t> a </a:t>
            </a:r>
            <a:r>
              <a:rPr lang="hu-HU" sz="1700" dirty="0" err="1">
                <a:latin typeface="Open Sans Light" pitchFamily="2" charset="0"/>
              </a:rPr>
              <a:t>odbornej</a:t>
            </a:r>
            <a:r>
              <a:rPr lang="hu-HU" sz="1700" dirty="0">
                <a:latin typeface="Open Sans Light" pitchFamily="2" charset="0"/>
              </a:rPr>
              <a:t> </a:t>
            </a:r>
            <a:r>
              <a:rPr lang="hu-HU" sz="1700" dirty="0" err="1">
                <a:latin typeface="Open Sans Light" pitchFamily="2" charset="0"/>
              </a:rPr>
              <a:t>prípravy</a:t>
            </a:r>
            <a:r>
              <a:rPr lang="hu-HU" sz="1700" dirty="0">
                <a:latin typeface="Open Sans Light" pitchFamily="2" charset="0"/>
              </a:rPr>
              <a:t> v </a:t>
            </a:r>
            <a:r>
              <a:rPr lang="hu-HU" sz="1700" dirty="0" err="1">
                <a:latin typeface="Open Sans Light" pitchFamily="2" charset="0"/>
              </a:rPr>
              <a:t>oblasti</a:t>
            </a:r>
            <a:r>
              <a:rPr lang="hu-HU" sz="1700" dirty="0">
                <a:latin typeface="Open Sans Light" pitchFamily="2" charset="0"/>
              </a:rPr>
              <a:t> </a:t>
            </a:r>
            <a:r>
              <a:rPr lang="hu-HU" sz="1700" dirty="0" err="1">
                <a:latin typeface="Open Sans Light" pitchFamily="2" charset="0"/>
              </a:rPr>
              <a:t>zdravotnej</a:t>
            </a:r>
            <a:r>
              <a:rPr lang="hu-HU" sz="1700" dirty="0">
                <a:latin typeface="Open Sans Light" pitchFamily="2" charset="0"/>
              </a:rPr>
              <a:t> </a:t>
            </a:r>
            <a:r>
              <a:rPr lang="hu-HU" sz="1700" dirty="0" err="1">
                <a:latin typeface="Open Sans Light" pitchFamily="2" charset="0"/>
              </a:rPr>
              <a:t>prevencie</a:t>
            </a:r>
            <a:r>
              <a:rPr lang="hu-HU" sz="1700" dirty="0">
                <a:latin typeface="Open Sans Light" pitchFamily="2" charset="0"/>
              </a:rPr>
              <a:t> a </a:t>
            </a:r>
            <a:r>
              <a:rPr lang="hu-HU" sz="1700" dirty="0" err="1">
                <a:latin typeface="Open Sans Light" pitchFamily="2" charset="0"/>
              </a:rPr>
              <a:t>rozvoja</a:t>
            </a:r>
            <a:r>
              <a:rPr lang="hu-HU" sz="1700" dirty="0">
                <a:latin typeface="Open Sans Light" pitchFamily="2" charset="0"/>
              </a:rPr>
              <a:t> </a:t>
            </a:r>
            <a:r>
              <a:rPr lang="hu-HU" sz="1700" dirty="0" err="1">
                <a:latin typeface="Open Sans Light" pitchFamily="2" charset="0"/>
              </a:rPr>
              <a:t>zdravia</a:t>
            </a:r>
            <a:r>
              <a:rPr lang="hu-HU" sz="1700" dirty="0">
                <a:latin typeface="Open Sans Light" pitchFamily="2" charset="0"/>
              </a:rPr>
              <a:t>;</a:t>
            </a:r>
            <a:endParaRPr lang="en-GB" sz="1700" dirty="0">
              <a:latin typeface="Open Sans Light" pitchFamily="2" charset="0"/>
            </a:endParaRPr>
          </a:p>
          <a:p>
            <a:pPr algn="just">
              <a:buClr>
                <a:schemeClr val="accent1">
                  <a:lumMod val="75000"/>
                </a:schemeClr>
              </a:buClr>
            </a:pPr>
            <a:r>
              <a:rPr lang="hu-HU" sz="1700" dirty="0" err="1" smtClean="0">
                <a:latin typeface="Open Sans Light" pitchFamily="2" charset="0"/>
              </a:rPr>
              <a:t>Realizácia</a:t>
            </a:r>
            <a:r>
              <a:rPr lang="hu-HU" sz="1700" dirty="0" smtClean="0">
                <a:latin typeface="Open Sans Light" pitchFamily="2" charset="0"/>
              </a:rPr>
              <a:t> </a:t>
            </a:r>
            <a:r>
              <a:rPr lang="hu-HU" sz="1700" dirty="0" err="1">
                <a:latin typeface="Open Sans Light" pitchFamily="2" charset="0"/>
              </a:rPr>
              <a:t>programov</a:t>
            </a:r>
            <a:r>
              <a:rPr lang="hu-HU" sz="1700" dirty="0">
                <a:latin typeface="Open Sans Light" pitchFamily="2" charset="0"/>
              </a:rPr>
              <a:t> </a:t>
            </a:r>
            <a:r>
              <a:rPr lang="hu-HU" sz="1700" dirty="0" err="1">
                <a:latin typeface="Open Sans Light" pitchFamily="2" charset="0"/>
              </a:rPr>
              <a:t>rozvoja</a:t>
            </a:r>
            <a:r>
              <a:rPr lang="hu-HU" sz="1700" dirty="0">
                <a:latin typeface="Open Sans Light" pitchFamily="2" charset="0"/>
              </a:rPr>
              <a:t> </a:t>
            </a:r>
            <a:r>
              <a:rPr lang="hu-HU" sz="1700" dirty="0" err="1">
                <a:latin typeface="Open Sans Light" pitchFamily="2" charset="0"/>
              </a:rPr>
              <a:t>zručností</a:t>
            </a:r>
            <a:r>
              <a:rPr lang="hu-HU" sz="1700" dirty="0">
                <a:latin typeface="Open Sans Light" pitchFamily="2" charset="0"/>
              </a:rPr>
              <a:t> a </a:t>
            </a:r>
            <a:r>
              <a:rPr lang="hu-HU" sz="1700" dirty="0" err="1">
                <a:latin typeface="Open Sans Light" pitchFamily="2" charset="0"/>
              </a:rPr>
              <a:t>odbornej</a:t>
            </a:r>
            <a:r>
              <a:rPr lang="hu-HU" sz="1700" dirty="0">
                <a:latin typeface="Open Sans Light" pitchFamily="2" charset="0"/>
              </a:rPr>
              <a:t> </a:t>
            </a:r>
            <a:r>
              <a:rPr lang="hu-HU" sz="1700" dirty="0" err="1">
                <a:latin typeface="Open Sans Light" pitchFamily="2" charset="0"/>
              </a:rPr>
              <a:t>prípravy</a:t>
            </a:r>
            <a:r>
              <a:rPr lang="hu-HU" sz="1700" dirty="0">
                <a:latin typeface="Open Sans Light" pitchFamily="2" charset="0"/>
              </a:rPr>
              <a:t> v </a:t>
            </a:r>
            <a:r>
              <a:rPr lang="hu-HU" sz="1700" dirty="0" err="1">
                <a:latin typeface="Open Sans Light" pitchFamily="2" charset="0"/>
              </a:rPr>
              <a:t>oblasti</a:t>
            </a:r>
            <a:r>
              <a:rPr lang="hu-HU" sz="1700" dirty="0">
                <a:latin typeface="Open Sans Light" pitchFamily="2" charset="0"/>
              </a:rPr>
              <a:t> </a:t>
            </a:r>
            <a:r>
              <a:rPr lang="hu-HU" sz="1700" dirty="0" err="1">
                <a:latin typeface="Open Sans Light" pitchFamily="2" charset="0"/>
              </a:rPr>
              <a:t>prevencie</a:t>
            </a:r>
            <a:r>
              <a:rPr lang="hu-HU" sz="1700" dirty="0">
                <a:latin typeface="Open Sans Light" pitchFamily="2" charset="0"/>
              </a:rPr>
              <a:t> a </a:t>
            </a:r>
            <a:r>
              <a:rPr lang="hu-HU" sz="1700" dirty="0" err="1">
                <a:latin typeface="Open Sans Light" pitchFamily="2" charset="0"/>
              </a:rPr>
              <a:t>podpory</a:t>
            </a:r>
            <a:r>
              <a:rPr lang="hu-HU" sz="1700" dirty="0">
                <a:latin typeface="Open Sans Light" pitchFamily="2" charset="0"/>
              </a:rPr>
              <a:t> </a:t>
            </a:r>
            <a:r>
              <a:rPr lang="hu-HU" sz="1700" dirty="0" err="1">
                <a:latin typeface="Open Sans Light" pitchFamily="2" charset="0"/>
              </a:rPr>
              <a:t>zdravia</a:t>
            </a:r>
            <a:r>
              <a:rPr lang="hu-HU" sz="1700" dirty="0">
                <a:latin typeface="Open Sans Light" pitchFamily="2" charset="0"/>
              </a:rPr>
              <a:t>;</a:t>
            </a:r>
            <a:endParaRPr lang="en-GB" sz="1700" dirty="0">
              <a:latin typeface="Open Sans Light" pitchFamily="2" charset="0"/>
            </a:endParaRPr>
          </a:p>
          <a:p>
            <a:pPr algn="just">
              <a:buClr>
                <a:schemeClr val="accent1">
                  <a:lumMod val="75000"/>
                </a:schemeClr>
              </a:buClr>
            </a:pPr>
            <a:r>
              <a:rPr lang="hu-HU" sz="1700" dirty="0" err="1" smtClean="0">
                <a:latin typeface="Open Sans Light" pitchFamily="2" charset="0"/>
              </a:rPr>
              <a:t>Rozvoj</a:t>
            </a:r>
            <a:r>
              <a:rPr lang="hu-HU" sz="1700" dirty="0" smtClean="0">
                <a:latin typeface="Open Sans Light" pitchFamily="2" charset="0"/>
              </a:rPr>
              <a:t> </a:t>
            </a:r>
            <a:r>
              <a:rPr lang="hu-HU" sz="1700" dirty="0" err="1">
                <a:latin typeface="Open Sans Light" pitchFamily="2" charset="0"/>
              </a:rPr>
              <a:t>infraštruktúry</a:t>
            </a:r>
            <a:r>
              <a:rPr lang="hu-HU" sz="1700" dirty="0">
                <a:latin typeface="Open Sans Light" pitchFamily="2" charset="0"/>
              </a:rPr>
              <a:t> (</a:t>
            </a:r>
            <a:r>
              <a:rPr lang="hu-HU" sz="1700" dirty="0" err="1">
                <a:latin typeface="Open Sans Light" pitchFamily="2" charset="0"/>
              </a:rPr>
              <a:t>vrátane</a:t>
            </a:r>
            <a:r>
              <a:rPr lang="hu-HU" sz="1700" dirty="0">
                <a:latin typeface="Open Sans Light" pitchFamily="2" charset="0"/>
              </a:rPr>
              <a:t> </a:t>
            </a:r>
            <a:r>
              <a:rPr lang="hu-HU" sz="1700" dirty="0" err="1">
                <a:latin typeface="Open Sans Light" pitchFamily="2" charset="0"/>
              </a:rPr>
              <a:t>rekonštrukcie</a:t>
            </a:r>
            <a:r>
              <a:rPr lang="hu-HU" sz="1700" dirty="0">
                <a:latin typeface="Open Sans Light" pitchFamily="2" charset="0"/>
              </a:rPr>
              <a:t> </a:t>
            </a:r>
            <a:r>
              <a:rPr lang="hu-HU" sz="1700" dirty="0" err="1">
                <a:latin typeface="Open Sans Light" pitchFamily="2" charset="0"/>
              </a:rPr>
              <a:t>budov</a:t>
            </a:r>
            <a:r>
              <a:rPr lang="hu-HU" sz="1700" dirty="0">
                <a:latin typeface="Open Sans Light" pitchFamily="2" charset="0"/>
              </a:rPr>
              <a:t> a </a:t>
            </a:r>
            <a:r>
              <a:rPr lang="hu-HU" sz="1700" dirty="0" err="1">
                <a:latin typeface="Open Sans Light" pitchFamily="2" charset="0"/>
              </a:rPr>
              <a:t>nákupu</a:t>
            </a:r>
            <a:r>
              <a:rPr lang="hu-HU" sz="1700" dirty="0">
                <a:latin typeface="Open Sans Light" pitchFamily="2" charset="0"/>
              </a:rPr>
              <a:t> </a:t>
            </a:r>
            <a:r>
              <a:rPr lang="hu-HU" sz="1700" dirty="0" err="1">
                <a:latin typeface="Open Sans Light" pitchFamily="2" charset="0"/>
              </a:rPr>
              <a:t>vybavenia</a:t>
            </a:r>
            <a:r>
              <a:rPr lang="hu-HU" sz="1700" dirty="0">
                <a:latin typeface="Open Sans Light" pitchFamily="2" charset="0"/>
              </a:rPr>
              <a:t>) </a:t>
            </a:r>
            <a:r>
              <a:rPr lang="hu-HU" sz="1700" dirty="0" err="1">
                <a:latin typeface="Open Sans Light" pitchFamily="2" charset="0"/>
              </a:rPr>
              <a:t>potrebnej</a:t>
            </a:r>
            <a:r>
              <a:rPr lang="hu-HU" sz="1700" dirty="0">
                <a:latin typeface="Open Sans Light" pitchFamily="2" charset="0"/>
              </a:rPr>
              <a:t> na </a:t>
            </a:r>
            <a:r>
              <a:rPr lang="hu-HU" sz="1700" dirty="0" err="1">
                <a:latin typeface="Open Sans Light" pitchFamily="2" charset="0"/>
              </a:rPr>
              <a:t>pilotné</a:t>
            </a:r>
            <a:r>
              <a:rPr lang="hu-HU" sz="1700" dirty="0">
                <a:latin typeface="Open Sans Light" pitchFamily="2" charset="0"/>
              </a:rPr>
              <a:t> </a:t>
            </a:r>
            <a:r>
              <a:rPr lang="hu-HU" sz="1700" dirty="0" err="1">
                <a:latin typeface="Open Sans Light" pitchFamily="2" charset="0"/>
              </a:rPr>
              <a:t>testovanie</a:t>
            </a:r>
            <a:r>
              <a:rPr lang="hu-HU" sz="1700" dirty="0">
                <a:latin typeface="Open Sans Light" pitchFamily="2" charset="0"/>
              </a:rPr>
              <a:t> a </a:t>
            </a:r>
            <a:r>
              <a:rPr lang="hu-HU" sz="1700" dirty="0" err="1">
                <a:latin typeface="Open Sans Light" pitchFamily="2" charset="0"/>
              </a:rPr>
              <a:t>prevádzku</a:t>
            </a:r>
            <a:r>
              <a:rPr lang="hu-HU" sz="1700" dirty="0">
                <a:latin typeface="Open Sans Light" pitchFamily="2" charset="0"/>
              </a:rPr>
              <a:t> </a:t>
            </a:r>
            <a:r>
              <a:rPr lang="hu-HU" sz="1700" dirty="0" err="1">
                <a:latin typeface="Open Sans Light" pitchFamily="2" charset="0"/>
              </a:rPr>
              <a:t>spoločných</a:t>
            </a:r>
            <a:r>
              <a:rPr lang="hu-HU" sz="1700" dirty="0">
                <a:latin typeface="Open Sans Light" pitchFamily="2" charset="0"/>
              </a:rPr>
              <a:t> </a:t>
            </a:r>
            <a:r>
              <a:rPr lang="hu-HU" sz="1700" dirty="0" err="1">
                <a:latin typeface="Open Sans Light" pitchFamily="2" charset="0"/>
              </a:rPr>
              <a:t>programov</a:t>
            </a:r>
            <a:r>
              <a:rPr lang="hu-HU" sz="1700" dirty="0">
                <a:latin typeface="Open Sans Light" pitchFamily="2" charset="0"/>
              </a:rPr>
              <a:t>.</a:t>
            </a:r>
            <a:endParaRPr lang="en-GB" sz="1700" dirty="0">
              <a:latin typeface="Open Sans Light" pitchFamily="2" charset="0"/>
            </a:endParaRPr>
          </a:p>
        </p:txBody>
      </p:sp>
      <p:sp>
        <p:nvSpPr>
          <p:cNvPr id="8" name="Slide Number Placeholder 7">
            <a:extLst>
              <a:ext uri="{FF2B5EF4-FFF2-40B4-BE49-F238E27FC236}">
                <a16:creationId xmlns="" xmlns:a16="http://schemas.microsoft.com/office/drawing/2014/main" id="{A5490C42-D944-4943-A5A7-4CE426B664EC}"/>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4591978-1342-554A-82AC-B12872A7F26C}" type="slidenum">
              <a:rPr kumimoji="0" lang="x-non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x-none"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623994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DFB33F3-A665-2A1D-134E-9E244997B417}"/>
              </a:ext>
            </a:extLst>
          </p:cNvPr>
          <p:cNvSpPr>
            <a:spLocks noGrp="1"/>
          </p:cNvSpPr>
          <p:nvPr>
            <p:ph type="title"/>
          </p:nvPr>
        </p:nvSpPr>
        <p:spPr/>
        <p:txBody>
          <a:bodyPr>
            <a:normAutofit/>
          </a:bodyPr>
          <a:lstStyle/>
          <a:p>
            <a:r>
              <a:rPr lang="hu-HU" sz="2200" b="1" dirty="0">
                <a:solidFill>
                  <a:schemeClr val="accent1">
                    <a:lumMod val="75000"/>
                  </a:schemeClr>
                </a:solidFill>
                <a:latin typeface="Open Sans ExtraBold" pitchFamily="2" charset="0"/>
                <a:ea typeface="Open Sans ExtraBold" pitchFamily="2" charset="0"/>
                <a:cs typeface="Open Sans ExtraBold" pitchFamily="2" charset="0"/>
              </a:rPr>
              <a:t>1. </a:t>
            </a:r>
            <a:r>
              <a:rPr lang="hu-HU" sz="2200" b="1" dirty="0" err="1">
                <a:solidFill>
                  <a:schemeClr val="accent1">
                    <a:lumMod val="75000"/>
                  </a:schemeClr>
                </a:solidFill>
                <a:latin typeface="Open Sans ExtraBold" pitchFamily="2" charset="0"/>
                <a:ea typeface="Open Sans ExtraBold" pitchFamily="2" charset="0"/>
                <a:cs typeface="Open Sans ExtraBold" pitchFamily="2" charset="0"/>
              </a:rPr>
              <a:t>Výzva</a:t>
            </a:r>
            <a:r>
              <a:rPr lang="hu-HU" sz="2200" b="1" dirty="0">
                <a:solidFill>
                  <a:schemeClr val="accent1">
                    <a:lumMod val="75000"/>
                  </a:schemeClr>
                </a:solidFill>
                <a:latin typeface="Open Sans ExtraBold" pitchFamily="2" charset="0"/>
                <a:ea typeface="Open Sans ExtraBold" pitchFamily="2" charset="0"/>
                <a:cs typeface="Open Sans ExtraBold" pitchFamily="2" charset="0"/>
              </a:rPr>
              <a:t/>
            </a:r>
            <a:br>
              <a:rPr lang="hu-HU" sz="2200" b="1" dirty="0">
                <a:solidFill>
                  <a:schemeClr val="accent1">
                    <a:lumMod val="75000"/>
                  </a:schemeClr>
                </a:solidFill>
                <a:latin typeface="Open Sans ExtraBold" pitchFamily="2" charset="0"/>
                <a:ea typeface="Open Sans ExtraBold" pitchFamily="2" charset="0"/>
                <a:cs typeface="Open Sans ExtraBold" pitchFamily="2" charset="0"/>
              </a:rPr>
            </a:br>
            <a:r>
              <a:rPr lang="hu-HU" sz="2200" b="1" dirty="0" err="1">
                <a:latin typeface="Open Sans ExtraBold" pitchFamily="2" charset="0"/>
                <a:ea typeface="Open Sans ExtraBold" pitchFamily="2" charset="0"/>
                <a:cs typeface="Open Sans ExtraBold" pitchFamily="2" charset="0"/>
              </a:rPr>
              <a:t>Indikatívne</a:t>
            </a:r>
            <a:r>
              <a:rPr lang="hu-HU" sz="2200" b="1" dirty="0">
                <a:latin typeface="Open Sans ExtraBold" pitchFamily="2" charset="0"/>
                <a:ea typeface="Open Sans ExtraBold" pitchFamily="2" charset="0"/>
                <a:cs typeface="Open Sans ExtraBold" pitchFamily="2" charset="0"/>
              </a:rPr>
              <a:t> </a:t>
            </a:r>
            <a:r>
              <a:rPr lang="hu-HU" sz="2200" b="1" dirty="0" err="1">
                <a:latin typeface="Open Sans ExtraBold" pitchFamily="2" charset="0"/>
                <a:ea typeface="Open Sans ExtraBold" pitchFamily="2" charset="0"/>
                <a:cs typeface="Open Sans ExtraBold" pitchFamily="2" charset="0"/>
              </a:rPr>
              <a:t>aktivity</a:t>
            </a:r>
            <a:endParaRPr lang="x-none" sz="2200" b="1" dirty="0">
              <a:latin typeface="Open Sans ExtraBold" pitchFamily="2" charset="0"/>
              <a:ea typeface="Open Sans ExtraBold" pitchFamily="2" charset="0"/>
              <a:cs typeface="Open Sans ExtraBold" pitchFamily="2" charset="0"/>
            </a:endParaRPr>
          </a:p>
        </p:txBody>
      </p:sp>
      <p:sp>
        <p:nvSpPr>
          <p:cNvPr id="3" name="Content Placeholder 2">
            <a:extLst>
              <a:ext uri="{FF2B5EF4-FFF2-40B4-BE49-F238E27FC236}">
                <a16:creationId xmlns="" xmlns:a16="http://schemas.microsoft.com/office/drawing/2014/main" id="{DDD77D7A-34EE-52FF-BCC6-BC5BC0952499}"/>
              </a:ext>
            </a:extLst>
          </p:cNvPr>
          <p:cNvSpPr>
            <a:spLocks noGrp="1"/>
          </p:cNvSpPr>
          <p:nvPr>
            <p:ph idx="1"/>
          </p:nvPr>
        </p:nvSpPr>
        <p:spPr>
          <a:xfrm>
            <a:off x="628650" y="1825625"/>
            <a:ext cx="8020828" cy="4080653"/>
          </a:xfrm>
        </p:spPr>
        <p:txBody>
          <a:bodyPr>
            <a:normAutofit/>
          </a:bodyPr>
          <a:lstStyle/>
          <a:p>
            <a:pPr marL="0" indent="0">
              <a:buNone/>
            </a:pPr>
            <a:r>
              <a:rPr lang="en-GB" sz="1600" b="1" dirty="0" err="1">
                <a:latin typeface="Open Sans Light" pitchFamily="2" charset="0"/>
              </a:rPr>
              <a:t>Priorit</a:t>
            </a:r>
            <a:r>
              <a:rPr lang="hu-HU" sz="1600" b="1" dirty="0">
                <a:latin typeface="Open Sans Light" pitchFamily="2" charset="0"/>
              </a:rPr>
              <a:t>a</a:t>
            </a:r>
            <a:r>
              <a:rPr lang="en-GB" sz="1600" b="1" dirty="0">
                <a:latin typeface="Open Sans Light" pitchFamily="2" charset="0"/>
              </a:rPr>
              <a:t> 2: </a:t>
            </a:r>
            <a:r>
              <a:rPr lang="sk-SK" sz="1600" b="1" dirty="0">
                <a:latin typeface="Open Sans Light" pitchFamily="2" charset="0"/>
                <a:ea typeface="Open Sans Light" pitchFamily="2" charset="0"/>
                <a:cs typeface="Open Sans Light" pitchFamily="2" charset="0"/>
              </a:rPr>
              <a:t>Zdravý a atraktívny pohraničný región </a:t>
            </a:r>
            <a:r>
              <a:rPr lang="hu-HU" sz="1600" b="1" dirty="0">
                <a:latin typeface="Open Sans Light" pitchFamily="2" charset="0"/>
              </a:rPr>
              <a:t>		EUR 19,8M</a:t>
            </a:r>
            <a:endParaRPr lang="en-GB" sz="1600" b="1" dirty="0">
              <a:latin typeface="Open Sans Light" pitchFamily="2" charset="0"/>
            </a:endParaRPr>
          </a:p>
          <a:p>
            <a:pPr marL="0" indent="0">
              <a:buNone/>
            </a:pPr>
            <a:r>
              <a:rPr lang="hu-HU" sz="1600" dirty="0" err="1" smtClean="0">
                <a:latin typeface="Open Sans Light" pitchFamily="2" charset="0"/>
                <a:ea typeface="Open Sans Light" pitchFamily="2" charset="0"/>
                <a:cs typeface="Open Sans Light" pitchFamily="2" charset="0"/>
              </a:rPr>
              <a:t>Cieľ</a:t>
            </a:r>
            <a:r>
              <a:rPr lang="en-GB" sz="1600" dirty="0" smtClean="0">
                <a:latin typeface="Open Sans Light" pitchFamily="2" charset="0"/>
              </a:rPr>
              <a:t> </a:t>
            </a:r>
            <a:r>
              <a:rPr lang="en-GB" sz="1600" dirty="0">
                <a:latin typeface="Open Sans Light" pitchFamily="2" charset="0"/>
              </a:rPr>
              <a:t>2.2: </a:t>
            </a:r>
            <a:r>
              <a:rPr lang="hu-HU" sz="1600" dirty="0" smtClean="0">
                <a:latin typeface="Open Sans Light" pitchFamily="2" charset="0"/>
              </a:rPr>
              <a:t>K</a:t>
            </a:r>
            <a:r>
              <a:rPr lang="en-GB" sz="1600" dirty="0" err="1" smtClean="0">
                <a:latin typeface="Open Sans Light" pitchFamily="2" charset="0"/>
              </a:rPr>
              <a:t>ult</a:t>
            </a:r>
            <a:r>
              <a:rPr lang="hu-HU" sz="1600" dirty="0" smtClean="0">
                <a:latin typeface="Open Sans Light" pitchFamily="2" charset="0"/>
              </a:rPr>
              <a:t>ú</a:t>
            </a:r>
            <a:r>
              <a:rPr lang="en-GB" sz="1600" dirty="0" smtClean="0">
                <a:latin typeface="Open Sans Light" pitchFamily="2" charset="0"/>
              </a:rPr>
              <a:t>r</a:t>
            </a:r>
            <a:r>
              <a:rPr lang="hu-HU" sz="1600" dirty="0" smtClean="0">
                <a:latin typeface="Open Sans Light" pitchFamily="2" charset="0"/>
              </a:rPr>
              <a:t>a</a:t>
            </a:r>
            <a:r>
              <a:rPr lang="en-GB" sz="1600" dirty="0" smtClean="0">
                <a:latin typeface="Open Sans Light" pitchFamily="2" charset="0"/>
              </a:rPr>
              <a:t> </a:t>
            </a:r>
            <a:r>
              <a:rPr lang="en-GB" sz="1600" dirty="0">
                <a:latin typeface="Open Sans Light" pitchFamily="2" charset="0"/>
              </a:rPr>
              <a:t>(SO 4.6)</a:t>
            </a:r>
            <a:r>
              <a:rPr lang="hu-HU" sz="1600" dirty="0">
                <a:latin typeface="Open Sans Light" pitchFamily="2" charset="0"/>
              </a:rPr>
              <a:t>					EUR 3,6M</a:t>
            </a:r>
          </a:p>
          <a:p>
            <a:pPr marL="0" indent="0">
              <a:buNone/>
            </a:pPr>
            <a:r>
              <a:rPr lang="hu-HU" sz="1600" b="1" i="1" dirty="0" err="1">
                <a:latin typeface="Open Sans Light" pitchFamily="2" charset="0"/>
                <a:ea typeface="Open Sans Light" pitchFamily="2" charset="0"/>
                <a:cs typeface="Open Sans Light" pitchFamily="2" charset="0"/>
              </a:rPr>
              <a:t>Typy</a:t>
            </a:r>
            <a:r>
              <a:rPr lang="hu-HU" sz="1600" b="1" i="1" dirty="0">
                <a:latin typeface="Open Sans Light" pitchFamily="2" charset="0"/>
                <a:ea typeface="Open Sans Light" pitchFamily="2" charset="0"/>
                <a:cs typeface="Open Sans Light" pitchFamily="2" charset="0"/>
              </a:rPr>
              <a:t> </a:t>
            </a:r>
            <a:r>
              <a:rPr lang="hu-HU" sz="1600" b="1" i="1" dirty="0" err="1">
                <a:latin typeface="Open Sans Light" pitchFamily="2" charset="0"/>
                <a:ea typeface="Open Sans Light" pitchFamily="2" charset="0"/>
                <a:cs typeface="Open Sans Light" pitchFamily="2" charset="0"/>
              </a:rPr>
              <a:t>aktivít</a:t>
            </a:r>
            <a:r>
              <a:rPr lang="hu-HU" sz="1600" b="1" i="1" dirty="0">
                <a:latin typeface="Open Sans Light" pitchFamily="2" charset="0"/>
                <a:ea typeface="Open Sans Light" pitchFamily="2" charset="0"/>
                <a:cs typeface="Open Sans Light" pitchFamily="2" charset="0"/>
              </a:rPr>
              <a:t> 1 – </a:t>
            </a:r>
            <a:r>
              <a:rPr lang="hu-HU" sz="1600" b="1" i="1" dirty="0" err="1">
                <a:latin typeface="Open Sans Light" pitchFamily="2" charset="0"/>
                <a:ea typeface="Open Sans Light" pitchFamily="2" charset="0"/>
                <a:cs typeface="Open Sans Light" pitchFamily="2" charset="0"/>
              </a:rPr>
              <a:t>indikatívne</a:t>
            </a:r>
            <a:r>
              <a:rPr lang="hu-HU" sz="1600" b="1" i="1" dirty="0">
                <a:latin typeface="Open Sans Light" pitchFamily="2" charset="0"/>
                <a:ea typeface="Open Sans Light" pitchFamily="2" charset="0"/>
                <a:cs typeface="Open Sans Light" pitchFamily="2" charset="0"/>
              </a:rPr>
              <a:t> </a:t>
            </a:r>
            <a:r>
              <a:rPr lang="hu-HU" sz="1600" b="1" i="1" dirty="0" err="1">
                <a:latin typeface="Open Sans Light" pitchFamily="2" charset="0"/>
                <a:ea typeface="Open Sans Light" pitchFamily="2" charset="0"/>
                <a:cs typeface="Open Sans Light" pitchFamily="2" charset="0"/>
              </a:rPr>
              <a:t>aktivity</a:t>
            </a:r>
            <a:r>
              <a:rPr lang="hu-HU" sz="1600" b="1" i="1" dirty="0">
                <a:latin typeface="Open Sans Light" pitchFamily="2" charset="0"/>
                <a:ea typeface="Open Sans Light" pitchFamily="2" charset="0"/>
                <a:cs typeface="Open Sans Light" pitchFamily="2" charset="0"/>
              </a:rPr>
              <a:t> </a:t>
            </a:r>
          </a:p>
          <a:p>
            <a:pPr algn="just">
              <a:buClr>
                <a:schemeClr val="accent1">
                  <a:lumMod val="75000"/>
                </a:schemeClr>
              </a:buClr>
            </a:pPr>
            <a:r>
              <a:rPr lang="hu-HU" sz="1600" dirty="0" err="1" smtClean="0">
                <a:latin typeface="Open Sans Light" pitchFamily="2" charset="0"/>
                <a:ea typeface="Open Sans Light" pitchFamily="2" charset="0"/>
                <a:cs typeface="Open Sans Light" pitchFamily="2" charset="0"/>
              </a:rPr>
              <a:t>Príprava</a:t>
            </a:r>
            <a:r>
              <a:rPr lang="hu-HU" sz="1600" dirty="0" smtClean="0">
                <a:latin typeface="Open Sans Light" pitchFamily="2" charset="0"/>
                <a:ea typeface="Open Sans Light" pitchFamily="2" charset="0"/>
                <a:cs typeface="Open Sans Light" pitchFamily="2" charset="0"/>
              </a:rPr>
              <a:t> </a:t>
            </a:r>
            <a:r>
              <a:rPr lang="hu-HU" sz="1600" dirty="0" err="1">
                <a:latin typeface="Open Sans Light" pitchFamily="2" charset="0"/>
                <a:ea typeface="Open Sans Light" pitchFamily="2" charset="0"/>
                <a:cs typeface="Open Sans Light" pitchFamily="2" charset="0"/>
              </a:rPr>
              <a:t>cezhraničných</a:t>
            </a:r>
            <a:r>
              <a:rPr lang="hu-HU" sz="1600" dirty="0">
                <a:latin typeface="Open Sans Light" pitchFamily="2" charset="0"/>
                <a:ea typeface="Open Sans Light" pitchFamily="2" charset="0"/>
                <a:cs typeface="Open Sans Light" pitchFamily="2" charset="0"/>
              </a:rPr>
              <a:t> </a:t>
            </a:r>
            <a:r>
              <a:rPr lang="hu-HU" sz="1600" dirty="0" err="1">
                <a:latin typeface="Open Sans Light" pitchFamily="2" charset="0"/>
                <a:ea typeface="Open Sans Light" pitchFamily="2" charset="0"/>
                <a:cs typeface="Open Sans Light" pitchFamily="2" charset="0"/>
              </a:rPr>
              <a:t>tematických</a:t>
            </a:r>
            <a:r>
              <a:rPr lang="hu-HU" sz="1600" dirty="0">
                <a:latin typeface="Open Sans Light" pitchFamily="2" charset="0"/>
                <a:ea typeface="Open Sans Light" pitchFamily="2" charset="0"/>
                <a:cs typeface="Open Sans Light" pitchFamily="2" charset="0"/>
              </a:rPr>
              <a:t> </a:t>
            </a:r>
            <a:r>
              <a:rPr lang="hu-HU" sz="1600" dirty="0" err="1">
                <a:latin typeface="Open Sans Light" pitchFamily="2" charset="0"/>
                <a:ea typeface="Open Sans Light" pitchFamily="2" charset="0"/>
                <a:cs typeface="Open Sans Light" pitchFamily="2" charset="0"/>
              </a:rPr>
              <a:t>trás</a:t>
            </a:r>
            <a:r>
              <a:rPr lang="hu-HU" sz="1600" dirty="0">
                <a:latin typeface="Open Sans Light" pitchFamily="2" charset="0"/>
                <a:ea typeface="Open Sans Light" pitchFamily="2" charset="0"/>
                <a:cs typeface="Open Sans Light" pitchFamily="2" charset="0"/>
              </a:rPr>
              <a:t> a </a:t>
            </a:r>
            <a:r>
              <a:rPr lang="hu-HU" sz="1600" dirty="0" err="1">
                <a:latin typeface="Open Sans Light" pitchFamily="2" charset="0"/>
                <a:ea typeface="Open Sans Light" pitchFamily="2" charset="0"/>
                <a:cs typeface="Open Sans Light" pitchFamily="2" charset="0"/>
              </a:rPr>
              <a:t>sietí</a:t>
            </a:r>
            <a:r>
              <a:rPr lang="hu-HU" sz="1600" dirty="0">
                <a:latin typeface="Open Sans Light" pitchFamily="2" charset="0"/>
                <a:ea typeface="Open Sans Light" pitchFamily="2" charset="0"/>
                <a:cs typeface="Open Sans Light" pitchFamily="2" charset="0"/>
              </a:rPr>
              <a:t> </a:t>
            </a:r>
            <a:r>
              <a:rPr lang="hu-HU" sz="1600" dirty="0" err="1">
                <a:latin typeface="Open Sans Light" pitchFamily="2" charset="0"/>
                <a:ea typeface="Open Sans Light" pitchFamily="2" charset="0"/>
                <a:cs typeface="Open Sans Light" pitchFamily="2" charset="0"/>
              </a:rPr>
              <a:t>atrakcií</a:t>
            </a:r>
            <a:r>
              <a:rPr lang="hu-HU" sz="1600" dirty="0">
                <a:latin typeface="Open Sans Light" pitchFamily="2" charset="0"/>
                <a:ea typeface="Open Sans Light" pitchFamily="2" charset="0"/>
                <a:cs typeface="Open Sans Light" pitchFamily="2" charset="0"/>
              </a:rPr>
              <a:t> a </a:t>
            </a:r>
            <a:r>
              <a:rPr lang="hu-HU" sz="1600" dirty="0" err="1">
                <a:latin typeface="Open Sans Light" pitchFamily="2" charset="0"/>
                <a:ea typeface="Open Sans Light" pitchFamily="2" charset="0"/>
                <a:cs typeface="Open Sans Light" pitchFamily="2" charset="0"/>
              </a:rPr>
              <a:t>služieb</a:t>
            </a:r>
            <a:r>
              <a:rPr lang="hu-HU" sz="1600" dirty="0">
                <a:latin typeface="Open Sans Light" pitchFamily="2" charset="0"/>
                <a:ea typeface="Open Sans Light" pitchFamily="2" charset="0"/>
                <a:cs typeface="Open Sans Light" pitchFamily="2" charset="0"/>
              </a:rPr>
              <a:t> </a:t>
            </a:r>
            <a:r>
              <a:rPr lang="hu-HU" sz="1600" dirty="0" err="1">
                <a:latin typeface="Open Sans Light" pitchFamily="2" charset="0"/>
                <a:ea typeface="Open Sans Light" pitchFamily="2" charset="0"/>
                <a:cs typeface="Open Sans Light" pitchFamily="2" charset="0"/>
              </a:rPr>
              <a:t>kultúrneho</a:t>
            </a:r>
            <a:r>
              <a:rPr lang="hu-HU" sz="1600" dirty="0">
                <a:latin typeface="Open Sans Light" pitchFamily="2" charset="0"/>
                <a:ea typeface="Open Sans Light" pitchFamily="2" charset="0"/>
                <a:cs typeface="Open Sans Light" pitchFamily="2" charset="0"/>
              </a:rPr>
              <a:t> a </a:t>
            </a:r>
            <a:r>
              <a:rPr lang="hu-HU" sz="1600" dirty="0" err="1">
                <a:latin typeface="Open Sans Light" pitchFamily="2" charset="0"/>
                <a:ea typeface="Open Sans Light" pitchFamily="2" charset="0"/>
                <a:cs typeface="Open Sans Light" pitchFamily="2" charset="0"/>
              </a:rPr>
              <a:t>prírodného</a:t>
            </a:r>
            <a:r>
              <a:rPr lang="hu-HU" sz="1600" dirty="0">
                <a:latin typeface="Open Sans Light" pitchFamily="2" charset="0"/>
                <a:ea typeface="Open Sans Light" pitchFamily="2" charset="0"/>
                <a:cs typeface="Open Sans Light" pitchFamily="2" charset="0"/>
              </a:rPr>
              <a:t> </a:t>
            </a:r>
            <a:r>
              <a:rPr lang="hu-HU" sz="1600" dirty="0" err="1">
                <a:latin typeface="Open Sans Light" pitchFamily="2" charset="0"/>
                <a:ea typeface="Open Sans Light" pitchFamily="2" charset="0"/>
                <a:cs typeface="Open Sans Light" pitchFamily="2" charset="0"/>
              </a:rPr>
              <a:t>dedičstva</a:t>
            </a:r>
            <a:r>
              <a:rPr lang="hu-HU" sz="1600" dirty="0">
                <a:latin typeface="Open Sans Light" pitchFamily="2" charset="0"/>
                <a:ea typeface="Open Sans Light" pitchFamily="2" charset="0"/>
                <a:cs typeface="Open Sans Light" pitchFamily="2" charset="0"/>
              </a:rPr>
              <a:t>, </a:t>
            </a:r>
            <a:r>
              <a:rPr lang="hu-HU" sz="1600" dirty="0" err="1">
                <a:latin typeface="Open Sans Light" pitchFamily="2" charset="0"/>
                <a:ea typeface="Open Sans Light" pitchFamily="2" charset="0"/>
                <a:cs typeface="Open Sans Light" pitchFamily="2" charset="0"/>
              </a:rPr>
              <a:t>vrátane</a:t>
            </a:r>
            <a:r>
              <a:rPr lang="hu-HU" sz="1600" dirty="0">
                <a:latin typeface="Open Sans Light" pitchFamily="2" charset="0"/>
                <a:ea typeface="Open Sans Light" pitchFamily="2" charset="0"/>
                <a:cs typeface="Open Sans Light" pitchFamily="2" charset="0"/>
              </a:rPr>
              <a:t> </a:t>
            </a:r>
            <a:r>
              <a:rPr lang="hu-HU" sz="1600" dirty="0" err="1">
                <a:latin typeface="Open Sans Light" pitchFamily="2" charset="0"/>
                <a:ea typeface="Open Sans Light" pitchFamily="2" charset="0"/>
                <a:cs typeface="Open Sans Light" pitchFamily="2" charset="0"/>
              </a:rPr>
              <a:t>potenciálnych</a:t>
            </a:r>
            <a:r>
              <a:rPr lang="hu-HU" sz="1600" dirty="0">
                <a:latin typeface="Open Sans Light" pitchFamily="2" charset="0"/>
                <a:ea typeface="Open Sans Light" pitchFamily="2" charset="0"/>
                <a:cs typeface="Open Sans Light" pitchFamily="2" charset="0"/>
              </a:rPr>
              <a:t> </a:t>
            </a:r>
            <a:r>
              <a:rPr lang="hu-HU" sz="1600" dirty="0" err="1">
                <a:latin typeface="Open Sans Light" pitchFamily="2" charset="0"/>
                <a:ea typeface="Open Sans Light" pitchFamily="2" charset="0"/>
                <a:cs typeface="Open Sans Light" pitchFamily="2" charset="0"/>
              </a:rPr>
              <a:t>lokalít</a:t>
            </a:r>
            <a:r>
              <a:rPr lang="hu-HU" sz="1600" dirty="0">
                <a:latin typeface="Open Sans Light" pitchFamily="2" charset="0"/>
                <a:ea typeface="Open Sans Light" pitchFamily="2" charset="0"/>
                <a:cs typeface="Open Sans Light" pitchFamily="2" charset="0"/>
              </a:rPr>
              <a:t> a </a:t>
            </a:r>
            <a:r>
              <a:rPr lang="hu-HU" sz="1600" dirty="0" err="1">
                <a:latin typeface="Open Sans Light" pitchFamily="2" charset="0"/>
                <a:ea typeface="Open Sans Light" pitchFamily="2" charset="0"/>
                <a:cs typeface="Open Sans Light" pitchFamily="2" charset="0"/>
              </a:rPr>
              <a:t>atrakcií</a:t>
            </a:r>
            <a:r>
              <a:rPr lang="hu-HU" sz="1600" dirty="0">
                <a:latin typeface="Open Sans Light" pitchFamily="2" charset="0"/>
                <a:ea typeface="Open Sans Light" pitchFamily="2" charset="0"/>
                <a:cs typeface="Open Sans Light" pitchFamily="2" charset="0"/>
              </a:rPr>
              <a:t> </a:t>
            </a:r>
            <a:r>
              <a:rPr lang="hu-HU" sz="1600" dirty="0" err="1">
                <a:latin typeface="Open Sans Light" pitchFamily="2" charset="0"/>
                <a:ea typeface="Open Sans Light" pitchFamily="2" charset="0"/>
                <a:cs typeface="Open Sans Light" pitchFamily="2" charset="0"/>
              </a:rPr>
              <a:t>spojených</a:t>
            </a:r>
            <a:r>
              <a:rPr lang="hu-HU" sz="1600" dirty="0">
                <a:latin typeface="Open Sans Light" pitchFamily="2" charset="0"/>
                <a:ea typeface="Open Sans Light" pitchFamily="2" charset="0"/>
                <a:cs typeface="Open Sans Light" pitchFamily="2" charset="0"/>
              </a:rPr>
              <a:t> s </a:t>
            </a:r>
            <a:r>
              <a:rPr lang="hu-HU" sz="1600" dirty="0" err="1">
                <a:latin typeface="Open Sans Light" pitchFamily="2" charset="0"/>
                <a:ea typeface="Open Sans Light" pitchFamily="2" charset="0"/>
                <a:cs typeface="Open Sans Light" pitchFamily="2" charset="0"/>
              </a:rPr>
              <a:t>Kultúrnou</a:t>
            </a:r>
            <a:r>
              <a:rPr lang="hu-HU" sz="1600" dirty="0">
                <a:latin typeface="Open Sans Light" pitchFamily="2" charset="0"/>
                <a:ea typeface="Open Sans Light" pitchFamily="2" charset="0"/>
                <a:cs typeface="Open Sans Light" pitchFamily="2" charset="0"/>
              </a:rPr>
              <a:t> </a:t>
            </a:r>
            <a:r>
              <a:rPr lang="hu-HU" sz="1600" dirty="0" err="1">
                <a:latin typeface="Open Sans Light" pitchFamily="2" charset="0"/>
                <a:ea typeface="Open Sans Light" pitchFamily="2" charset="0"/>
                <a:cs typeface="Open Sans Light" pitchFamily="2" charset="0"/>
              </a:rPr>
              <a:t>cestou</a:t>
            </a:r>
            <a:r>
              <a:rPr lang="hu-HU" sz="1600" dirty="0">
                <a:latin typeface="Open Sans Light" pitchFamily="2" charset="0"/>
                <a:ea typeface="Open Sans Light" pitchFamily="2" charset="0"/>
                <a:cs typeface="Open Sans Light" pitchFamily="2" charset="0"/>
              </a:rPr>
              <a:t> </a:t>
            </a:r>
            <a:r>
              <a:rPr lang="hu-HU" sz="1600" dirty="0" err="1">
                <a:latin typeface="Open Sans Light" pitchFamily="2" charset="0"/>
                <a:ea typeface="Open Sans Light" pitchFamily="2" charset="0"/>
                <a:cs typeface="Open Sans Light" pitchFamily="2" charset="0"/>
              </a:rPr>
              <a:t>identifikovanou</a:t>
            </a:r>
            <a:r>
              <a:rPr lang="hu-HU" sz="1600" dirty="0">
                <a:latin typeface="Open Sans Light" pitchFamily="2" charset="0"/>
                <a:ea typeface="Open Sans Light" pitchFamily="2" charset="0"/>
                <a:cs typeface="Open Sans Light" pitchFamily="2" charset="0"/>
              </a:rPr>
              <a:t> v </a:t>
            </a:r>
            <a:r>
              <a:rPr lang="hu-HU" sz="1600" dirty="0" err="1">
                <a:latin typeface="Open Sans Light" pitchFamily="2" charset="0"/>
                <a:ea typeface="Open Sans Light" pitchFamily="2" charset="0"/>
                <a:cs typeface="Open Sans Light" pitchFamily="2" charset="0"/>
              </a:rPr>
              <a:t>rámci</a:t>
            </a:r>
            <a:r>
              <a:rPr lang="hu-HU" sz="1600" dirty="0">
                <a:latin typeface="Open Sans Light" pitchFamily="2" charset="0"/>
                <a:ea typeface="Open Sans Light" pitchFamily="2" charset="0"/>
                <a:cs typeface="Open Sans Light" pitchFamily="2" charset="0"/>
              </a:rPr>
              <a:t> </a:t>
            </a:r>
            <a:r>
              <a:rPr lang="hu-HU" sz="1600" dirty="0" err="1">
                <a:latin typeface="Open Sans Light" pitchFamily="2" charset="0"/>
                <a:ea typeface="Open Sans Light" pitchFamily="2" charset="0"/>
                <a:cs typeface="Open Sans Light" pitchFamily="2" charset="0"/>
              </a:rPr>
              <a:t>iniciatívy</a:t>
            </a:r>
            <a:r>
              <a:rPr lang="hu-HU" sz="1600" dirty="0">
                <a:latin typeface="Open Sans Light" pitchFamily="2" charset="0"/>
                <a:ea typeface="Open Sans Light" pitchFamily="2" charset="0"/>
                <a:cs typeface="Open Sans Light" pitchFamily="2" charset="0"/>
              </a:rPr>
              <a:t> </a:t>
            </a:r>
            <a:r>
              <a:rPr lang="hu-HU" sz="1600" dirty="0" smtClean="0">
                <a:latin typeface="Open Sans Light" pitchFamily="2" charset="0"/>
                <a:ea typeface="Open Sans Light" pitchFamily="2" charset="0"/>
                <a:cs typeface="Open Sans Light" pitchFamily="2" charset="0"/>
              </a:rPr>
              <a:t>„</a:t>
            </a:r>
            <a:r>
              <a:rPr lang="hu-HU" sz="1600" dirty="0" err="1" smtClean="0">
                <a:latin typeface="Open Sans Light" pitchFamily="2" charset="0"/>
                <a:ea typeface="Open Sans Light" pitchFamily="2" charset="0"/>
                <a:cs typeface="Open Sans Light" pitchFamily="2" charset="0"/>
              </a:rPr>
              <a:t>DiscoverEU</a:t>
            </a:r>
            <a:r>
              <a:rPr lang="hu-HU" sz="1600" dirty="0" smtClean="0">
                <a:latin typeface="Open Sans Light" pitchFamily="2" charset="0"/>
                <a:ea typeface="Open Sans Light" pitchFamily="2" charset="0"/>
                <a:cs typeface="Open Sans Light" pitchFamily="2" charset="0"/>
              </a:rPr>
              <a:t>”, </a:t>
            </a:r>
            <a:r>
              <a:rPr lang="hu-HU" sz="1600" dirty="0" err="1">
                <a:latin typeface="Open Sans Light" pitchFamily="2" charset="0"/>
                <a:ea typeface="Open Sans Light" pitchFamily="2" charset="0"/>
                <a:cs typeface="Open Sans Light" pitchFamily="2" charset="0"/>
              </a:rPr>
              <a:t>ktorá</a:t>
            </a:r>
            <a:r>
              <a:rPr lang="hu-HU" sz="1600" dirty="0">
                <a:latin typeface="Open Sans Light" pitchFamily="2" charset="0"/>
                <a:ea typeface="Open Sans Light" pitchFamily="2" charset="0"/>
                <a:cs typeface="Open Sans Light" pitchFamily="2" charset="0"/>
              </a:rPr>
              <a:t> v </a:t>
            </a:r>
            <a:r>
              <a:rPr lang="hu-HU" sz="1600" dirty="0" err="1">
                <a:latin typeface="Open Sans Light" pitchFamily="2" charset="0"/>
                <a:ea typeface="Open Sans Light" pitchFamily="2" charset="0"/>
                <a:cs typeface="Open Sans Light" pitchFamily="2" charset="0"/>
              </a:rPr>
              <a:t>súčasnosti</a:t>
            </a:r>
            <a:r>
              <a:rPr lang="hu-HU" sz="1600" dirty="0">
                <a:latin typeface="Open Sans Light" pitchFamily="2" charset="0"/>
                <a:ea typeface="Open Sans Light" pitchFamily="2" charset="0"/>
                <a:cs typeface="Open Sans Light" pitchFamily="2" charset="0"/>
              </a:rPr>
              <a:t> </a:t>
            </a:r>
            <a:r>
              <a:rPr lang="hu-HU" sz="1600" dirty="0" err="1">
                <a:latin typeface="Open Sans Light" pitchFamily="2" charset="0"/>
                <a:ea typeface="Open Sans Light" pitchFamily="2" charset="0"/>
                <a:cs typeface="Open Sans Light" pitchFamily="2" charset="0"/>
              </a:rPr>
              <a:t>pokrýva</a:t>
            </a:r>
            <a:r>
              <a:rPr lang="hu-HU" sz="1600" dirty="0">
                <a:latin typeface="Open Sans Light" pitchFamily="2" charset="0"/>
                <a:ea typeface="Open Sans Light" pitchFamily="2" charset="0"/>
                <a:cs typeface="Open Sans Light" pitchFamily="2" charset="0"/>
              </a:rPr>
              <a:t> </a:t>
            </a:r>
            <a:r>
              <a:rPr lang="hu-HU" sz="1600" dirty="0" smtClean="0">
                <a:latin typeface="Open Sans Light" pitchFamily="2" charset="0"/>
                <a:ea typeface="Open Sans Light" pitchFamily="2" charset="0"/>
                <a:cs typeface="Open Sans Light" pitchFamily="2" charset="0"/>
              </a:rPr>
              <a:t>„</a:t>
            </a:r>
            <a:r>
              <a:rPr lang="hu-HU" sz="1600" dirty="0" err="1" smtClean="0">
                <a:latin typeface="Open Sans Light" pitchFamily="2" charset="0"/>
                <a:ea typeface="Open Sans Light" pitchFamily="2" charset="0"/>
                <a:cs typeface="Open Sans Light" pitchFamily="2" charset="0"/>
              </a:rPr>
              <a:t>trasu</a:t>
            </a:r>
            <a:r>
              <a:rPr lang="hu-HU" sz="1600" dirty="0" smtClean="0">
                <a:latin typeface="Open Sans Light" pitchFamily="2" charset="0"/>
                <a:ea typeface="Open Sans Light" pitchFamily="2" charset="0"/>
                <a:cs typeface="Open Sans Light" pitchFamily="2" charset="0"/>
              </a:rPr>
              <a:t> </a:t>
            </a:r>
            <a:r>
              <a:rPr lang="hu-HU" sz="1600" dirty="0" err="1" smtClean="0">
                <a:latin typeface="Open Sans Light" pitchFamily="2" charset="0"/>
                <a:ea typeface="Open Sans Light" pitchFamily="2" charset="0"/>
                <a:cs typeface="Open Sans Light" pitchFamily="2" charset="0"/>
              </a:rPr>
              <a:t>Literatúry</a:t>
            </a:r>
            <a:r>
              <a:rPr lang="hu-HU" sz="1600" dirty="0" smtClean="0">
                <a:latin typeface="Open Sans Light" pitchFamily="2" charset="0"/>
                <a:ea typeface="Open Sans Light" pitchFamily="2" charset="0"/>
                <a:cs typeface="Open Sans Light" pitchFamily="2" charset="0"/>
              </a:rPr>
              <a:t>” (</a:t>
            </a:r>
            <a:r>
              <a:rPr lang="en-GB" sz="1600" dirty="0">
                <a:latin typeface="Open Sans Light" pitchFamily="2" charset="0"/>
                <a:ea typeface="Open Sans Light" pitchFamily="2" charset="0"/>
                <a:cs typeface="Open Sans Light" pitchFamily="2" charset="0"/>
              </a:rPr>
              <a:t>Literature </a:t>
            </a:r>
            <a:r>
              <a:rPr lang="en-GB" sz="1600" dirty="0" smtClean="0">
                <a:latin typeface="Open Sans Light" pitchFamily="2" charset="0"/>
                <a:ea typeface="Open Sans Light" pitchFamily="2" charset="0"/>
                <a:cs typeface="Open Sans Light" pitchFamily="2" charset="0"/>
              </a:rPr>
              <a:t>route</a:t>
            </a:r>
            <a:r>
              <a:rPr lang="hu-HU" sz="1600" dirty="0" smtClean="0">
                <a:latin typeface="Open Sans Light" pitchFamily="2" charset="0"/>
                <a:ea typeface="Open Sans Light" pitchFamily="2" charset="0"/>
                <a:cs typeface="Open Sans Light" pitchFamily="2" charset="0"/>
              </a:rPr>
              <a:t>) </a:t>
            </a:r>
            <a:r>
              <a:rPr lang="hu-HU" sz="1600" dirty="0">
                <a:latin typeface="Open Sans Light" pitchFamily="2" charset="0"/>
                <a:ea typeface="Open Sans Light" pitchFamily="2" charset="0"/>
                <a:cs typeface="Open Sans Light" pitchFamily="2" charset="0"/>
              </a:rPr>
              <a:t>a </a:t>
            </a:r>
            <a:r>
              <a:rPr lang="hu-HU" sz="1600" dirty="0" err="1">
                <a:latin typeface="Open Sans Light" pitchFamily="2" charset="0"/>
                <a:ea typeface="Open Sans Light" pitchFamily="2" charset="0"/>
                <a:cs typeface="Open Sans Light" pitchFamily="2" charset="0"/>
              </a:rPr>
              <a:t>zasahuje</a:t>
            </a:r>
            <a:r>
              <a:rPr lang="hu-HU" sz="1600" dirty="0">
                <a:latin typeface="Open Sans Light" pitchFamily="2" charset="0"/>
                <a:ea typeface="Open Sans Light" pitchFamily="2" charset="0"/>
                <a:cs typeface="Open Sans Light" pitchFamily="2" charset="0"/>
              </a:rPr>
              <a:t> na </a:t>
            </a:r>
            <a:r>
              <a:rPr lang="hu-HU" sz="1600" dirty="0" err="1">
                <a:latin typeface="Open Sans Light" pitchFamily="2" charset="0"/>
                <a:ea typeface="Open Sans Light" pitchFamily="2" charset="0"/>
                <a:cs typeface="Open Sans Light" pitchFamily="2" charset="0"/>
              </a:rPr>
              <a:t>slovenské</a:t>
            </a:r>
            <a:r>
              <a:rPr lang="hu-HU" sz="1600" dirty="0">
                <a:latin typeface="Open Sans Light" pitchFamily="2" charset="0"/>
                <a:ea typeface="Open Sans Light" pitchFamily="2" charset="0"/>
                <a:cs typeface="Open Sans Light" pitchFamily="2" charset="0"/>
              </a:rPr>
              <a:t> a </a:t>
            </a:r>
            <a:r>
              <a:rPr lang="hu-HU" sz="1600" dirty="0" err="1">
                <a:latin typeface="Open Sans Light" pitchFamily="2" charset="0"/>
                <a:ea typeface="Open Sans Light" pitchFamily="2" charset="0"/>
                <a:cs typeface="Open Sans Light" pitchFamily="2" charset="0"/>
              </a:rPr>
              <a:t>maďarské</a:t>
            </a:r>
            <a:r>
              <a:rPr lang="hu-HU" sz="1600" dirty="0">
                <a:latin typeface="Open Sans Light" pitchFamily="2" charset="0"/>
                <a:ea typeface="Open Sans Light" pitchFamily="2" charset="0"/>
                <a:cs typeface="Open Sans Light" pitchFamily="2" charset="0"/>
              </a:rPr>
              <a:t> </a:t>
            </a:r>
            <a:r>
              <a:rPr lang="hu-HU" sz="1600" dirty="0" err="1">
                <a:latin typeface="Open Sans Light" pitchFamily="2" charset="0"/>
                <a:ea typeface="Open Sans Light" pitchFamily="2" charset="0"/>
                <a:cs typeface="Open Sans Light" pitchFamily="2" charset="0"/>
              </a:rPr>
              <a:t>územie</a:t>
            </a:r>
            <a:r>
              <a:rPr lang="hu-HU" sz="1600" dirty="0">
                <a:latin typeface="Open Sans Light" pitchFamily="2" charset="0"/>
                <a:ea typeface="Open Sans Light" pitchFamily="2" charset="0"/>
                <a:cs typeface="Open Sans Light" pitchFamily="2" charset="0"/>
              </a:rPr>
              <a:t> </a:t>
            </a:r>
            <a:r>
              <a:rPr lang="hu-HU" sz="1600" dirty="0" err="1">
                <a:latin typeface="Open Sans Light" pitchFamily="2" charset="0"/>
                <a:ea typeface="Open Sans Light" pitchFamily="2" charset="0"/>
                <a:cs typeface="Open Sans Light" pitchFamily="2" charset="0"/>
              </a:rPr>
              <a:t>programového</a:t>
            </a:r>
            <a:r>
              <a:rPr lang="hu-HU" sz="1600" dirty="0">
                <a:latin typeface="Open Sans Light" pitchFamily="2" charset="0"/>
                <a:ea typeface="Open Sans Light" pitchFamily="2" charset="0"/>
                <a:cs typeface="Open Sans Light" pitchFamily="2" charset="0"/>
              </a:rPr>
              <a:t> </a:t>
            </a:r>
            <a:r>
              <a:rPr lang="hu-HU" sz="1600" dirty="0" err="1">
                <a:latin typeface="Open Sans Light" pitchFamily="2" charset="0"/>
                <a:ea typeface="Open Sans Light" pitchFamily="2" charset="0"/>
                <a:cs typeface="Open Sans Light" pitchFamily="2" charset="0"/>
              </a:rPr>
              <a:t>územia</a:t>
            </a:r>
            <a:r>
              <a:rPr lang="hu-HU" sz="1600" dirty="0">
                <a:latin typeface="Open Sans Light" pitchFamily="2" charset="0"/>
                <a:ea typeface="Open Sans Light" pitchFamily="2" charset="0"/>
                <a:cs typeface="Open Sans Light" pitchFamily="2" charset="0"/>
              </a:rPr>
              <a:t>;</a:t>
            </a:r>
            <a:endParaRPr lang="en-GB" sz="1600" dirty="0">
              <a:latin typeface="Open Sans Light" pitchFamily="2" charset="0"/>
              <a:ea typeface="Open Sans Light" pitchFamily="2" charset="0"/>
              <a:cs typeface="Open Sans Light" pitchFamily="2" charset="0"/>
            </a:endParaRPr>
          </a:p>
          <a:p>
            <a:pPr algn="just">
              <a:buClr>
                <a:schemeClr val="accent1">
                  <a:lumMod val="75000"/>
                </a:schemeClr>
              </a:buClr>
            </a:pPr>
            <a:r>
              <a:rPr lang="hu-HU" sz="1600" dirty="0" err="1" smtClean="0">
                <a:latin typeface="Open Sans Light" pitchFamily="2" charset="0"/>
                <a:ea typeface="Open Sans Light" pitchFamily="2" charset="0"/>
                <a:cs typeface="Open Sans Light" pitchFamily="2" charset="0"/>
              </a:rPr>
              <a:t>Investície</a:t>
            </a:r>
            <a:r>
              <a:rPr lang="hu-HU" sz="1600" dirty="0" smtClean="0">
                <a:latin typeface="Open Sans Light" pitchFamily="2" charset="0"/>
                <a:ea typeface="Open Sans Light" pitchFamily="2" charset="0"/>
                <a:cs typeface="Open Sans Light" pitchFamily="2" charset="0"/>
              </a:rPr>
              <a:t> </a:t>
            </a:r>
            <a:r>
              <a:rPr lang="hu-HU" sz="1600" dirty="0">
                <a:latin typeface="Open Sans Light" pitchFamily="2" charset="0"/>
                <a:ea typeface="Open Sans Light" pitchFamily="2" charset="0"/>
                <a:cs typeface="Open Sans Light" pitchFamily="2" charset="0"/>
              </a:rPr>
              <a:t>(</a:t>
            </a:r>
            <a:r>
              <a:rPr lang="hu-HU" sz="1600" dirty="0" err="1">
                <a:latin typeface="Open Sans Light" pitchFamily="2" charset="0"/>
                <a:ea typeface="Open Sans Light" pitchFamily="2" charset="0"/>
                <a:cs typeface="Open Sans Light" pitchFamily="2" charset="0"/>
              </a:rPr>
              <a:t>vrátane</a:t>
            </a:r>
            <a:r>
              <a:rPr lang="hu-HU" sz="1600" dirty="0">
                <a:latin typeface="Open Sans Light" pitchFamily="2" charset="0"/>
                <a:ea typeface="Open Sans Light" pitchFamily="2" charset="0"/>
                <a:cs typeface="Open Sans Light" pitchFamily="2" charset="0"/>
              </a:rPr>
              <a:t> </a:t>
            </a:r>
            <a:r>
              <a:rPr lang="hu-HU" sz="1600" dirty="0" err="1">
                <a:latin typeface="Open Sans Light" pitchFamily="2" charset="0"/>
                <a:ea typeface="Open Sans Light" pitchFamily="2" charset="0"/>
                <a:cs typeface="Open Sans Light" pitchFamily="2" charset="0"/>
              </a:rPr>
              <a:t>technického</a:t>
            </a:r>
            <a:r>
              <a:rPr lang="hu-HU" sz="1600" dirty="0">
                <a:latin typeface="Open Sans Light" pitchFamily="2" charset="0"/>
                <a:ea typeface="Open Sans Light" pitchFamily="2" charset="0"/>
                <a:cs typeface="Open Sans Light" pitchFamily="2" charset="0"/>
              </a:rPr>
              <a:t> </a:t>
            </a:r>
            <a:r>
              <a:rPr lang="hu-HU" sz="1600" dirty="0" err="1">
                <a:latin typeface="Open Sans Light" pitchFamily="2" charset="0"/>
                <a:ea typeface="Open Sans Light" pitchFamily="2" charset="0"/>
                <a:cs typeface="Open Sans Light" pitchFamily="2" charset="0"/>
              </a:rPr>
              <a:t>návrhu</a:t>
            </a:r>
            <a:r>
              <a:rPr lang="hu-HU" sz="1600" dirty="0">
                <a:latin typeface="Open Sans Light" pitchFamily="2" charset="0"/>
                <a:ea typeface="Open Sans Light" pitchFamily="2" charset="0"/>
                <a:cs typeface="Open Sans Light" pitchFamily="2" charset="0"/>
              </a:rPr>
              <a:t>, </a:t>
            </a:r>
            <a:r>
              <a:rPr lang="hu-HU" sz="1600" dirty="0" err="1">
                <a:latin typeface="Open Sans Light" pitchFamily="2" charset="0"/>
                <a:ea typeface="Open Sans Light" pitchFamily="2" charset="0"/>
                <a:cs typeface="Open Sans Light" pitchFamily="2" charset="0"/>
              </a:rPr>
              <a:t>štúdie</a:t>
            </a:r>
            <a:r>
              <a:rPr lang="hu-HU" sz="1600" dirty="0" smtClean="0">
                <a:latin typeface="Open Sans Light" pitchFamily="2" charset="0"/>
                <a:ea typeface="Open Sans Light" pitchFamily="2" charset="0"/>
                <a:cs typeface="Open Sans Light" pitchFamily="2" charset="0"/>
              </a:rPr>
              <a:t> </a:t>
            </a:r>
            <a:r>
              <a:rPr lang="hu-HU" sz="1600" dirty="0" err="1">
                <a:latin typeface="Open Sans Light" pitchFamily="2" charset="0"/>
                <a:ea typeface="Open Sans Light" pitchFamily="2" charset="0"/>
                <a:cs typeface="Open Sans Light" pitchFamily="2" charset="0"/>
              </a:rPr>
              <a:t>uskutočniteľnosti</a:t>
            </a:r>
            <a:r>
              <a:rPr lang="hu-HU" sz="1600" dirty="0">
                <a:latin typeface="Open Sans Light" pitchFamily="2" charset="0"/>
                <a:ea typeface="Open Sans Light" pitchFamily="2" charset="0"/>
                <a:cs typeface="Open Sans Light" pitchFamily="2" charset="0"/>
              </a:rPr>
              <a:t> a </a:t>
            </a:r>
            <a:r>
              <a:rPr lang="hu-HU" sz="1600" dirty="0" err="1" smtClean="0">
                <a:latin typeface="Open Sans Light" pitchFamily="2" charset="0"/>
                <a:ea typeface="Open Sans Light" pitchFamily="2" charset="0"/>
                <a:cs typeface="Open Sans Light" pitchFamily="2" charset="0"/>
              </a:rPr>
              <a:t>implementácie</a:t>
            </a:r>
            <a:r>
              <a:rPr lang="hu-HU" sz="1600" dirty="0">
                <a:latin typeface="Open Sans Light" pitchFamily="2" charset="0"/>
                <a:ea typeface="Open Sans Light" pitchFamily="2" charset="0"/>
                <a:cs typeface="Open Sans Light" pitchFamily="2" charset="0"/>
              </a:rPr>
              <a:t>) </a:t>
            </a:r>
            <a:r>
              <a:rPr lang="hu-HU" sz="1600" dirty="0" err="1">
                <a:latin typeface="Open Sans Light" pitchFamily="2" charset="0"/>
                <a:ea typeface="Open Sans Light" pitchFamily="2" charset="0"/>
                <a:cs typeface="Open Sans Light" pitchFamily="2" charset="0"/>
              </a:rPr>
              <a:t>do</a:t>
            </a:r>
            <a:r>
              <a:rPr lang="hu-HU" sz="1600" dirty="0">
                <a:latin typeface="Open Sans Light" pitchFamily="2" charset="0"/>
                <a:ea typeface="Open Sans Light" pitchFamily="2" charset="0"/>
                <a:cs typeface="Open Sans Light" pitchFamily="2" charset="0"/>
              </a:rPr>
              <a:t> </a:t>
            </a:r>
            <a:r>
              <a:rPr lang="hu-HU" sz="1600" dirty="0" err="1">
                <a:latin typeface="Open Sans Light" pitchFamily="2" charset="0"/>
                <a:ea typeface="Open Sans Light" pitchFamily="2" charset="0"/>
                <a:cs typeface="Open Sans Light" pitchFamily="2" charset="0"/>
              </a:rPr>
              <a:t>infraštruktúry</a:t>
            </a:r>
            <a:r>
              <a:rPr lang="hu-HU" sz="1600" dirty="0">
                <a:latin typeface="Open Sans Light" pitchFamily="2" charset="0"/>
                <a:ea typeface="Open Sans Light" pitchFamily="2" charset="0"/>
                <a:cs typeface="Open Sans Light" pitchFamily="2" charset="0"/>
              </a:rPr>
              <a:t> </a:t>
            </a:r>
            <a:r>
              <a:rPr lang="hu-HU" sz="1600" dirty="0" err="1">
                <a:latin typeface="Open Sans Light" pitchFamily="2" charset="0"/>
                <a:ea typeface="Open Sans Light" pitchFamily="2" charset="0"/>
                <a:cs typeface="Open Sans Light" pitchFamily="2" charset="0"/>
              </a:rPr>
              <a:t>potrebnej</a:t>
            </a:r>
            <a:r>
              <a:rPr lang="hu-HU" sz="1600" dirty="0">
                <a:latin typeface="Open Sans Light" pitchFamily="2" charset="0"/>
                <a:ea typeface="Open Sans Light" pitchFamily="2" charset="0"/>
                <a:cs typeface="Open Sans Light" pitchFamily="2" charset="0"/>
              </a:rPr>
              <a:t> pre </a:t>
            </a:r>
            <a:r>
              <a:rPr lang="hu-HU" sz="1600" dirty="0" err="1">
                <a:latin typeface="Open Sans Light" pitchFamily="2" charset="0"/>
                <a:ea typeface="Open Sans Light" pitchFamily="2" charset="0"/>
                <a:cs typeface="Open Sans Light" pitchFamily="2" charset="0"/>
              </a:rPr>
              <a:t>identitu</a:t>
            </a:r>
            <a:r>
              <a:rPr lang="hu-HU" sz="1600" dirty="0">
                <a:latin typeface="Open Sans Light" pitchFamily="2" charset="0"/>
                <a:ea typeface="Open Sans Light" pitchFamily="2" charset="0"/>
                <a:cs typeface="Open Sans Light" pitchFamily="2" charset="0"/>
              </a:rPr>
              <a:t> </a:t>
            </a:r>
            <a:r>
              <a:rPr lang="hu-HU" sz="1600" dirty="0" err="1">
                <a:latin typeface="Open Sans Light" pitchFamily="2" charset="0"/>
                <a:ea typeface="Open Sans Light" pitchFamily="2" charset="0"/>
                <a:cs typeface="Open Sans Light" pitchFamily="2" charset="0"/>
              </a:rPr>
              <a:t>značky</a:t>
            </a:r>
            <a:r>
              <a:rPr lang="hu-HU" sz="1600" dirty="0">
                <a:latin typeface="Open Sans Light" pitchFamily="2" charset="0"/>
                <a:ea typeface="Open Sans Light" pitchFamily="2" charset="0"/>
                <a:cs typeface="Open Sans Light" pitchFamily="2" charset="0"/>
              </a:rPr>
              <a:t> a </a:t>
            </a:r>
            <a:r>
              <a:rPr lang="hu-HU" sz="1600" dirty="0" err="1">
                <a:latin typeface="Open Sans Light" pitchFamily="2" charset="0"/>
                <a:ea typeface="Open Sans Light" pitchFamily="2" charset="0"/>
                <a:cs typeface="Open Sans Light" pitchFamily="2" charset="0"/>
              </a:rPr>
              <a:t>konzistentnosť</a:t>
            </a:r>
            <a:r>
              <a:rPr lang="hu-HU" sz="1600" dirty="0">
                <a:latin typeface="Open Sans Light" pitchFamily="2" charset="0"/>
                <a:ea typeface="Open Sans Light" pitchFamily="2" charset="0"/>
                <a:cs typeface="Open Sans Light" pitchFamily="2" charset="0"/>
              </a:rPr>
              <a:t> </a:t>
            </a:r>
            <a:r>
              <a:rPr lang="hu-HU" sz="1600" dirty="0" err="1">
                <a:latin typeface="Open Sans Light" pitchFamily="2" charset="0"/>
                <a:ea typeface="Open Sans Light" pitchFamily="2" charset="0"/>
                <a:cs typeface="Open Sans Light" pitchFamily="2" charset="0"/>
              </a:rPr>
              <a:t>kvality</a:t>
            </a:r>
            <a:r>
              <a:rPr lang="hu-HU" sz="1600" dirty="0">
                <a:latin typeface="Open Sans Light" pitchFamily="2" charset="0"/>
                <a:ea typeface="Open Sans Light" pitchFamily="2" charset="0"/>
                <a:cs typeface="Open Sans Light" pitchFamily="2" charset="0"/>
              </a:rPr>
              <a:t> </a:t>
            </a:r>
            <a:r>
              <a:rPr lang="hu-HU" sz="1600" dirty="0" err="1">
                <a:latin typeface="Open Sans Light" pitchFamily="2" charset="0"/>
                <a:ea typeface="Open Sans Light" pitchFamily="2" charset="0"/>
                <a:cs typeface="Open Sans Light" pitchFamily="2" charset="0"/>
              </a:rPr>
              <a:t>služieb</a:t>
            </a:r>
            <a:r>
              <a:rPr lang="hu-HU" sz="1600" dirty="0">
                <a:latin typeface="Open Sans Light" pitchFamily="2" charset="0"/>
                <a:ea typeface="Open Sans Light" pitchFamily="2" charset="0"/>
                <a:cs typeface="Open Sans Light" pitchFamily="2" charset="0"/>
              </a:rPr>
              <a:t> v </a:t>
            </a:r>
            <a:r>
              <a:rPr lang="hu-HU" sz="1600" dirty="0" err="1">
                <a:latin typeface="Open Sans Light" pitchFamily="2" charset="0"/>
                <a:ea typeface="Open Sans Light" pitchFamily="2" charset="0"/>
                <a:cs typeface="Open Sans Light" pitchFamily="2" charset="0"/>
              </a:rPr>
              <a:t>spoločných</a:t>
            </a:r>
            <a:r>
              <a:rPr lang="hu-HU" sz="1600" dirty="0">
                <a:latin typeface="Open Sans Light" pitchFamily="2" charset="0"/>
                <a:ea typeface="Open Sans Light" pitchFamily="2" charset="0"/>
                <a:cs typeface="Open Sans Light" pitchFamily="2" charset="0"/>
              </a:rPr>
              <a:t> a </a:t>
            </a:r>
            <a:r>
              <a:rPr lang="hu-HU" sz="1600" dirty="0" err="1">
                <a:latin typeface="Open Sans Light" pitchFamily="2" charset="0"/>
                <a:ea typeface="Open Sans Light" pitchFamily="2" charset="0"/>
                <a:cs typeface="Open Sans Light" pitchFamily="2" charset="0"/>
              </a:rPr>
              <a:t>sieťových</a:t>
            </a:r>
            <a:r>
              <a:rPr lang="hu-HU" sz="1600" dirty="0">
                <a:latin typeface="Open Sans Light" pitchFamily="2" charset="0"/>
                <a:ea typeface="Open Sans Light" pitchFamily="2" charset="0"/>
                <a:cs typeface="Open Sans Light" pitchFamily="2" charset="0"/>
              </a:rPr>
              <a:t> </a:t>
            </a:r>
            <a:r>
              <a:rPr lang="hu-HU" sz="1600" dirty="0" err="1">
                <a:latin typeface="Open Sans Light" pitchFamily="2" charset="0"/>
                <a:ea typeface="Open Sans Light" pitchFamily="2" charset="0"/>
                <a:cs typeface="Open Sans Light" pitchFamily="2" charset="0"/>
              </a:rPr>
              <a:t>lokalitách</a:t>
            </a:r>
            <a:r>
              <a:rPr lang="hu-HU" sz="1600" dirty="0">
                <a:latin typeface="Open Sans Light" pitchFamily="2" charset="0"/>
                <a:ea typeface="Open Sans Light" pitchFamily="2" charset="0"/>
                <a:cs typeface="Open Sans Light" pitchFamily="2" charset="0"/>
              </a:rPr>
              <a:t> </a:t>
            </a:r>
            <a:r>
              <a:rPr lang="hu-HU" sz="1600" dirty="0" err="1">
                <a:latin typeface="Open Sans Light" pitchFamily="2" charset="0"/>
                <a:ea typeface="Open Sans Light" pitchFamily="2" charset="0"/>
                <a:cs typeface="Open Sans Light" pitchFamily="2" charset="0"/>
              </a:rPr>
              <a:t>kultúrneho</a:t>
            </a:r>
            <a:r>
              <a:rPr lang="hu-HU" sz="1600" dirty="0">
                <a:latin typeface="Open Sans Light" pitchFamily="2" charset="0"/>
                <a:ea typeface="Open Sans Light" pitchFamily="2" charset="0"/>
                <a:cs typeface="Open Sans Light" pitchFamily="2" charset="0"/>
              </a:rPr>
              <a:t> a </a:t>
            </a:r>
            <a:r>
              <a:rPr lang="hu-HU" sz="1600" dirty="0" err="1">
                <a:latin typeface="Open Sans Light" pitchFamily="2" charset="0"/>
                <a:ea typeface="Open Sans Light" pitchFamily="2" charset="0"/>
                <a:cs typeface="Open Sans Light" pitchFamily="2" charset="0"/>
              </a:rPr>
              <a:t>prírodného</a:t>
            </a:r>
            <a:r>
              <a:rPr lang="hu-HU" sz="1600" dirty="0">
                <a:latin typeface="Open Sans Light" pitchFamily="2" charset="0"/>
                <a:ea typeface="Open Sans Light" pitchFamily="2" charset="0"/>
                <a:cs typeface="Open Sans Light" pitchFamily="2" charset="0"/>
              </a:rPr>
              <a:t> </a:t>
            </a:r>
            <a:r>
              <a:rPr lang="hu-HU" sz="1600" dirty="0" err="1">
                <a:latin typeface="Open Sans Light" pitchFamily="2" charset="0"/>
                <a:ea typeface="Open Sans Light" pitchFamily="2" charset="0"/>
                <a:cs typeface="Open Sans Light" pitchFamily="2" charset="0"/>
              </a:rPr>
              <a:t>dedičstva</a:t>
            </a:r>
            <a:r>
              <a:rPr lang="hu-HU" sz="1600" dirty="0">
                <a:latin typeface="Open Sans Light" pitchFamily="2" charset="0"/>
                <a:ea typeface="Open Sans Light" pitchFamily="2" charset="0"/>
                <a:cs typeface="Open Sans Light" pitchFamily="2" charset="0"/>
              </a:rPr>
              <a:t> a </a:t>
            </a:r>
            <a:r>
              <a:rPr lang="hu-HU" sz="1600" dirty="0" err="1">
                <a:latin typeface="Open Sans Light" pitchFamily="2" charset="0"/>
                <a:ea typeface="Open Sans Light" pitchFamily="2" charset="0"/>
                <a:cs typeface="Open Sans Light" pitchFamily="2" charset="0"/>
              </a:rPr>
              <a:t>dostupnosť</a:t>
            </a:r>
            <a:r>
              <a:rPr lang="hu-HU" sz="1600" dirty="0">
                <a:latin typeface="Open Sans Light" pitchFamily="2" charset="0"/>
                <a:ea typeface="Open Sans Light" pitchFamily="2" charset="0"/>
                <a:cs typeface="Open Sans Light" pitchFamily="2" charset="0"/>
              </a:rPr>
              <a:t> </a:t>
            </a:r>
            <a:r>
              <a:rPr lang="hu-HU" sz="1600" dirty="0" err="1">
                <a:latin typeface="Open Sans Light" pitchFamily="2" charset="0"/>
                <a:ea typeface="Open Sans Light" pitchFamily="2" charset="0"/>
                <a:cs typeface="Open Sans Light" pitchFamily="2" charset="0"/>
              </a:rPr>
              <a:t>sieťových</a:t>
            </a:r>
            <a:r>
              <a:rPr lang="hu-HU" sz="1600" dirty="0">
                <a:latin typeface="Open Sans Light" pitchFamily="2" charset="0"/>
                <a:ea typeface="Open Sans Light" pitchFamily="2" charset="0"/>
                <a:cs typeface="Open Sans Light" pitchFamily="2" charset="0"/>
              </a:rPr>
              <a:t>/</a:t>
            </a:r>
            <a:r>
              <a:rPr lang="hu-HU" sz="1600" dirty="0" err="1">
                <a:latin typeface="Open Sans Light" pitchFamily="2" charset="0"/>
                <a:ea typeface="Open Sans Light" pitchFamily="2" charset="0"/>
                <a:cs typeface="Open Sans Light" pitchFamily="2" charset="0"/>
              </a:rPr>
              <a:t>prepojených</a:t>
            </a:r>
            <a:r>
              <a:rPr lang="hu-HU" sz="1600" dirty="0">
                <a:latin typeface="Open Sans Light" pitchFamily="2" charset="0"/>
                <a:ea typeface="Open Sans Light" pitchFamily="2" charset="0"/>
                <a:cs typeface="Open Sans Light" pitchFamily="2" charset="0"/>
              </a:rPr>
              <a:t> </a:t>
            </a:r>
            <a:r>
              <a:rPr lang="hu-HU" sz="1600" dirty="0" err="1">
                <a:latin typeface="Open Sans Light" pitchFamily="2" charset="0"/>
                <a:ea typeface="Open Sans Light" pitchFamily="2" charset="0"/>
                <a:cs typeface="Open Sans Light" pitchFamily="2" charset="0"/>
              </a:rPr>
              <a:t>lokalít</a:t>
            </a:r>
            <a:r>
              <a:rPr lang="hu-HU" sz="1600" dirty="0">
                <a:latin typeface="Open Sans Light" pitchFamily="2" charset="0"/>
                <a:ea typeface="Open Sans Light" pitchFamily="2" charset="0"/>
                <a:cs typeface="Open Sans Light" pitchFamily="2" charset="0"/>
              </a:rPr>
              <a:t>;</a:t>
            </a:r>
            <a:endParaRPr lang="en-GB" sz="1600" dirty="0">
              <a:latin typeface="Open Sans Light" pitchFamily="2" charset="0"/>
              <a:ea typeface="Open Sans Light" pitchFamily="2" charset="0"/>
              <a:cs typeface="Open Sans Light" pitchFamily="2" charset="0"/>
            </a:endParaRPr>
          </a:p>
        </p:txBody>
      </p:sp>
      <p:sp>
        <p:nvSpPr>
          <p:cNvPr id="8" name="Slide Number Placeholder 7">
            <a:extLst>
              <a:ext uri="{FF2B5EF4-FFF2-40B4-BE49-F238E27FC236}">
                <a16:creationId xmlns="" xmlns:a16="http://schemas.microsoft.com/office/drawing/2014/main" id="{A5490C42-D944-4943-A5A7-4CE426B664EC}"/>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4591978-1342-554A-82AC-B12872A7F26C}" type="slidenum">
              <a:rPr kumimoji="0" lang="x-non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x-none"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751627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DFB33F3-A665-2A1D-134E-9E244997B417}"/>
              </a:ext>
            </a:extLst>
          </p:cNvPr>
          <p:cNvSpPr>
            <a:spLocks noGrp="1"/>
          </p:cNvSpPr>
          <p:nvPr>
            <p:ph type="title"/>
          </p:nvPr>
        </p:nvSpPr>
        <p:spPr/>
        <p:txBody>
          <a:bodyPr>
            <a:normAutofit/>
          </a:bodyPr>
          <a:lstStyle/>
          <a:p>
            <a:r>
              <a:rPr lang="hu-HU" sz="2200" b="1" dirty="0" smtClean="0">
                <a:solidFill>
                  <a:schemeClr val="accent1">
                    <a:lumMod val="75000"/>
                  </a:schemeClr>
                </a:solidFill>
                <a:latin typeface="Open Sans ExtraBold" pitchFamily="2" charset="0"/>
                <a:ea typeface="Open Sans ExtraBold" pitchFamily="2" charset="0"/>
                <a:cs typeface="Open Sans ExtraBold" pitchFamily="2" charset="0"/>
              </a:rPr>
              <a:t>PROGRAM </a:t>
            </a:r>
            <a:r>
              <a:rPr lang="hu-HU" sz="2200" b="1" dirty="0">
                <a:solidFill>
                  <a:schemeClr val="accent1">
                    <a:lumMod val="75000"/>
                  </a:schemeClr>
                </a:solidFill>
                <a:latin typeface="Open Sans ExtraBold" pitchFamily="2" charset="0"/>
                <a:ea typeface="Open Sans ExtraBold" pitchFamily="2" charset="0"/>
                <a:cs typeface="Open Sans ExtraBold" pitchFamily="2" charset="0"/>
              </a:rPr>
              <a:t/>
            </a:r>
            <a:br>
              <a:rPr lang="hu-HU" sz="2200" b="1" dirty="0">
                <a:solidFill>
                  <a:schemeClr val="accent1">
                    <a:lumMod val="75000"/>
                  </a:schemeClr>
                </a:solidFill>
                <a:latin typeface="Open Sans ExtraBold" pitchFamily="2" charset="0"/>
                <a:ea typeface="Open Sans ExtraBold" pitchFamily="2" charset="0"/>
                <a:cs typeface="Open Sans ExtraBold" pitchFamily="2" charset="0"/>
              </a:rPr>
            </a:br>
            <a:r>
              <a:rPr lang="hu-HU" sz="2200" b="1" dirty="0" err="1" smtClean="0">
                <a:latin typeface="Open Sans ExtraBold" pitchFamily="2" charset="0"/>
                <a:ea typeface="Open Sans ExtraBold" pitchFamily="2" charset="0"/>
                <a:cs typeface="Open Sans ExtraBold" pitchFamily="2" charset="0"/>
              </a:rPr>
              <a:t>Všeobecné</a:t>
            </a:r>
            <a:r>
              <a:rPr lang="hu-HU" sz="2200" b="1" dirty="0" smtClean="0">
                <a:latin typeface="Open Sans ExtraBold" pitchFamily="2" charset="0"/>
                <a:ea typeface="Open Sans ExtraBold" pitchFamily="2" charset="0"/>
                <a:cs typeface="Open Sans ExtraBold" pitchFamily="2" charset="0"/>
              </a:rPr>
              <a:t> </a:t>
            </a:r>
            <a:r>
              <a:rPr lang="hu-HU" sz="2200" b="1" dirty="0" err="1" smtClean="0">
                <a:latin typeface="Open Sans ExtraBold" pitchFamily="2" charset="0"/>
                <a:ea typeface="Open Sans ExtraBold" pitchFamily="2" charset="0"/>
                <a:cs typeface="Open Sans ExtraBold" pitchFamily="2" charset="0"/>
              </a:rPr>
              <a:t>informácie</a:t>
            </a:r>
            <a:endParaRPr lang="x-none" sz="2200" b="1" dirty="0">
              <a:latin typeface="Open Sans ExtraBold" pitchFamily="2" charset="0"/>
              <a:ea typeface="Open Sans ExtraBold" pitchFamily="2" charset="0"/>
              <a:cs typeface="Open Sans ExtraBold" pitchFamily="2" charset="0"/>
            </a:endParaRPr>
          </a:p>
        </p:txBody>
      </p:sp>
      <p:sp>
        <p:nvSpPr>
          <p:cNvPr id="3" name="Content Placeholder 2">
            <a:extLst>
              <a:ext uri="{FF2B5EF4-FFF2-40B4-BE49-F238E27FC236}">
                <a16:creationId xmlns="" xmlns:a16="http://schemas.microsoft.com/office/drawing/2014/main" id="{DDD77D7A-34EE-52FF-BCC6-BC5BC0952499}"/>
              </a:ext>
            </a:extLst>
          </p:cNvPr>
          <p:cNvSpPr>
            <a:spLocks noGrp="1"/>
          </p:cNvSpPr>
          <p:nvPr>
            <p:ph idx="1"/>
          </p:nvPr>
        </p:nvSpPr>
        <p:spPr/>
        <p:txBody>
          <a:bodyPr>
            <a:normAutofit/>
          </a:bodyPr>
          <a:lstStyle/>
          <a:p>
            <a:pPr marL="0" indent="0" algn="just">
              <a:buNone/>
            </a:pPr>
            <a:r>
              <a:rPr lang="en-GB" sz="1800" dirty="0">
                <a:latin typeface="Open Sans Light"/>
              </a:rPr>
              <a:t>Program </a:t>
            </a:r>
            <a:r>
              <a:rPr lang="en-GB" sz="1800" dirty="0" err="1">
                <a:latin typeface="Open Sans Light"/>
              </a:rPr>
              <a:t>Interreg</a:t>
            </a:r>
            <a:r>
              <a:rPr lang="en-GB" sz="1800" dirty="0">
                <a:latin typeface="Open Sans Light"/>
              </a:rPr>
              <a:t> VI-A NEXT </a:t>
            </a:r>
            <a:r>
              <a:rPr lang="en-GB" sz="1800" dirty="0" err="1">
                <a:latin typeface="Open Sans Light"/>
              </a:rPr>
              <a:t>Maďarsko-Slovensko-Rumunsko-Ukrajina</a:t>
            </a:r>
            <a:r>
              <a:rPr lang="en-GB" sz="1800" dirty="0">
                <a:latin typeface="Open Sans Light"/>
              </a:rPr>
              <a:t> </a:t>
            </a:r>
            <a:r>
              <a:rPr lang="hu-HU" sz="1800" dirty="0" smtClean="0">
                <a:latin typeface="Open Sans Light"/>
              </a:rPr>
              <a:t>je</a:t>
            </a:r>
            <a:r>
              <a:rPr lang="en-GB" sz="1800" dirty="0" smtClean="0">
                <a:latin typeface="Open Sans Light"/>
              </a:rPr>
              <a:t> </a:t>
            </a:r>
            <a:r>
              <a:rPr lang="en-GB" sz="1800" dirty="0" err="1" smtClean="0">
                <a:latin typeface="Open Sans Light"/>
              </a:rPr>
              <a:t>realiz</a:t>
            </a:r>
            <a:r>
              <a:rPr lang="hu-HU" sz="1800" dirty="0" err="1" smtClean="0">
                <a:latin typeface="Open Sans Light"/>
              </a:rPr>
              <a:t>ovan</a:t>
            </a:r>
            <a:r>
              <a:rPr lang="hu-HU" sz="1800" dirty="0" err="1">
                <a:latin typeface="Open Sans Light"/>
              </a:rPr>
              <a:t>ý</a:t>
            </a:r>
            <a:r>
              <a:rPr lang="en-GB" sz="1800" dirty="0" smtClean="0">
                <a:latin typeface="Open Sans Light"/>
              </a:rPr>
              <a:t> </a:t>
            </a:r>
            <a:r>
              <a:rPr lang="en-GB" sz="1800" dirty="0">
                <a:latin typeface="Open Sans Light"/>
              </a:rPr>
              <a:t>v </a:t>
            </a:r>
            <a:r>
              <a:rPr lang="en-GB" sz="1800" dirty="0" err="1">
                <a:latin typeface="Open Sans Light"/>
              </a:rPr>
              <a:t>rámci</a:t>
            </a:r>
            <a:r>
              <a:rPr lang="en-GB" sz="1800" dirty="0">
                <a:latin typeface="Open Sans Light"/>
              </a:rPr>
              <a:t> </a:t>
            </a:r>
            <a:r>
              <a:rPr lang="en-GB" sz="1800" dirty="0" err="1">
                <a:latin typeface="Open Sans Light"/>
              </a:rPr>
              <a:t>politiky</a:t>
            </a:r>
            <a:r>
              <a:rPr lang="en-GB" sz="1800" dirty="0">
                <a:latin typeface="Open Sans Light"/>
              </a:rPr>
              <a:t> </a:t>
            </a:r>
            <a:r>
              <a:rPr lang="en-GB" sz="1800" dirty="0" err="1">
                <a:latin typeface="Open Sans Light"/>
              </a:rPr>
              <a:t>súdržnosti</a:t>
            </a:r>
            <a:r>
              <a:rPr lang="en-GB" sz="1800" dirty="0">
                <a:latin typeface="Open Sans Light"/>
              </a:rPr>
              <a:t> </a:t>
            </a:r>
            <a:r>
              <a:rPr lang="en-GB" sz="1800" dirty="0" err="1">
                <a:latin typeface="Open Sans Light"/>
              </a:rPr>
              <a:t>vo</a:t>
            </a:r>
            <a:r>
              <a:rPr lang="en-GB" sz="1800" dirty="0">
                <a:latin typeface="Open Sans Light"/>
              </a:rPr>
              <a:t> </a:t>
            </a:r>
            <a:r>
              <a:rPr lang="en-GB" sz="1800" dirty="0" err="1">
                <a:latin typeface="Open Sans Light"/>
              </a:rPr>
              <a:t>finančnom</a:t>
            </a:r>
            <a:r>
              <a:rPr lang="en-GB" sz="1800" dirty="0">
                <a:latin typeface="Open Sans Light"/>
              </a:rPr>
              <a:t> </a:t>
            </a:r>
            <a:r>
              <a:rPr lang="en-GB" sz="1800" dirty="0" err="1">
                <a:latin typeface="Open Sans Light"/>
              </a:rPr>
              <a:t>rámci</a:t>
            </a:r>
            <a:r>
              <a:rPr lang="en-GB" sz="1800" dirty="0">
                <a:latin typeface="Open Sans Light"/>
              </a:rPr>
              <a:t> </a:t>
            </a:r>
            <a:r>
              <a:rPr lang="en-GB" sz="1800" dirty="0" err="1">
                <a:latin typeface="Open Sans Light"/>
              </a:rPr>
              <a:t>Európskej</a:t>
            </a:r>
            <a:r>
              <a:rPr lang="en-GB" sz="1800" dirty="0">
                <a:latin typeface="Open Sans Light"/>
              </a:rPr>
              <a:t> </a:t>
            </a:r>
            <a:r>
              <a:rPr lang="en-GB" sz="1800" dirty="0" err="1">
                <a:latin typeface="Open Sans Light"/>
              </a:rPr>
              <a:t>únie</a:t>
            </a:r>
            <a:r>
              <a:rPr lang="en-GB" sz="1800" dirty="0">
                <a:latin typeface="Open Sans Light"/>
              </a:rPr>
              <a:t> </a:t>
            </a:r>
            <a:r>
              <a:rPr lang="en-GB" sz="1800" dirty="0" err="1">
                <a:latin typeface="Open Sans Light"/>
              </a:rPr>
              <a:t>na</a:t>
            </a:r>
            <a:r>
              <a:rPr lang="en-GB" sz="1800" dirty="0">
                <a:latin typeface="Open Sans Light"/>
              </a:rPr>
              <a:t> </a:t>
            </a:r>
            <a:r>
              <a:rPr lang="en-GB" sz="1800" dirty="0" err="1">
                <a:latin typeface="Open Sans Light"/>
              </a:rPr>
              <a:t>roky</a:t>
            </a:r>
            <a:r>
              <a:rPr lang="en-GB" sz="1800" dirty="0">
                <a:latin typeface="Open Sans Light"/>
              </a:rPr>
              <a:t> 2021-2027 v </a:t>
            </a:r>
            <a:r>
              <a:rPr lang="en-GB" sz="1800" dirty="0" err="1">
                <a:latin typeface="Open Sans Light"/>
              </a:rPr>
              <a:t>rámci</a:t>
            </a:r>
            <a:r>
              <a:rPr lang="en-GB" sz="1800" dirty="0">
                <a:latin typeface="Open Sans Light"/>
              </a:rPr>
              <a:t> </a:t>
            </a:r>
            <a:r>
              <a:rPr lang="en-GB" sz="1800" dirty="0" err="1">
                <a:latin typeface="Open Sans Light"/>
              </a:rPr>
              <a:t>nástroja</a:t>
            </a:r>
            <a:r>
              <a:rPr lang="en-GB" sz="1800" dirty="0">
                <a:latin typeface="Open Sans Light"/>
              </a:rPr>
              <a:t> </a:t>
            </a:r>
            <a:r>
              <a:rPr lang="en-GB" sz="1800" dirty="0" err="1">
                <a:latin typeface="Open Sans Light"/>
              </a:rPr>
              <a:t>susedstva</a:t>
            </a:r>
            <a:r>
              <a:rPr lang="en-GB" sz="1800" dirty="0">
                <a:latin typeface="Open Sans Light"/>
              </a:rPr>
              <a:t>, </a:t>
            </a:r>
            <a:r>
              <a:rPr lang="en-GB" sz="1800" dirty="0" err="1">
                <a:latin typeface="Open Sans Light"/>
              </a:rPr>
              <a:t>rozvoja</a:t>
            </a:r>
            <a:r>
              <a:rPr lang="en-GB" sz="1800" dirty="0">
                <a:latin typeface="Open Sans Light"/>
              </a:rPr>
              <a:t> a </a:t>
            </a:r>
            <a:r>
              <a:rPr lang="en-GB" sz="1800" dirty="0" err="1">
                <a:latin typeface="Open Sans Light"/>
              </a:rPr>
              <a:t>medzinárodnej</a:t>
            </a:r>
            <a:r>
              <a:rPr lang="en-GB" sz="1800" dirty="0">
                <a:latin typeface="Open Sans Light"/>
              </a:rPr>
              <a:t> </a:t>
            </a:r>
            <a:r>
              <a:rPr lang="en-GB" sz="1800" dirty="0" err="1">
                <a:latin typeface="Open Sans Light"/>
              </a:rPr>
              <a:t>spolupráce</a:t>
            </a:r>
            <a:r>
              <a:rPr lang="en-GB" sz="1800" dirty="0">
                <a:latin typeface="Open Sans Light"/>
              </a:rPr>
              <a:t> NDICI</a:t>
            </a:r>
            <a:r>
              <a:rPr lang="en-GB" sz="1800" dirty="0" smtClean="0">
                <a:latin typeface="Open Sans Light"/>
              </a:rPr>
              <a:t>.</a:t>
            </a:r>
            <a:endParaRPr lang="hu-HU" sz="1800" dirty="0" smtClean="0">
              <a:latin typeface="Open Sans Light"/>
            </a:endParaRPr>
          </a:p>
          <a:p>
            <a:pPr marL="0" indent="0" algn="just">
              <a:buNone/>
            </a:pPr>
            <a:endParaRPr lang="hu-HU" sz="1800" dirty="0" smtClean="0">
              <a:latin typeface="Open Sans Light"/>
            </a:endParaRPr>
          </a:p>
          <a:p>
            <a:pPr marL="0" indent="0" algn="just">
              <a:buNone/>
            </a:pPr>
            <a:r>
              <a:rPr lang="en-GB" sz="1800" dirty="0" smtClean="0">
                <a:latin typeface="Open Sans Light"/>
              </a:rPr>
              <a:t>•</a:t>
            </a:r>
            <a:r>
              <a:rPr lang="hu-HU" sz="1800" dirty="0" smtClean="0">
                <a:latin typeface="Open Sans Light"/>
              </a:rPr>
              <a:t>	</a:t>
            </a:r>
            <a:r>
              <a:rPr lang="en-GB" sz="1800" dirty="0" err="1" smtClean="0">
                <a:latin typeface="Open Sans Light"/>
              </a:rPr>
              <a:t>Predložený</a:t>
            </a:r>
            <a:r>
              <a:rPr lang="en-GB" sz="1800" dirty="0" smtClean="0">
                <a:latin typeface="Open Sans Light"/>
              </a:rPr>
              <a:t> </a:t>
            </a:r>
            <a:r>
              <a:rPr lang="en-GB" sz="1800" dirty="0" err="1">
                <a:latin typeface="Open Sans Light"/>
              </a:rPr>
              <a:t>Európskej</a:t>
            </a:r>
            <a:r>
              <a:rPr lang="en-GB" sz="1800" dirty="0">
                <a:latin typeface="Open Sans Light"/>
              </a:rPr>
              <a:t> </a:t>
            </a:r>
            <a:r>
              <a:rPr lang="en-GB" sz="1800" dirty="0" err="1">
                <a:latin typeface="Open Sans Light"/>
              </a:rPr>
              <a:t>komisii</a:t>
            </a:r>
            <a:r>
              <a:rPr lang="en-GB" sz="1800" dirty="0">
                <a:latin typeface="Open Sans Light"/>
              </a:rPr>
              <a:t> 1. </a:t>
            </a:r>
            <a:r>
              <a:rPr lang="en-GB" sz="1800" dirty="0" err="1">
                <a:latin typeface="Open Sans Light"/>
              </a:rPr>
              <a:t>apríla</a:t>
            </a:r>
            <a:r>
              <a:rPr lang="en-GB" sz="1800" dirty="0">
                <a:latin typeface="Open Sans Light"/>
              </a:rPr>
              <a:t> 2022;    </a:t>
            </a:r>
            <a:endParaRPr lang="hu-HU" sz="1800" dirty="0" smtClean="0">
              <a:latin typeface="Open Sans Light"/>
            </a:endParaRPr>
          </a:p>
          <a:p>
            <a:pPr marL="0" indent="0" algn="just">
              <a:buNone/>
            </a:pPr>
            <a:r>
              <a:rPr lang="en-GB" sz="1800" dirty="0">
                <a:latin typeface="Open Sans Light"/>
              </a:rPr>
              <a:t>• </a:t>
            </a:r>
            <a:r>
              <a:rPr lang="hu-HU" sz="1800" dirty="0" smtClean="0">
                <a:latin typeface="Open Sans Light"/>
              </a:rPr>
              <a:t>	</a:t>
            </a:r>
            <a:r>
              <a:rPr lang="en-GB" sz="1800" dirty="0" err="1" smtClean="0">
                <a:latin typeface="Open Sans Light"/>
              </a:rPr>
              <a:t>revidovan</a:t>
            </a:r>
            <a:r>
              <a:rPr lang="hu-HU" sz="1800" dirty="0" smtClean="0">
                <a:latin typeface="Open Sans Light"/>
              </a:rPr>
              <a:t>ý</a:t>
            </a:r>
            <a:r>
              <a:rPr lang="en-GB" sz="1800" dirty="0" smtClean="0">
                <a:latin typeface="Open Sans Light"/>
              </a:rPr>
              <a:t> </a:t>
            </a:r>
            <a:r>
              <a:rPr lang="en-GB" sz="1800" dirty="0" err="1">
                <a:latin typeface="Open Sans Light"/>
              </a:rPr>
              <a:t>na</a:t>
            </a:r>
            <a:r>
              <a:rPr lang="en-GB" sz="1800" dirty="0">
                <a:latin typeface="Open Sans Light"/>
              </a:rPr>
              <a:t> </a:t>
            </a:r>
            <a:r>
              <a:rPr lang="en-GB" sz="1800" dirty="0" err="1">
                <a:latin typeface="Open Sans Light"/>
              </a:rPr>
              <a:t>základe</a:t>
            </a:r>
            <a:r>
              <a:rPr lang="en-GB" sz="1800" dirty="0">
                <a:latin typeface="Open Sans Light"/>
              </a:rPr>
              <a:t> </a:t>
            </a:r>
            <a:r>
              <a:rPr lang="en-GB" sz="1800" dirty="0" err="1">
                <a:latin typeface="Open Sans Light"/>
              </a:rPr>
              <a:t>pripomienkového</a:t>
            </a:r>
            <a:r>
              <a:rPr lang="en-GB" sz="1800" dirty="0">
                <a:latin typeface="Open Sans Light"/>
              </a:rPr>
              <a:t> </a:t>
            </a:r>
            <a:r>
              <a:rPr lang="en-GB" sz="1800" dirty="0" err="1">
                <a:latin typeface="Open Sans Light"/>
              </a:rPr>
              <a:t>listu</a:t>
            </a:r>
            <a:r>
              <a:rPr lang="en-GB" sz="1800" dirty="0">
                <a:latin typeface="Open Sans Light"/>
              </a:rPr>
              <a:t> </a:t>
            </a:r>
            <a:r>
              <a:rPr lang="en-GB" sz="1800" dirty="0" err="1">
                <a:latin typeface="Open Sans Light"/>
              </a:rPr>
              <a:t>Európskej</a:t>
            </a:r>
            <a:r>
              <a:rPr lang="en-GB" sz="1800" dirty="0">
                <a:latin typeface="Open Sans Light"/>
              </a:rPr>
              <a:t> </a:t>
            </a:r>
            <a:r>
              <a:rPr lang="en-GB" sz="1800" dirty="0" err="1" smtClean="0">
                <a:latin typeface="Open Sans Light"/>
              </a:rPr>
              <a:t>komisieschváleného</a:t>
            </a:r>
            <a:r>
              <a:rPr lang="en-GB" sz="1800" dirty="0" smtClean="0">
                <a:latin typeface="Open Sans Light"/>
              </a:rPr>
              <a:t> </a:t>
            </a:r>
            <a:r>
              <a:rPr lang="en-GB" sz="1800" dirty="0" err="1">
                <a:latin typeface="Open Sans Light"/>
              </a:rPr>
              <a:t>Programovým</a:t>
            </a:r>
            <a:r>
              <a:rPr lang="en-GB" sz="1800" dirty="0">
                <a:latin typeface="Open Sans Light"/>
              </a:rPr>
              <a:t> </a:t>
            </a:r>
            <a:r>
              <a:rPr lang="hu-HU" sz="1800" dirty="0" smtClean="0">
                <a:latin typeface="Open Sans Light"/>
              </a:rPr>
              <a:t>	</a:t>
            </a:r>
            <a:r>
              <a:rPr lang="en-GB" sz="1800" dirty="0" err="1" smtClean="0">
                <a:latin typeface="Open Sans Light"/>
              </a:rPr>
              <a:t>výborom</a:t>
            </a:r>
            <a:r>
              <a:rPr lang="en-GB" sz="1800" dirty="0" smtClean="0">
                <a:latin typeface="Open Sans Light"/>
              </a:rPr>
              <a:t> </a:t>
            </a:r>
            <a:r>
              <a:rPr lang="en-GB" sz="1800" dirty="0">
                <a:latin typeface="Open Sans Light"/>
              </a:rPr>
              <a:t>29. </a:t>
            </a:r>
            <a:r>
              <a:rPr lang="en-GB" sz="1800" dirty="0" err="1">
                <a:latin typeface="Open Sans Light"/>
              </a:rPr>
              <a:t>júla</a:t>
            </a:r>
            <a:r>
              <a:rPr lang="en-GB" sz="1800" dirty="0">
                <a:latin typeface="Open Sans Light"/>
              </a:rPr>
              <a:t> 2022</a:t>
            </a:r>
            <a:r>
              <a:rPr lang="en-GB" sz="1800" dirty="0" smtClean="0">
                <a:latin typeface="Open Sans Light"/>
              </a:rPr>
              <a:t>;</a:t>
            </a:r>
            <a:endParaRPr lang="hu-HU" sz="1800" dirty="0" smtClean="0">
              <a:latin typeface="Open Sans Light"/>
            </a:endParaRPr>
          </a:p>
          <a:p>
            <a:pPr marL="0" indent="0" algn="just">
              <a:buNone/>
            </a:pPr>
            <a:r>
              <a:rPr lang="en-GB" sz="1800" dirty="0">
                <a:latin typeface="Open Sans Light"/>
              </a:rPr>
              <a:t>• </a:t>
            </a:r>
            <a:r>
              <a:rPr lang="hu-HU" sz="1800" dirty="0" smtClean="0">
                <a:latin typeface="Open Sans Light"/>
              </a:rPr>
              <a:t>	</a:t>
            </a:r>
            <a:r>
              <a:rPr lang="en-GB" sz="1800" dirty="0" err="1" smtClean="0">
                <a:latin typeface="Open Sans Light"/>
              </a:rPr>
              <a:t>prijat</a:t>
            </a:r>
            <a:r>
              <a:rPr lang="hu-HU" sz="1800" dirty="0" smtClean="0">
                <a:latin typeface="Open Sans Light"/>
              </a:rPr>
              <a:t>ý</a:t>
            </a:r>
            <a:r>
              <a:rPr lang="en-GB" sz="1800" dirty="0" smtClean="0">
                <a:latin typeface="Open Sans Light"/>
              </a:rPr>
              <a:t> </a:t>
            </a:r>
            <a:r>
              <a:rPr lang="en-GB" sz="1800" dirty="0" err="1">
                <a:latin typeface="Open Sans Light"/>
              </a:rPr>
              <a:t>Európskou</a:t>
            </a:r>
            <a:r>
              <a:rPr lang="en-GB" sz="1800" dirty="0">
                <a:latin typeface="Open Sans Light"/>
              </a:rPr>
              <a:t> </a:t>
            </a:r>
            <a:r>
              <a:rPr lang="en-GB" sz="1800" dirty="0" err="1">
                <a:latin typeface="Open Sans Light"/>
              </a:rPr>
              <a:t>komisiou</a:t>
            </a:r>
            <a:r>
              <a:rPr lang="en-GB" sz="1800" dirty="0">
                <a:latin typeface="Open Sans Light"/>
              </a:rPr>
              <a:t> 3. </a:t>
            </a:r>
            <a:r>
              <a:rPr lang="en-GB" sz="1800" dirty="0" err="1">
                <a:latin typeface="Open Sans Light"/>
              </a:rPr>
              <a:t>novembra</a:t>
            </a:r>
            <a:r>
              <a:rPr lang="en-GB" sz="1800" dirty="0">
                <a:latin typeface="Open Sans Light"/>
              </a:rPr>
              <a:t> 2022</a:t>
            </a:r>
            <a:r>
              <a:rPr lang="en-GB" sz="1800" dirty="0" smtClean="0">
                <a:latin typeface="Open Sans Light"/>
              </a:rPr>
              <a:t>;</a:t>
            </a:r>
            <a:endParaRPr lang="hu-HU" sz="1800" dirty="0" smtClean="0">
              <a:latin typeface="Open Sans Light"/>
            </a:endParaRPr>
          </a:p>
          <a:p>
            <a:pPr marL="0" indent="0" algn="just">
              <a:buNone/>
            </a:pPr>
            <a:r>
              <a:rPr lang="en-GB" sz="1800" dirty="0">
                <a:latin typeface="Open Sans Light"/>
              </a:rPr>
              <a:t>• </a:t>
            </a:r>
            <a:r>
              <a:rPr lang="hu-HU" sz="1800" dirty="0" smtClean="0">
                <a:latin typeface="Open Sans Light"/>
              </a:rPr>
              <a:t>	</a:t>
            </a:r>
            <a:r>
              <a:rPr lang="en-GB" sz="1800" dirty="0" err="1" smtClean="0">
                <a:latin typeface="Open Sans Light"/>
              </a:rPr>
              <a:t>schválen</a:t>
            </a:r>
            <a:r>
              <a:rPr lang="hu-HU" sz="1800" dirty="0" smtClean="0">
                <a:latin typeface="Open Sans Light"/>
              </a:rPr>
              <a:t>ý</a:t>
            </a:r>
            <a:r>
              <a:rPr lang="en-GB" sz="1800" dirty="0" smtClean="0">
                <a:latin typeface="Open Sans Light"/>
              </a:rPr>
              <a:t> </a:t>
            </a:r>
            <a:r>
              <a:rPr lang="en-GB" sz="1800" dirty="0" err="1">
                <a:latin typeface="Open Sans Light"/>
              </a:rPr>
              <a:t>monitorovacím</a:t>
            </a:r>
            <a:r>
              <a:rPr lang="en-GB" sz="1800" dirty="0">
                <a:latin typeface="Open Sans Light"/>
              </a:rPr>
              <a:t> </a:t>
            </a:r>
            <a:r>
              <a:rPr lang="en-GB" sz="1800" dirty="0" err="1">
                <a:latin typeface="Open Sans Light"/>
              </a:rPr>
              <a:t>výborom</a:t>
            </a:r>
            <a:r>
              <a:rPr lang="en-GB" sz="1800" dirty="0">
                <a:latin typeface="Open Sans Light"/>
              </a:rPr>
              <a:t> 15. </a:t>
            </a:r>
            <a:r>
              <a:rPr lang="en-GB" sz="1800" dirty="0" err="1">
                <a:latin typeface="Open Sans Light"/>
              </a:rPr>
              <a:t>septembra</a:t>
            </a:r>
            <a:r>
              <a:rPr lang="en-GB" sz="1800" dirty="0">
                <a:latin typeface="Open Sans Light"/>
              </a:rPr>
              <a:t> 2023</a:t>
            </a:r>
            <a:r>
              <a:rPr lang="en-GB" sz="1800" dirty="0" smtClean="0">
                <a:latin typeface="Open Sans Light"/>
              </a:rPr>
              <a:t>;</a:t>
            </a:r>
            <a:endParaRPr lang="hu-HU" sz="1800" dirty="0" smtClean="0">
              <a:latin typeface="Open Sans Light"/>
            </a:endParaRPr>
          </a:p>
          <a:p>
            <a:pPr marL="0" indent="0" algn="just">
              <a:buNone/>
            </a:pPr>
            <a:r>
              <a:rPr lang="en-GB" sz="1800" dirty="0">
                <a:latin typeface="Open Sans Light"/>
              </a:rPr>
              <a:t>• </a:t>
            </a:r>
            <a:r>
              <a:rPr lang="hu-HU" sz="1800" dirty="0" smtClean="0">
                <a:latin typeface="Open Sans Light"/>
              </a:rPr>
              <a:t>	</a:t>
            </a:r>
            <a:r>
              <a:rPr lang="en-GB" sz="1800" dirty="0" err="1" smtClean="0">
                <a:latin typeface="Open Sans Light"/>
              </a:rPr>
              <a:t>prijat</a:t>
            </a:r>
            <a:r>
              <a:rPr lang="hu-HU" sz="1800" dirty="0" smtClean="0">
                <a:latin typeface="Open Sans Light"/>
              </a:rPr>
              <a:t>ý</a:t>
            </a:r>
            <a:r>
              <a:rPr lang="en-GB" sz="1800" dirty="0" smtClean="0">
                <a:latin typeface="Open Sans Light"/>
              </a:rPr>
              <a:t> </a:t>
            </a:r>
            <a:r>
              <a:rPr lang="en-GB" sz="1800" dirty="0" err="1">
                <a:latin typeface="Open Sans Light"/>
              </a:rPr>
              <a:t>Európskou</a:t>
            </a:r>
            <a:r>
              <a:rPr lang="en-GB" sz="1800" dirty="0">
                <a:latin typeface="Open Sans Light"/>
              </a:rPr>
              <a:t> </a:t>
            </a:r>
            <a:r>
              <a:rPr lang="en-GB" sz="1800" dirty="0" err="1">
                <a:latin typeface="Open Sans Light"/>
              </a:rPr>
              <a:t>komisiou</a:t>
            </a:r>
            <a:r>
              <a:rPr lang="en-GB" sz="1800" dirty="0">
                <a:latin typeface="Open Sans Light"/>
              </a:rPr>
              <a:t> </a:t>
            </a:r>
            <a:r>
              <a:rPr lang="en-GB" sz="1800" dirty="0" err="1">
                <a:solidFill>
                  <a:srgbClr val="FF0000"/>
                </a:solidFill>
                <a:latin typeface="Open Sans Light"/>
              </a:rPr>
              <a:t>dňa</a:t>
            </a:r>
            <a:r>
              <a:rPr lang="en-GB" sz="1800" dirty="0">
                <a:solidFill>
                  <a:srgbClr val="FF0000"/>
                </a:solidFill>
                <a:latin typeface="Open Sans Light"/>
              </a:rPr>
              <a:t> xxx 2023 (</a:t>
            </a:r>
            <a:r>
              <a:rPr lang="en-GB" sz="1800" dirty="0" err="1">
                <a:solidFill>
                  <a:srgbClr val="FF0000"/>
                </a:solidFill>
                <a:latin typeface="Open Sans Light"/>
              </a:rPr>
              <a:t>čaká</a:t>
            </a:r>
            <a:r>
              <a:rPr lang="en-GB" sz="1800" dirty="0">
                <a:solidFill>
                  <a:srgbClr val="FF0000"/>
                </a:solidFill>
                <a:latin typeface="Open Sans Light"/>
              </a:rPr>
              <a:t> </a:t>
            </a:r>
            <a:r>
              <a:rPr lang="en-GB" sz="1800" dirty="0" err="1">
                <a:solidFill>
                  <a:srgbClr val="FF0000"/>
                </a:solidFill>
                <a:latin typeface="Open Sans Light"/>
              </a:rPr>
              <a:t>sa</a:t>
            </a:r>
            <a:r>
              <a:rPr lang="en-GB" sz="1800" dirty="0">
                <a:solidFill>
                  <a:srgbClr val="FF0000"/>
                </a:solidFill>
                <a:latin typeface="Open Sans Light"/>
              </a:rPr>
              <a:t> </a:t>
            </a:r>
            <a:r>
              <a:rPr lang="en-GB" sz="1800" dirty="0" err="1">
                <a:solidFill>
                  <a:srgbClr val="FF0000"/>
                </a:solidFill>
                <a:latin typeface="Open Sans Light"/>
              </a:rPr>
              <a:t>na</a:t>
            </a:r>
            <a:r>
              <a:rPr lang="en-GB" sz="1800" dirty="0">
                <a:solidFill>
                  <a:srgbClr val="FF0000"/>
                </a:solidFill>
                <a:latin typeface="Open Sans Light"/>
              </a:rPr>
              <a:t> </a:t>
            </a:r>
            <a:r>
              <a:rPr lang="en-GB" sz="1800" dirty="0" err="1">
                <a:solidFill>
                  <a:srgbClr val="FF0000"/>
                </a:solidFill>
                <a:latin typeface="Open Sans Light"/>
              </a:rPr>
              <a:t>schválenie</a:t>
            </a:r>
            <a:r>
              <a:rPr lang="en-GB" sz="1800" dirty="0">
                <a:solidFill>
                  <a:srgbClr val="FF0000"/>
                </a:solidFill>
                <a:latin typeface="Open Sans Light"/>
              </a:rPr>
              <a:t>)</a:t>
            </a:r>
            <a:r>
              <a:rPr lang="en-GB" sz="1800" dirty="0">
                <a:latin typeface="Open Sans Light"/>
              </a:rPr>
              <a:t>.</a:t>
            </a:r>
            <a:endParaRPr lang="hu-HU" sz="1800" dirty="0">
              <a:latin typeface="Open Sans Light"/>
              <a:ea typeface="Open Sans Light" pitchFamily="2" charset="0"/>
              <a:cs typeface="Open Sans Light" pitchFamily="2" charset="0"/>
            </a:endParaRPr>
          </a:p>
          <a:p>
            <a:pPr marL="0" indent="0" algn="just">
              <a:buNone/>
            </a:pPr>
            <a:endParaRPr lang="x-none" sz="1800" dirty="0">
              <a:latin typeface="Open Sans Light"/>
              <a:ea typeface="Open Sans Light" pitchFamily="2" charset="0"/>
              <a:cs typeface="Open Sans Light" pitchFamily="2" charset="0"/>
            </a:endParaRPr>
          </a:p>
          <a:p>
            <a:endParaRPr lang="x-none" sz="1800" dirty="0">
              <a:latin typeface="Open Sans Light" pitchFamily="2" charset="0"/>
              <a:ea typeface="Open Sans Light" pitchFamily="2" charset="0"/>
              <a:cs typeface="Open Sans Light" pitchFamily="2" charset="0"/>
            </a:endParaRPr>
          </a:p>
        </p:txBody>
      </p:sp>
      <p:sp>
        <p:nvSpPr>
          <p:cNvPr id="8" name="Slide Number Placeholder 7">
            <a:extLst>
              <a:ext uri="{FF2B5EF4-FFF2-40B4-BE49-F238E27FC236}">
                <a16:creationId xmlns="" xmlns:a16="http://schemas.microsoft.com/office/drawing/2014/main" id="{A5490C42-D944-4943-A5A7-4CE426B664EC}"/>
              </a:ext>
            </a:extLst>
          </p:cNvPr>
          <p:cNvSpPr>
            <a:spLocks noGrp="1"/>
          </p:cNvSpPr>
          <p:nvPr>
            <p:ph type="sldNum" sz="quarter" idx="12"/>
          </p:nvPr>
        </p:nvSpPr>
        <p:spPr/>
        <p:txBody>
          <a:bodyPr/>
          <a:lstStyle/>
          <a:p>
            <a:fld id="{14591978-1342-554A-82AC-B12872A7F26C}" type="slidenum">
              <a:rPr lang="x-none" smtClean="0"/>
              <a:t>2</a:t>
            </a:fld>
            <a:endParaRPr lang="x-none"/>
          </a:p>
        </p:txBody>
      </p:sp>
    </p:spTree>
    <p:extLst>
      <p:ext uri="{BB962C8B-B14F-4D97-AF65-F5344CB8AC3E}">
        <p14:creationId xmlns:p14="http://schemas.microsoft.com/office/powerpoint/2010/main" val="39326593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DFB33F3-A665-2A1D-134E-9E244997B417}"/>
              </a:ext>
            </a:extLst>
          </p:cNvPr>
          <p:cNvSpPr>
            <a:spLocks noGrp="1"/>
          </p:cNvSpPr>
          <p:nvPr>
            <p:ph type="title"/>
          </p:nvPr>
        </p:nvSpPr>
        <p:spPr/>
        <p:txBody>
          <a:bodyPr>
            <a:normAutofit/>
          </a:bodyPr>
          <a:lstStyle/>
          <a:p>
            <a:r>
              <a:rPr lang="hu-HU" sz="2200" b="1" dirty="0">
                <a:solidFill>
                  <a:schemeClr val="accent1">
                    <a:lumMod val="75000"/>
                  </a:schemeClr>
                </a:solidFill>
                <a:latin typeface="Open Sans ExtraBold" pitchFamily="2" charset="0"/>
                <a:ea typeface="Open Sans ExtraBold" pitchFamily="2" charset="0"/>
                <a:cs typeface="Open Sans ExtraBold" pitchFamily="2" charset="0"/>
              </a:rPr>
              <a:t>1. </a:t>
            </a:r>
            <a:r>
              <a:rPr lang="hu-HU" sz="2200" b="1" dirty="0" err="1">
                <a:solidFill>
                  <a:schemeClr val="accent1">
                    <a:lumMod val="75000"/>
                  </a:schemeClr>
                </a:solidFill>
                <a:latin typeface="Open Sans ExtraBold" pitchFamily="2" charset="0"/>
                <a:ea typeface="Open Sans ExtraBold" pitchFamily="2" charset="0"/>
                <a:cs typeface="Open Sans ExtraBold" pitchFamily="2" charset="0"/>
              </a:rPr>
              <a:t>Výzva</a:t>
            </a:r>
            <a:r>
              <a:rPr lang="hu-HU" sz="2200" b="1" dirty="0">
                <a:solidFill>
                  <a:schemeClr val="accent1">
                    <a:lumMod val="75000"/>
                  </a:schemeClr>
                </a:solidFill>
                <a:latin typeface="Open Sans ExtraBold" pitchFamily="2" charset="0"/>
                <a:ea typeface="Open Sans ExtraBold" pitchFamily="2" charset="0"/>
                <a:cs typeface="Open Sans ExtraBold" pitchFamily="2" charset="0"/>
              </a:rPr>
              <a:t/>
            </a:r>
            <a:br>
              <a:rPr lang="hu-HU" sz="2200" b="1" dirty="0">
                <a:solidFill>
                  <a:schemeClr val="accent1">
                    <a:lumMod val="75000"/>
                  </a:schemeClr>
                </a:solidFill>
                <a:latin typeface="Open Sans ExtraBold" pitchFamily="2" charset="0"/>
                <a:ea typeface="Open Sans ExtraBold" pitchFamily="2" charset="0"/>
                <a:cs typeface="Open Sans ExtraBold" pitchFamily="2" charset="0"/>
              </a:rPr>
            </a:br>
            <a:r>
              <a:rPr lang="hu-HU" sz="2200" b="1" dirty="0" err="1">
                <a:latin typeface="Open Sans ExtraBold" pitchFamily="2" charset="0"/>
                <a:ea typeface="Open Sans ExtraBold" pitchFamily="2" charset="0"/>
                <a:cs typeface="Open Sans ExtraBold" pitchFamily="2" charset="0"/>
              </a:rPr>
              <a:t>Indikatívne</a:t>
            </a:r>
            <a:r>
              <a:rPr lang="hu-HU" sz="2200" b="1" dirty="0">
                <a:latin typeface="Open Sans ExtraBold" pitchFamily="2" charset="0"/>
                <a:ea typeface="Open Sans ExtraBold" pitchFamily="2" charset="0"/>
                <a:cs typeface="Open Sans ExtraBold" pitchFamily="2" charset="0"/>
              </a:rPr>
              <a:t> </a:t>
            </a:r>
            <a:r>
              <a:rPr lang="hu-HU" sz="2200" b="1" dirty="0" err="1">
                <a:latin typeface="Open Sans ExtraBold" pitchFamily="2" charset="0"/>
                <a:ea typeface="Open Sans ExtraBold" pitchFamily="2" charset="0"/>
                <a:cs typeface="Open Sans ExtraBold" pitchFamily="2" charset="0"/>
              </a:rPr>
              <a:t>aktivity</a:t>
            </a:r>
            <a:endParaRPr lang="x-none" sz="2200" b="1" dirty="0">
              <a:latin typeface="Open Sans ExtraBold" pitchFamily="2" charset="0"/>
              <a:ea typeface="Open Sans ExtraBold" pitchFamily="2" charset="0"/>
              <a:cs typeface="Open Sans ExtraBold" pitchFamily="2" charset="0"/>
            </a:endParaRPr>
          </a:p>
        </p:txBody>
      </p:sp>
      <p:sp>
        <p:nvSpPr>
          <p:cNvPr id="3" name="Content Placeholder 2">
            <a:extLst>
              <a:ext uri="{FF2B5EF4-FFF2-40B4-BE49-F238E27FC236}">
                <a16:creationId xmlns="" xmlns:a16="http://schemas.microsoft.com/office/drawing/2014/main" id="{DDD77D7A-34EE-52FF-BCC6-BC5BC0952499}"/>
              </a:ext>
            </a:extLst>
          </p:cNvPr>
          <p:cNvSpPr>
            <a:spLocks noGrp="1"/>
          </p:cNvSpPr>
          <p:nvPr>
            <p:ph idx="1"/>
          </p:nvPr>
        </p:nvSpPr>
        <p:spPr>
          <a:xfrm>
            <a:off x="628650" y="1825625"/>
            <a:ext cx="8020828" cy="4080653"/>
          </a:xfrm>
        </p:spPr>
        <p:txBody>
          <a:bodyPr>
            <a:normAutofit/>
          </a:bodyPr>
          <a:lstStyle/>
          <a:p>
            <a:pPr marL="0" indent="0">
              <a:buNone/>
            </a:pPr>
            <a:r>
              <a:rPr lang="en-GB" sz="1600" b="1" dirty="0" err="1">
                <a:latin typeface="Open Sans Light" pitchFamily="2" charset="0"/>
              </a:rPr>
              <a:t>Priorit</a:t>
            </a:r>
            <a:r>
              <a:rPr lang="hu-HU" sz="1600" b="1" dirty="0">
                <a:latin typeface="Open Sans Light" pitchFamily="2" charset="0"/>
              </a:rPr>
              <a:t>a</a:t>
            </a:r>
            <a:r>
              <a:rPr lang="en-GB" sz="1600" b="1" dirty="0">
                <a:latin typeface="Open Sans Light" pitchFamily="2" charset="0"/>
              </a:rPr>
              <a:t> 2: </a:t>
            </a:r>
            <a:r>
              <a:rPr lang="sk-SK" sz="1600" b="1" dirty="0">
                <a:latin typeface="Open Sans Light" pitchFamily="2" charset="0"/>
                <a:ea typeface="Open Sans Light" pitchFamily="2" charset="0"/>
                <a:cs typeface="Open Sans Light" pitchFamily="2" charset="0"/>
              </a:rPr>
              <a:t>Zdravý a atraktívny pohraničný región </a:t>
            </a:r>
            <a:r>
              <a:rPr lang="hu-HU" sz="1600" b="1" dirty="0">
                <a:latin typeface="Open Sans Light" pitchFamily="2" charset="0"/>
              </a:rPr>
              <a:t>		EUR 19,8M</a:t>
            </a:r>
            <a:endParaRPr lang="en-GB" sz="1600" b="1" dirty="0">
              <a:latin typeface="Open Sans Light" pitchFamily="2" charset="0"/>
            </a:endParaRPr>
          </a:p>
          <a:p>
            <a:pPr marL="0" indent="0">
              <a:buNone/>
            </a:pPr>
            <a:r>
              <a:rPr lang="hu-HU" sz="1600" dirty="0" err="1">
                <a:latin typeface="Open Sans Light" pitchFamily="2" charset="0"/>
                <a:ea typeface="Open Sans Light" pitchFamily="2" charset="0"/>
                <a:cs typeface="Open Sans Light" pitchFamily="2" charset="0"/>
              </a:rPr>
              <a:t>Cieľ</a:t>
            </a:r>
            <a:r>
              <a:rPr lang="en-GB" sz="1600" dirty="0">
                <a:latin typeface="Open Sans Light" pitchFamily="2" charset="0"/>
              </a:rPr>
              <a:t> 2.2: </a:t>
            </a:r>
            <a:r>
              <a:rPr lang="hu-HU" sz="1600" dirty="0">
                <a:latin typeface="Open Sans Light" pitchFamily="2" charset="0"/>
              </a:rPr>
              <a:t>K</a:t>
            </a:r>
            <a:r>
              <a:rPr lang="en-GB" sz="1600" dirty="0" err="1">
                <a:latin typeface="Open Sans Light" pitchFamily="2" charset="0"/>
              </a:rPr>
              <a:t>ult</a:t>
            </a:r>
            <a:r>
              <a:rPr lang="hu-HU" sz="1600" dirty="0">
                <a:latin typeface="Open Sans Light" pitchFamily="2" charset="0"/>
              </a:rPr>
              <a:t>ú</a:t>
            </a:r>
            <a:r>
              <a:rPr lang="en-GB" sz="1600" dirty="0">
                <a:latin typeface="Open Sans Light" pitchFamily="2" charset="0"/>
              </a:rPr>
              <a:t>r</a:t>
            </a:r>
            <a:r>
              <a:rPr lang="hu-HU" sz="1600" dirty="0">
                <a:latin typeface="Open Sans Light" pitchFamily="2" charset="0"/>
              </a:rPr>
              <a:t>a</a:t>
            </a:r>
            <a:r>
              <a:rPr lang="en-GB" sz="1600" dirty="0">
                <a:latin typeface="Open Sans Light" pitchFamily="2" charset="0"/>
              </a:rPr>
              <a:t> (SO 4.6) </a:t>
            </a:r>
            <a:r>
              <a:rPr lang="hu-HU" sz="1600" dirty="0" smtClean="0">
                <a:latin typeface="Open Sans Light" pitchFamily="2" charset="0"/>
              </a:rPr>
              <a:t>	</a:t>
            </a:r>
            <a:r>
              <a:rPr lang="hu-HU" sz="1600" dirty="0">
                <a:latin typeface="Open Sans Light" pitchFamily="2" charset="0"/>
              </a:rPr>
              <a:t>				EUR 3,6M</a:t>
            </a:r>
          </a:p>
          <a:p>
            <a:pPr marL="0" indent="0">
              <a:buNone/>
            </a:pPr>
            <a:r>
              <a:rPr lang="hu-HU" sz="1600" b="1" i="1" dirty="0" err="1">
                <a:latin typeface="Open Sans Light" pitchFamily="2" charset="0"/>
                <a:ea typeface="Open Sans Light" pitchFamily="2" charset="0"/>
                <a:cs typeface="Open Sans Light" pitchFamily="2" charset="0"/>
              </a:rPr>
              <a:t>Typy</a:t>
            </a:r>
            <a:r>
              <a:rPr lang="hu-HU" sz="1600" b="1" i="1" dirty="0">
                <a:latin typeface="Open Sans Light" pitchFamily="2" charset="0"/>
                <a:ea typeface="Open Sans Light" pitchFamily="2" charset="0"/>
                <a:cs typeface="Open Sans Light" pitchFamily="2" charset="0"/>
              </a:rPr>
              <a:t> </a:t>
            </a:r>
            <a:r>
              <a:rPr lang="hu-HU" sz="1600" b="1" i="1" dirty="0" err="1">
                <a:latin typeface="Open Sans Light" pitchFamily="2" charset="0"/>
                <a:ea typeface="Open Sans Light" pitchFamily="2" charset="0"/>
                <a:cs typeface="Open Sans Light" pitchFamily="2" charset="0"/>
              </a:rPr>
              <a:t>aktivít</a:t>
            </a:r>
            <a:r>
              <a:rPr lang="hu-HU" sz="1600" b="1" i="1" dirty="0">
                <a:latin typeface="Open Sans Light" pitchFamily="2" charset="0"/>
                <a:ea typeface="Open Sans Light" pitchFamily="2" charset="0"/>
                <a:cs typeface="Open Sans Light" pitchFamily="2" charset="0"/>
              </a:rPr>
              <a:t> 1 – </a:t>
            </a:r>
            <a:r>
              <a:rPr lang="hu-HU" sz="1600" b="1" i="1" dirty="0" err="1">
                <a:latin typeface="Open Sans Light" pitchFamily="2" charset="0"/>
                <a:ea typeface="Open Sans Light" pitchFamily="2" charset="0"/>
                <a:cs typeface="Open Sans Light" pitchFamily="2" charset="0"/>
              </a:rPr>
              <a:t>indikatívne</a:t>
            </a:r>
            <a:r>
              <a:rPr lang="hu-HU" sz="1600" b="1" i="1" dirty="0">
                <a:latin typeface="Open Sans Light" pitchFamily="2" charset="0"/>
                <a:ea typeface="Open Sans Light" pitchFamily="2" charset="0"/>
                <a:cs typeface="Open Sans Light" pitchFamily="2" charset="0"/>
              </a:rPr>
              <a:t> </a:t>
            </a:r>
            <a:r>
              <a:rPr lang="hu-HU" sz="1600" b="1" i="1" dirty="0" err="1">
                <a:latin typeface="Open Sans Light" pitchFamily="2" charset="0"/>
                <a:ea typeface="Open Sans Light" pitchFamily="2" charset="0"/>
                <a:cs typeface="Open Sans Light" pitchFamily="2" charset="0"/>
              </a:rPr>
              <a:t>aktivity</a:t>
            </a:r>
            <a:r>
              <a:rPr lang="hu-HU" sz="1600" b="1" i="1" dirty="0">
                <a:latin typeface="Open Sans Light" pitchFamily="2" charset="0"/>
                <a:ea typeface="Open Sans Light" pitchFamily="2" charset="0"/>
                <a:cs typeface="Open Sans Light" pitchFamily="2" charset="0"/>
              </a:rPr>
              <a:t> </a:t>
            </a:r>
          </a:p>
          <a:p>
            <a:pPr algn="just">
              <a:buClr>
                <a:schemeClr val="accent1">
                  <a:lumMod val="75000"/>
                </a:schemeClr>
              </a:buClr>
            </a:pPr>
            <a:r>
              <a:rPr lang="hu-HU" sz="1600" dirty="0" err="1" smtClean="0">
                <a:latin typeface="Open Sans Light" pitchFamily="2" charset="0"/>
                <a:ea typeface="Open Sans Light" pitchFamily="2" charset="0"/>
                <a:cs typeface="Open Sans Light" pitchFamily="2" charset="0"/>
              </a:rPr>
              <a:t>Investície</a:t>
            </a:r>
            <a:r>
              <a:rPr lang="hu-HU" sz="1600" dirty="0" smtClean="0">
                <a:latin typeface="Open Sans Light" pitchFamily="2" charset="0"/>
                <a:ea typeface="Open Sans Light" pitchFamily="2" charset="0"/>
                <a:cs typeface="Open Sans Light" pitchFamily="2" charset="0"/>
              </a:rPr>
              <a:t> </a:t>
            </a:r>
            <a:r>
              <a:rPr lang="hu-HU" sz="1600" dirty="0">
                <a:latin typeface="Open Sans Light" pitchFamily="2" charset="0"/>
                <a:ea typeface="Open Sans Light" pitchFamily="2" charset="0"/>
                <a:cs typeface="Open Sans Light" pitchFamily="2" charset="0"/>
              </a:rPr>
              <a:t>(</a:t>
            </a:r>
            <a:r>
              <a:rPr lang="hu-HU" sz="1600" dirty="0" err="1">
                <a:latin typeface="Open Sans Light" pitchFamily="2" charset="0"/>
                <a:ea typeface="Open Sans Light" pitchFamily="2" charset="0"/>
                <a:cs typeface="Open Sans Light" pitchFamily="2" charset="0"/>
              </a:rPr>
              <a:t>vrátane</a:t>
            </a:r>
            <a:r>
              <a:rPr lang="hu-HU" sz="1600" dirty="0">
                <a:latin typeface="Open Sans Light" pitchFamily="2" charset="0"/>
                <a:ea typeface="Open Sans Light" pitchFamily="2" charset="0"/>
                <a:cs typeface="Open Sans Light" pitchFamily="2" charset="0"/>
              </a:rPr>
              <a:t> </a:t>
            </a:r>
            <a:r>
              <a:rPr lang="hu-HU" sz="1600" dirty="0" err="1">
                <a:latin typeface="Open Sans Light" pitchFamily="2" charset="0"/>
                <a:ea typeface="Open Sans Light" pitchFamily="2" charset="0"/>
                <a:cs typeface="Open Sans Light" pitchFamily="2" charset="0"/>
              </a:rPr>
              <a:t>technického</a:t>
            </a:r>
            <a:r>
              <a:rPr lang="hu-HU" sz="1600" dirty="0">
                <a:latin typeface="Open Sans Light" pitchFamily="2" charset="0"/>
                <a:ea typeface="Open Sans Light" pitchFamily="2" charset="0"/>
                <a:cs typeface="Open Sans Light" pitchFamily="2" charset="0"/>
              </a:rPr>
              <a:t> </a:t>
            </a:r>
            <a:r>
              <a:rPr lang="hu-HU" sz="1600" dirty="0" err="1">
                <a:latin typeface="Open Sans Light" pitchFamily="2" charset="0"/>
                <a:ea typeface="Open Sans Light" pitchFamily="2" charset="0"/>
                <a:cs typeface="Open Sans Light" pitchFamily="2" charset="0"/>
              </a:rPr>
              <a:t>návrhu</a:t>
            </a:r>
            <a:r>
              <a:rPr lang="hu-HU" sz="1600" dirty="0">
                <a:latin typeface="Open Sans Light" pitchFamily="2" charset="0"/>
                <a:ea typeface="Open Sans Light" pitchFamily="2" charset="0"/>
                <a:cs typeface="Open Sans Light" pitchFamily="2" charset="0"/>
              </a:rPr>
              <a:t>, </a:t>
            </a:r>
            <a:r>
              <a:rPr lang="hu-HU" sz="1600" dirty="0" err="1" smtClean="0">
                <a:latin typeface="Open Sans Light" pitchFamily="2" charset="0"/>
                <a:ea typeface="Open Sans Light" pitchFamily="2" charset="0"/>
                <a:cs typeface="Open Sans Light" pitchFamily="2" charset="0"/>
              </a:rPr>
              <a:t>štúdie</a:t>
            </a:r>
            <a:r>
              <a:rPr lang="hu-HU" sz="1600" dirty="0" smtClean="0">
                <a:latin typeface="Open Sans Light" pitchFamily="2" charset="0"/>
                <a:ea typeface="Open Sans Light" pitchFamily="2" charset="0"/>
                <a:cs typeface="Open Sans Light" pitchFamily="2" charset="0"/>
              </a:rPr>
              <a:t> </a:t>
            </a:r>
            <a:r>
              <a:rPr lang="hu-HU" sz="1600" dirty="0" err="1">
                <a:latin typeface="Open Sans Light" pitchFamily="2" charset="0"/>
                <a:ea typeface="Open Sans Light" pitchFamily="2" charset="0"/>
                <a:cs typeface="Open Sans Light" pitchFamily="2" charset="0"/>
              </a:rPr>
              <a:t>uskutočniteľnosti</a:t>
            </a:r>
            <a:r>
              <a:rPr lang="hu-HU" sz="1600" dirty="0">
                <a:latin typeface="Open Sans Light" pitchFamily="2" charset="0"/>
                <a:ea typeface="Open Sans Light" pitchFamily="2" charset="0"/>
                <a:cs typeface="Open Sans Light" pitchFamily="2" charset="0"/>
              </a:rPr>
              <a:t> a </a:t>
            </a:r>
            <a:r>
              <a:rPr lang="hu-HU" sz="1600" dirty="0" err="1">
                <a:latin typeface="Open Sans Light" pitchFamily="2" charset="0"/>
                <a:ea typeface="Open Sans Light" pitchFamily="2" charset="0"/>
                <a:cs typeface="Open Sans Light" pitchFamily="2" charset="0"/>
              </a:rPr>
              <a:t>samotnej</a:t>
            </a:r>
            <a:r>
              <a:rPr lang="hu-HU" sz="1600" dirty="0">
                <a:latin typeface="Open Sans Light" pitchFamily="2" charset="0"/>
                <a:ea typeface="Open Sans Light" pitchFamily="2" charset="0"/>
                <a:cs typeface="Open Sans Light" pitchFamily="2" charset="0"/>
              </a:rPr>
              <a:t> </a:t>
            </a:r>
            <a:r>
              <a:rPr lang="hu-HU" sz="1600" dirty="0" err="1">
                <a:latin typeface="Open Sans Light" pitchFamily="2" charset="0"/>
                <a:ea typeface="Open Sans Light" pitchFamily="2" charset="0"/>
                <a:cs typeface="Open Sans Light" pitchFamily="2" charset="0"/>
              </a:rPr>
              <a:t>realizácie</a:t>
            </a:r>
            <a:r>
              <a:rPr lang="hu-HU" sz="1600" dirty="0">
                <a:latin typeface="Open Sans Light" pitchFamily="2" charset="0"/>
                <a:ea typeface="Open Sans Light" pitchFamily="2" charset="0"/>
                <a:cs typeface="Open Sans Light" pitchFamily="2" charset="0"/>
              </a:rPr>
              <a:t>) </a:t>
            </a:r>
            <a:r>
              <a:rPr lang="hu-HU" sz="1600" dirty="0" err="1">
                <a:latin typeface="Open Sans Light" pitchFamily="2" charset="0"/>
                <a:ea typeface="Open Sans Light" pitchFamily="2" charset="0"/>
                <a:cs typeface="Open Sans Light" pitchFamily="2" charset="0"/>
              </a:rPr>
              <a:t>do</a:t>
            </a:r>
            <a:r>
              <a:rPr lang="hu-HU" sz="1600" dirty="0">
                <a:latin typeface="Open Sans Light" pitchFamily="2" charset="0"/>
                <a:ea typeface="Open Sans Light" pitchFamily="2" charset="0"/>
                <a:cs typeface="Open Sans Light" pitchFamily="2" charset="0"/>
              </a:rPr>
              <a:t> </a:t>
            </a:r>
            <a:r>
              <a:rPr lang="hu-HU" sz="1600" dirty="0" err="1">
                <a:latin typeface="Open Sans Light" pitchFamily="2" charset="0"/>
                <a:ea typeface="Open Sans Light" pitchFamily="2" charset="0"/>
                <a:cs typeface="Open Sans Light" pitchFamily="2" charset="0"/>
              </a:rPr>
              <a:t>infraštruktúry</a:t>
            </a:r>
            <a:r>
              <a:rPr lang="hu-HU" sz="1600" dirty="0">
                <a:latin typeface="Open Sans Light" pitchFamily="2" charset="0"/>
                <a:ea typeface="Open Sans Light" pitchFamily="2" charset="0"/>
                <a:cs typeface="Open Sans Light" pitchFamily="2" charset="0"/>
              </a:rPr>
              <a:t> na:</a:t>
            </a:r>
            <a:endParaRPr lang="en-GB" sz="1600" dirty="0">
              <a:latin typeface="Open Sans Light" pitchFamily="2" charset="0"/>
              <a:ea typeface="Open Sans Light" pitchFamily="2" charset="0"/>
              <a:cs typeface="Open Sans Light" pitchFamily="2" charset="0"/>
            </a:endParaRPr>
          </a:p>
          <a:p>
            <a:pPr lvl="1" algn="just">
              <a:buClr>
                <a:schemeClr val="accent1">
                  <a:lumMod val="75000"/>
                </a:schemeClr>
              </a:buClr>
            </a:pPr>
            <a:r>
              <a:rPr lang="hu-HU" sz="1600" dirty="0" err="1" smtClean="0">
                <a:latin typeface="Open Sans Light" pitchFamily="2" charset="0"/>
                <a:ea typeface="Open Sans Light" pitchFamily="2" charset="0"/>
                <a:cs typeface="Open Sans Light" pitchFamily="2" charset="0"/>
              </a:rPr>
              <a:t>obnovenie</a:t>
            </a:r>
            <a:r>
              <a:rPr lang="hu-HU" sz="1600" dirty="0" smtClean="0">
                <a:latin typeface="Open Sans Light" pitchFamily="2" charset="0"/>
                <a:ea typeface="Open Sans Light" pitchFamily="2" charset="0"/>
                <a:cs typeface="Open Sans Light" pitchFamily="2" charset="0"/>
              </a:rPr>
              <a:t>, </a:t>
            </a:r>
            <a:r>
              <a:rPr lang="hu-HU" sz="1600" dirty="0" err="1" smtClean="0">
                <a:latin typeface="Open Sans Light" pitchFamily="2" charset="0"/>
                <a:ea typeface="Open Sans Light" pitchFamily="2" charset="0"/>
                <a:cs typeface="Open Sans Light" pitchFamily="2" charset="0"/>
              </a:rPr>
              <a:t>modernizáciu</a:t>
            </a:r>
            <a:r>
              <a:rPr lang="hu-HU" sz="1600" dirty="0" smtClean="0">
                <a:latin typeface="Open Sans Light" pitchFamily="2" charset="0"/>
                <a:ea typeface="Open Sans Light" pitchFamily="2" charset="0"/>
                <a:cs typeface="Open Sans Light" pitchFamily="2" charset="0"/>
              </a:rPr>
              <a:t> </a:t>
            </a:r>
            <a:r>
              <a:rPr lang="hu-HU" sz="1600" dirty="0" err="1">
                <a:latin typeface="Open Sans Light" pitchFamily="2" charset="0"/>
                <a:ea typeface="Open Sans Light" pitchFamily="2" charset="0"/>
                <a:cs typeface="Open Sans Light" pitchFamily="2" charset="0"/>
              </a:rPr>
              <a:t>alebo</a:t>
            </a:r>
            <a:r>
              <a:rPr lang="hu-HU" sz="1600" dirty="0">
                <a:latin typeface="Open Sans Light" pitchFamily="2" charset="0"/>
                <a:ea typeface="Open Sans Light" pitchFamily="2" charset="0"/>
                <a:cs typeface="Open Sans Light" pitchFamily="2" charset="0"/>
              </a:rPr>
              <a:t> </a:t>
            </a:r>
            <a:r>
              <a:rPr lang="hu-HU" sz="1600" dirty="0" err="1" smtClean="0">
                <a:latin typeface="Open Sans Light" pitchFamily="2" charset="0"/>
                <a:ea typeface="Open Sans Light" pitchFamily="2" charset="0"/>
                <a:cs typeface="Open Sans Light" pitchFamily="2" charset="0"/>
              </a:rPr>
              <a:t>transformáciu</a:t>
            </a:r>
            <a:r>
              <a:rPr lang="hu-HU" sz="1600" dirty="0" smtClean="0">
                <a:latin typeface="Open Sans Light" pitchFamily="2" charset="0"/>
                <a:ea typeface="Open Sans Light" pitchFamily="2" charset="0"/>
                <a:cs typeface="Open Sans Light" pitchFamily="2" charset="0"/>
              </a:rPr>
              <a:t> </a:t>
            </a:r>
            <a:r>
              <a:rPr lang="hu-HU" sz="1600" dirty="0" err="1" smtClean="0">
                <a:latin typeface="Open Sans Light" pitchFamily="2" charset="0"/>
                <a:ea typeface="Open Sans Light" pitchFamily="2" charset="0"/>
                <a:cs typeface="Open Sans Light" pitchFamily="2" charset="0"/>
              </a:rPr>
              <a:t>stavebných</a:t>
            </a:r>
            <a:r>
              <a:rPr lang="hu-HU" sz="1600" dirty="0" smtClean="0">
                <a:latin typeface="Open Sans Light" pitchFamily="2" charset="0"/>
                <a:ea typeface="Open Sans Light" pitchFamily="2" charset="0"/>
                <a:cs typeface="Open Sans Light" pitchFamily="2" charset="0"/>
              </a:rPr>
              <a:t> </a:t>
            </a:r>
            <a:r>
              <a:rPr lang="hu-HU" sz="1600" dirty="0" err="1" smtClean="0">
                <a:latin typeface="Open Sans Light" pitchFamily="2" charset="0"/>
                <a:ea typeface="Open Sans Light" pitchFamily="2" charset="0"/>
                <a:cs typeface="Open Sans Light" pitchFamily="2" charset="0"/>
              </a:rPr>
              <a:t>prvkov</a:t>
            </a:r>
            <a:r>
              <a:rPr lang="hu-HU" sz="1600" dirty="0" smtClean="0">
                <a:latin typeface="Open Sans Light" pitchFamily="2" charset="0"/>
                <a:ea typeface="Open Sans Light" pitchFamily="2" charset="0"/>
                <a:cs typeface="Open Sans Light" pitchFamily="2" charset="0"/>
              </a:rPr>
              <a:t> </a:t>
            </a:r>
            <a:r>
              <a:rPr lang="hu-HU" sz="1600" dirty="0" err="1">
                <a:latin typeface="Open Sans Light" pitchFamily="2" charset="0"/>
                <a:ea typeface="Open Sans Light" pitchFamily="2" charset="0"/>
                <a:cs typeface="Open Sans Light" pitchFamily="2" charset="0"/>
              </a:rPr>
              <a:t>kultúrneho</a:t>
            </a:r>
            <a:r>
              <a:rPr lang="hu-HU" sz="1600" dirty="0">
                <a:latin typeface="Open Sans Light" pitchFamily="2" charset="0"/>
                <a:ea typeface="Open Sans Light" pitchFamily="2" charset="0"/>
                <a:cs typeface="Open Sans Light" pitchFamily="2" charset="0"/>
              </a:rPr>
              <a:t> </a:t>
            </a:r>
            <a:r>
              <a:rPr lang="hu-HU" sz="1600" dirty="0" err="1">
                <a:latin typeface="Open Sans Light" pitchFamily="2" charset="0"/>
                <a:ea typeface="Open Sans Light" pitchFamily="2" charset="0"/>
                <a:cs typeface="Open Sans Light" pitchFamily="2" charset="0"/>
              </a:rPr>
              <a:t>dedičstva</a:t>
            </a:r>
            <a:r>
              <a:rPr lang="hu-HU" sz="1600" dirty="0">
                <a:latin typeface="Open Sans Light" pitchFamily="2" charset="0"/>
                <a:ea typeface="Open Sans Light" pitchFamily="2" charset="0"/>
                <a:cs typeface="Open Sans Light" pitchFamily="2" charset="0"/>
              </a:rPr>
              <a:t> </a:t>
            </a:r>
            <a:r>
              <a:rPr lang="hu-HU" sz="1600" dirty="0" err="1" smtClean="0">
                <a:latin typeface="Open Sans Light" pitchFamily="2" charset="0"/>
                <a:ea typeface="Open Sans Light" pitchFamily="2" charset="0"/>
                <a:cs typeface="Open Sans Light" pitchFamily="2" charset="0"/>
              </a:rPr>
              <a:t>vhodných</a:t>
            </a:r>
            <a:r>
              <a:rPr lang="hu-HU" sz="1600" dirty="0" smtClean="0">
                <a:latin typeface="Open Sans Light" pitchFamily="2" charset="0"/>
                <a:ea typeface="Open Sans Light" pitchFamily="2" charset="0"/>
                <a:cs typeface="Open Sans Light" pitchFamily="2" charset="0"/>
              </a:rPr>
              <a:t> </a:t>
            </a:r>
            <a:r>
              <a:rPr lang="hu-HU" sz="1600" dirty="0">
                <a:latin typeface="Open Sans Light" pitchFamily="2" charset="0"/>
                <a:ea typeface="Open Sans Light" pitchFamily="2" charset="0"/>
                <a:cs typeface="Open Sans Light" pitchFamily="2" charset="0"/>
              </a:rPr>
              <a:t>na </a:t>
            </a:r>
            <a:r>
              <a:rPr lang="hu-HU" sz="1600" dirty="0" err="1">
                <a:latin typeface="Open Sans Light" pitchFamily="2" charset="0"/>
                <a:ea typeface="Open Sans Light" pitchFamily="2" charset="0"/>
                <a:cs typeface="Open Sans Light" pitchFamily="2" charset="0"/>
              </a:rPr>
              <a:t>súčasné</a:t>
            </a:r>
            <a:r>
              <a:rPr lang="hu-HU" sz="1600" dirty="0">
                <a:latin typeface="Open Sans Light" pitchFamily="2" charset="0"/>
                <a:ea typeface="Open Sans Light" pitchFamily="2" charset="0"/>
                <a:cs typeface="Open Sans Light" pitchFamily="2" charset="0"/>
              </a:rPr>
              <a:t> </a:t>
            </a:r>
            <a:r>
              <a:rPr lang="hu-HU" sz="1600" dirty="0" err="1">
                <a:latin typeface="Open Sans Light" pitchFamily="2" charset="0"/>
                <a:ea typeface="Open Sans Light" pitchFamily="2" charset="0"/>
                <a:cs typeface="Open Sans Light" pitchFamily="2" charset="0"/>
              </a:rPr>
              <a:t>využitie</a:t>
            </a:r>
            <a:r>
              <a:rPr lang="hu-HU" sz="1600" dirty="0">
                <a:latin typeface="Open Sans Light" pitchFamily="2" charset="0"/>
                <a:ea typeface="Open Sans Light" pitchFamily="2" charset="0"/>
                <a:cs typeface="Open Sans Light" pitchFamily="2" charset="0"/>
              </a:rPr>
              <a:t> </a:t>
            </a:r>
            <a:r>
              <a:rPr lang="hu-HU" sz="1600" dirty="0" err="1">
                <a:latin typeface="Open Sans Light" pitchFamily="2" charset="0"/>
                <a:ea typeface="Open Sans Light" pitchFamily="2" charset="0"/>
                <a:cs typeface="Open Sans Light" pitchFamily="2" charset="0"/>
              </a:rPr>
              <a:t>ako</a:t>
            </a:r>
            <a:r>
              <a:rPr lang="hu-HU" sz="1600" dirty="0">
                <a:latin typeface="Open Sans Light" pitchFamily="2" charset="0"/>
                <a:ea typeface="Open Sans Light" pitchFamily="2" charset="0"/>
                <a:cs typeface="Open Sans Light" pitchFamily="2" charset="0"/>
              </a:rPr>
              <a:t> </a:t>
            </a:r>
            <a:r>
              <a:rPr lang="hu-HU" sz="1600" dirty="0" err="1">
                <a:latin typeface="Open Sans Light" pitchFamily="2" charset="0"/>
                <a:ea typeface="Open Sans Light" pitchFamily="2" charset="0"/>
                <a:cs typeface="Open Sans Light" pitchFamily="2" charset="0"/>
              </a:rPr>
              <a:t>kultúrne</a:t>
            </a:r>
            <a:r>
              <a:rPr lang="hu-HU" sz="1600" dirty="0">
                <a:latin typeface="Open Sans Light" pitchFamily="2" charset="0"/>
                <a:ea typeface="Open Sans Light" pitchFamily="2" charset="0"/>
                <a:cs typeface="Open Sans Light" pitchFamily="2" charset="0"/>
              </a:rPr>
              <a:t> </a:t>
            </a:r>
            <a:r>
              <a:rPr lang="hu-HU" sz="1600" dirty="0" err="1">
                <a:latin typeface="Open Sans Light" pitchFamily="2" charset="0"/>
                <a:ea typeface="Open Sans Light" pitchFamily="2" charset="0"/>
                <a:cs typeface="Open Sans Light" pitchFamily="2" charset="0"/>
              </a:rPr>
              <a:t>miesta</a:t>
            </a:r>
            <a:r>
              <a:rPr lang="hu-HU" sz="1600" dirty="0">
                <a:latin typeface="Open Sans Light" pitchFamily="2" charset="0"/>
                <a:ea typeface="Open Sans Light" pitchFamily="2" charset="0"/>
                <a:cs typeface="Open Sans Light" pitchFamily="2" charset="0"/>
              </a:rPr>
              <a:t> </a:t>
            </a:r>
            <a:r>
              <a:rPr lang="hu-HU" sz="1600" dirty="0" err="1">
                <a:latin typeface="Open Sans Light" pitchFamily="2" charset="0"/>
                <a:ea typeface="Open Sans Light" pitchFamily="2" charset="0"/>
                <a:cs typeface="Open Sans Light" pitchFamily="2" charset="0"/>
              </a:rPr>
              <a:t>alebo</a:t>
            </a:r>
            <a:r>
              <a:rPr lang="hu-HU" sz="1600" dirty="0">
                <a:latin typeface="Open Sans Light" pitchFamily="2" charset="0"/>
                <a:ea typeface="Open Sans Light" pitchFamily="2" charset="0"/>
                <a:cs typeface="Open Sans Light" pitchFamily="2" charset="0"/>
              </a:rPr>
              <a:t> </a:t>
            </a:r>
            <a:r>
              <a:rPr lang="hu-HU" sz="1600" dirty="0" err="1">
                <a:latin typeface="Open Sans Light" pitchFamily="2" charset="0"/>
                <a:ea typeface="Open Sans Light" pitchFamily="2" charset="0"/>
                <a:cs typeface="Open Sans Light" pitchFamily="2" charset="0"/>
              </a:rPr>
              <a:t>turistické</a:t>
            </a:r>
            <a:r>
              <a:rPr lang="hu-HU" sz="1600" dirty="0">
                <a:latin typeface="Open Sans Light" pitchFamily="2" charset="0"/>
                <a:ea typeface="Open Sans Light" pitchFamily="2" charset="0"/>
                <a:cs typeface="Open Sans Light" pitchFamily="2" charset="0"/>
              </a:rPr>
              <a:t> </a:t>
            </a:r>
            <a:r>
              <a:rPr lang="hu-HU" sz="1600" dirty="0" err="1">
                <a:latin typeface="Open Sans Light" pitchFamily="2" charset="0"/>
                <a:ea typeface="Open Sans Light" pitchFamily="2" charset="0"/>
                <a:cs typeface="Open Sans Light" pitchFamily="2" charset="0"/>
              </a:rPr>
              <a:t>atrakcie</a:t>
            </a:r>
            <a:r>
              <a:rPr lang="hu-HU" sz="1600" dirty="0">
                <a:latin typeface="Open Sans Light" pitchFamily="2" charset="0"/>
                <a:ea typeface="Open Sans Light" pitchFamily="2" charset="0"/>
                <a:cs typeface="Open Sans Light" pitchFamily="2" charset="0"/>
              </a:rPr>
              <a:t> v </a:t>
            </a:r>
            <a:r>
              <a:rPr lang="hu-HU" sz="1600" dirty="0" err="1">
                <a:latin typeface="Open Sans Light" pitchFamily="2" charset="0"/>
                <a:ea typeface="Open Sans Light" pitchFamily="2" charset="0"/>
                <a:cs typeface="Open Sans Light" pitchFamily="2" charset="0"/>
              </a:rPr>
              <a:t>súlade</a:t>
            </a:r>
            <a:r>
              <a:rPr lang="hu-HU" sz="1600" dirty="0">
                <a:latin typeface="Open Sans Light" pitchFamily="2" charset="0"/>
                <a:ea typeface="Open Sans Light" pitchFamily="2" charset="0"/>
                <a:cs typeface="Open Sans Light" pitchFamily="2" charset="0"/>
              </a:rPr>
              <a:t> s </a:t>
            </a:r>
            <a:r>
              <a:rPr lang="hu-HU" sz="1600" dirty="0" err="1">
                <a:latin typeface="Open Sans Light" pitchFamily="2" charset="0"/>
                <a:ea typeface="Open Sans Light" pitchFamily="2" charset="0"/>
                <a:cs typeface="Open Sans Light" pitchFamily="2" charset="0"/>
              </a:rPr>
              <a:t>Usmernením</a:t>
            </a:r>
            <a:r>
              <a:rPr lang="hu-HU" sz="1600" dirty="0">
                <a:latin typeface="Open Sans Light" pitchFamily="2" charset="0"/>
                <a:ea typeface="Open Sans Light" pitchFamily="2" charset="0"/>
                <a:cs typeface="Open Sans Light" pitchFamily="2" charset="0"/>
              </a:rPr>
              <a:t> ICOMOS o </a:t>
            </a:r>
            <a:r>
              <a:rPr lang="hu-HU" sz="1600" dirty="0" err="1">
                <a:latin typeface="Open Sans Light" pitchFamily="2" charset="0"/>
                <a:ea typeface="Open Sans Light" pitchFamily="2" charset="0"/>
                <a:cs typeface="Open Sans Light" pitchFamily="2" charset="0"/>
              </a:rPr>
              <a:t>európskych</a:t>
            </a:r>
            <a:r>
              <a:rPr lang="hu-HU" sz="1600" dirty="0">
                <a:latin typeface="Open Sans Light" pitchFamily="2" charset="0"/>
                <a:ea typeface="Open Sans Light" pitchFamily="2" charset="0"/>
                <a:cs typeface="Open Sans Light" pitchFamily="2" charset="0"/>
              </a:rPr>
              <a:t> </a:t>
            </a:r>
            <a:r>
              <a:rPr lang="hu-HU" sz="1600" dirty="0" err="1">
                <a:latin typeface="Open Sans Light" pitchFamily="2" charset="0"/>
                <a:ea typeface="Open Sans Light" pitchFamily="2" charset="0"/>
                <a:cs typeface="Open Sans Light" pitchFamily="2" charset="0"/>
              </a:rPr>
              <a:t>zásadách</a:t>
            </a:r>
            <a:r>
              <a:rPr lang="hu-HU" sz="1600" dirty="0">
                <a:latin typeface="Open Sans Light" pitchFamily="2" charset="0"/>
                <a:ea typeface="Open Sans Light" pitchFamily="2" charset="0"/>
                <a:cs typeface="Open Sans Light" pitchFamily="2" charset="0"/>
              </a:rPr>
              <a:t> </a:t>
            </a:r>
            <a:r>
              <a:rPr lang="hu-HU" sz="1600" dirty="0" err="1">
                <a:latin typeface="Open Sans Light" pitchFamily="2" charset="0"/>
                <a:ea typeface="Open Sans Light" pitchFamily="2" charset="0"/>
                <a:cs typeface="Open Sans Light" pitchFamily="2" charset="0"/>
              </a:rPr>
              <a:t>kvality</a:t>
            </a:r>
            <a:r>
              <a:rPr lang="hu-HU" sz="1600" dirty="0">
                <a:latin typeface="Open Sans Light" pitchFamily="2" charset="0"/>
                <a:ea typeface="Open Sans Light" pitchFamily="2" charset="0"/>
                <a:cs typeface="Open Sans Light" pitchFamily="2" charset="0"/>
              </a:rPr>
              <a:t> pre </a:t>
            </a:r>
            <a:r>
              <a:rPr lang="hu-HU" sz="1600" dirty="0" err="1">
                <a:latin typeface="Open Sans Light" pitchFamily="2" charset="0"/>
                <a:ea typeface="Open Sans Light" pitchFamily="2" charset="0"/>
                <a:cs typeface="Open Sans Light" pitchFamily="2" charset="0"/>
              </a:rPr>
              <a:t>zásahy</a:t>
            </a:r>
            <a:r>
              <a:rPr lang="hu-HU" sz="1600" dirty="0">
                <a:latin typeface="Open Sans Light" pitchFamily="2" charset="0"/>
                <a:ea typeface="Open Sans Light" pitchFamily="2" charset="0"/>
                <a:cs typeface="Open Sans Light" pitchFamily="2" charset="0"/>
              </a:rPr>
              <a:t> </a:t>
            </a:r>
            <a:r>
              <a:rPr lang="hu-HU" sz="1600" dirty="0" err="1">
                <a:latin typeface="Open Sans Light" pitchFamily="2" charset="0"/>
                <a:ea typeface="Open Sans Light" pitchFamily="2" charset="0"/>
                <a:cs typeface="Open Sans Light" pitchFamily="2" charset="0"/>
              </a:rPr>
              <a:t>financované</a:t>
            </a:r>
            <a:r>
              <a:rPr lang="hu-HU" sz="1600" dirty="0">
                <a:latin typeface="Open Sans Light" pitchFamily="2" charset="0"/>
                <a:ea typeface="Open Sans Light" pitchFamily="2" charset="0"/>
                <a:cs typeface="Open Sans Light" pitchFamily="2" charset="0"/>
              </a:rPr>
              <a:t> EÚ s </a:t>
            </a:r>
            <a:r>
              <a:rPr lang="hu-HU" sz="1600" dirty="0" err="1">
                <a:latin typeface="Open Sans Light" pitchFamily="2" charset="0"/>
                <a:ea typeface="Open Sans Light" pitchFamily="2" charset="0"/>
                <a:cs typeface="Open Sans Light" pitchFamily="2" charset="0"/>
              </a:rPr>
              <a:t>potenciálnym</a:t>
            </a:r>
            <a:r>
              <a:rPr lang="hu-HU" sz="1600" dirty="0">
                <a:latin typeface="Open Sans Light" pitchFamily="2" charset="0"/>
                <a:ea typeface="Open Sans Light" pitchFamily="2" charset="0"/>
                <a:cs typeface="Open Sans Light" pitchFamily="2" charset="0"/>
              </a:rPr>
              <a:t> </a:t>
            </a:r>
            <a:r>
              <a:rPr lang="hu-HU" sz="1600" dirty="0" err="1">
                <a:latin typeface="Open Sans Light" pitchFamily="2" charset="0"/>
                <a:ea typeface="Open Sans Light" pitchFamily="2" charset="0"/>
                <a:cs typeface="Open Sans Light" pitchFamily="2" charset="0"/>
              </a:rPr>
              <a:t>vplyvom</a:t>
            </a:r>
            <a:r>
              <a:rPr lang="hu-HU" sz="1600" dirty="0">
                <a:latin typeface="Open Sans Light" pitchFamily="2" charset="0"/>
                <a:ea typeface="Open Sans Light" pitchFamily="2" charset="0"/>
                <a:cs typeface="Open Sans Light" pitchFamily="2" charset="0"/>
              </a:rPr>
              <a:t> na </a:t>
            </a:r>
            <a:r>
              <a:rPr lang="hu-HU" sz="1600" dirty="0" err="1">
                <a:latin typeface="Open Sans Light" pitchFamily="2" charset="0"/>
                <a:ea typeface="Open Sans Light" pitchFamily="2" charset="0"/>
                <a:cs typeface="Open Sans Light" pitchFamily="2" charset="0"/>
              </a:rPr>
              <a:t>kultúrne</a:t>
            </a:r>
            <a:r>
              <a:rPr lang="hu-HU" sz="1600" dirty="0">
                <a:latin typeface="Open Sans Light" pitchFamily="2" charset="0"/>
                <a:ea typeface="Open Sans Light" pitchFamily="2" charset="0"/>
                <a:cs typeface="Open Sans Light" pitchFamily="2" charset="0"/>
              </a:rPr>
              <a:t> </a:t>
            </a:r>
            <a:r>
              <a:rPr lang="hu-HU" sz="1600" dirty="0" err="1">
                <a:latin typeface="Open Sans Light" pitchFamily="2" charset="0"/>
                <a:ea typeface="Open Sans Light" pitchFamily="2" charset="0"/>
                <a:cs typeface="Open Sans Light" pitchFamily="2" charset="0"/>
              </a:rPr>
              <a:t>dedičstvo</a:t>
            </a:r>
            <a:r>
              <a:rPr lang="hu-HU" sz="1600" dirty="0">
                <a:latin typeface="Open Sans Light" pitchFamily="2" charset="0"/>
                <a:ea typeface="Open Sans Light" pitchFamily="2" charset="0"/>
                <a:cs typeface="Open Sans Light" pitchFamily="2" charset="0"/>
              </a:rPr>
              <a:t>;</a:t>
            </a:r>
            <a:endParaRPr lang="en-GB" sz="1600" dirty="0">
              <a:latin typeface="Open Sans Light" pitchFamily="2" charset="0"/>
              <a:ea typeface="Open Sans Light" pitchFamily="2" charset="0"/>
              <a:cs typeface="Open Sans Light" pitchFamily="2" charset="0"/>
            </a:endParaRPr>
          </a:p>
          <a:p>
            <a:pPr lvl="1" algn="just">
              <a:buClr>
                <a:schemeClr val="accent1">
                  <a:lumMod val="75000"/>
                </a:schemeClr>
              </a:buClr>
            </a:pPr>
            <a:r>
              <a:rPr lang="hu-HU" sz="1600" dirty="0" err="1" smtClean="0">
                <a:latin typeface="Open Sans Light" pitchFamily="2" charset="0"/>
                <a:ea typeface="Open Sans Light" pitchFamily="2" charset="0"/>
                <a:cs typeface="Open Sans Light" pitchFamily="2" charset="0"/>
              </a:rPr>
              <a:t>zlepšenie</a:t>
            </a:r>
            <a:r>
              <a:rPr lang="hu-HU" sz="1600" dirty="0" smtClean="0">
                <a:latin typeface="Open Sans Light" pitchFamily="2" charset="0"/>
                <a:ea typeface="Open Sans Light" pitchFamily="2" charset="0"/>
                <a:cs typeface="Open Sans Light" pitchFamily="2" charset="0"/>
              </a:rPr>
              <a:t> </a:t>
            </a:r>
            <a:r>
              <a:rPr lang="hu-HU" sz="1600" dirty="0" err="1" smtClean="0">
                <a:latin typeface="Open Sans Light" pitchFamily="2" charset="0"/>
                <a:ea typeface="Open Sans Light" pitchFamily="2" charset="0"/>
                <a:cs typeface="Open Sans Light" pitchFamily="2" charset="0"/>
              </a:rPr>
              <a:t>prístupnosti</a:t>
            </a:r>
            <a:r>
              <a:rPr lang="hu-HU" sz="1600" dirty="0" smtClean="0">
                <a:latin typeface="Open Sans Light" pitchFamily="2" charset="0"/>
                <a:ea typeface="Open Sans Light" pitchFamily="2" charset="0"/>
                <a:cs typeface="Open Sans Light" pitchFamily="2" charset="0"/>
              </a:rPr>
              <a:t> </a:t>
            </a:r>
            <a:r>
              <a:rPr lang="hu-HU" sz="1600" dirty="0" err="1">
                <a:latin typeface="Open Sans Light" pitchFamily="2" charset="0"/>
                <a:ea typeface="Open Sans Light" pitchFamily="2" charset="0"/>
                <a:cs typeface="Open Sans Light" pitchFamily="2" charset="0"/>
              </a:rPr>
              <a:t>nových</a:t>
            </a:r>
            <a:r>
              <a:rPr lang="hu-HU" sz="1600" dirty="0">
                <a:latin typeface="Open Sans Light" pitchFamily="2" charset="0"/>
                <a:ea typeface="Open Sans Light" pitchFamily="2" charset="0"/>
                <a:cs typeface="Open Sans Light" pitchFamily="2" charset="0"/>
              </a:rPr>
              <a:t> </a:t>
            </a:r>
            <a:r>
              <a:rPr lang="hu-HU" sz="1600" dirty="0" err="1">
                <a:latin typeface="Open Sans Light" pitchFamily="2" charset="0"/>
                <a:ea typeface="Open Sans Light" pitchFamily="2" charset="0"/>
                <a:cs typeface="Open Sans Light" pitchFamily="2" charset="0"/>
              </a:rPr>
              <a:t>alebo</a:t>
            </a:r>
            <a:r>
              <a:rPr lang="hu-HU" sz="1600" dirty="0">
                <a:latin typeface="Open Sans Light" pitchFamily="2" charset="0"/>
                <a:ea typeface="Open Sans Light" pitchFamily="2" charset="0"/>
                <a:cs typeface="Open Sans Light" pitchFamily="2" charset="0"/>
              </a:rPr>
              <a:t> </a:t>
            </a:r>
            <a:r>
              <a:rPr lang="hu-HU" sz="1600" dirty="0" err="1">
                <a:latin typeface="Open Sans Light" pitchFamily="2" charset="0"/>
                <a:ea typeface="Open Sans Light" pitchFamily="2" charset="0"/>
                <a:cs typeface="Open Sans Light" pitchFamily="2" charset="0"/>
              </a:rPr>
              <a:t>existujúcich</a:t>
            </a:r>
            <a:r>
              <a:rPr lang="hu-HU" sz="1600" dirty="0">
                <a:latin typeface="Open Sans Light" pitchFamily="2" charset="0"/>
                <a:ea typeface="Open Sans Light" pitchFamily="2" charset="0"/>
                <a:cs typeface="Open Sans Light" pitchFamily="2" charset="0"/>
              </a:rPr>
              <a:t> </a:t>
            </a:r>
            <a:r>
              <a:rPr lang="hu-HU" sz="1600" dirty="0" err="1">
                <a:latin typeface="Open Sans Light" pitchFamily="2" charset="0"/>
                <a:ea typeface="Open Sans Light" pitchFamily="2" charset="0"/>
                <a:cs typeface="Open Sans Light" pitchFamily="2" charset="0"/>
              </a:rPr>
              <a:t>lokalít</a:t>
            </a:r>
            <a:r>
              <a:rPr lang="hu-HU" sz="1600" dirty="0">
                <a:latin typeface="Open Sans Light" pitchFamily="2" charset="0"/>
                <a:ea typeface="Open Sans Light" pitchFamily="2" charset="0"/>
                <a:cs typeface="Open Sans Light" pitchFamily="2" charset="0"/>
              </a:rPr>
              <a:t> </a:t>
            </a:r>
            <a:r>
              <a:rPr lang="hu-HU" sz="1600" dirty="0" err="1">
                <a:latin typeface="Open Sans Light" pitchFamily="2" charset="0"/>
                <a:ea typeface="Open Sans Light" pitchFamily="2" charset="0"/>
                <a:cs typeface="Open Sans Light" pitchFamily="2" charset="0"/>
              </a:rPr>
              <a:t>kultúrneho</a:t>
            </a:r>
            <a:r>
              <a:rPr lang="hu-HU" sz="1600" dirty="0">
                <a:latin typeface="Open Sans Light" pitchFamily="2" charset="0"/>
                <a:ea typeface="Open Sans Light" pitchFamily="2" charset="0"/>
                <a:cs typeface="Open Sans Light" pitchFamily="2" charset="0"/>
              </a:rPr>
              <a:t> </a:t>
            </a:r>
            <a:r>
              <a:rPr lang="hu-HU" sz="1600" dirty="0" err="1">
                <a:latin typeface="Open Sans Light" pitchFamily="2" charset="0"/>
                <a:ea typeface="Open Sans Light" pitchFamily="2" charset="0"/>
                <a:cs typeface="Open Sans Light" pitchFamily="2" charset="0"/>
              </a:rPr>
              <a:t>alebo</a:t>
            </a:r>
            <a:r>
              <a:rPr lang="hu-HU" sz="1600" dirty="0">
                <a:latin typeface="Open Sans Light" pitchFamily="2" charset="0"/>
                <a:ea typeface="Open Sans Light" pitchFamily="2" charset="0"/>
                <a:cs typeface="Open Sans Light" pitchFamily="2" charset="0"/>
              </a:rPr>
              <a:t> </a:t>
            </a:r>
            <a:r>
              <a:rPr lang="hu-HU" sz="1600" dirty="0" err="1">
                <a:latin typeface="Open Sans Light" pitchFamily="2" charset="0"/>
                <a:ea typeface="Open Sans Light" pitchFamily="2" charset="0"/>
                <a:cs typeface="Open Sans Light" pitchFamily="2" charset="0"/>
              </a:rPr>
              <a:t>prírodného</a:t>
            </a:r>
            <a:r>
              <a:rPr lang="hu-HU" sz="1600" dirty="0">
                <a:latin typeface="Open Sans Light" pitchFamily="2" charset="0"/>
                <a:ea typeface="Open Sans Light" pitchFamily="2" charset="0"/>
                <a:cs typeface="Open Sans Light" pitchFamily="2" charset="0"/>
              </a:rPr>
              <a:t> </a:t>
            </a:r>
            <a:r>
              <a:rPr lang="hu-HU" sz="1600" dirty="0" err="1">
                <a:latin typeface="Open Sans Light" pitchFamily="2" charset="0"/>
                <a:ea typeface="Open Sans Light" pitchFamily="2" charset="0"/>
                <a:cs typeface="Open Sans Light" pitchFamily="2" charset="0"/>
              </a:rPr>
              <a:t>dedičstva</a:t>
            </a:r>
            <a:r>
              <a:rPr lang="hu-HU" sz="1600" dirty="0">
                <a:latin typeface="Open Sans Light" pitchFamily="2" charset="0"/>
                <a:ea typeface="Open Sans Light" pitchFamily="2" charset="0"/>
                <a:cs typeface="Open Sans Light" pitchFamily="2" charset="0"/>
              </a:rPr>
              <a:t> </a:t>
            </a:r>
            <a:r>
              <a:rPr lang="hu-HU" sz="1600" dirty="0" err="1">
                <a:latin typeface="Open Sans Light" pitchFamily="2" charset="0"/>
                <a:ea typeface="Open Sans Light" pitchFamily="2" charset="0"/>
                <a:cs typeface="Open Sans Light" pitchFamily="2" charset="0"/>
              </a:rPr>
              <a:t>vrátane</a:t>
            </a:r>
            <a:r>
              <a:rPr lang="hu-HU" sz="1600" dirty="0">
                <a:latin typeface="Open Sans Light" pitchFamily="2" charset="0"/>
                <a:ea typeface="Open Sans Light" pitchFamily="2" charset="0"/>
                <a:cs typeface="Open Sans Light" pitchFamily="2" charset="0"/>
              </a:rPr>
              <a:t> </a:t>
            </a:r>
            <a:r>
              <a:rPr lang="hu-HU" sz="1600" dirty="0" err="1">
                <a:latin typeface="Open Sans Light" pitchFamily="2" charset="0"/>
                <a:ea typeface="Open Sans Light" pitchFamily="2" charset="0"/>
                <a:cs typeface="Open Sans Light" pitchFamily="2" charset="0"/>
              </a:rPr>
              <a:t>zabezpečenia</a:t>
            </a:r>
            <a:r>
              <a:rPr lang="hu-HU" sz="1600" dirty="0">
                <a:latin typeface="Open Sans Light" pitchFamily="2" charset="0"/>
                <a:ea typeface="Open Sans Light" pitchFamily="2" charset="0"/>
                <a:cs typeface="Open Sans Light" pitchFamily="2" charset="0"/>
              </a:rPr>
              <a:t> </a:t>
            </a:r>
            <a:r>
              <a:rPr lang="hu-HU" sz="1600" dirty="0" err="1">
                <a:latin typeface="Open Sans Light" pitchFamily="2" charset="0"/>
                <a:ea typeface="Open Sans Light" pitchFamily="2" charset="0"/>
                <a:cs typeface="Open Sans Light" pitchFamily="2" charset="0"/>
              </a:rPr>
              <a:t>bezbariérového</a:t>
            </a:r>
            <a:r>
              <a:rPr lang="hu-HU" sz="1600" dirty="0">
                <a:latin typeface="Open Sans Light" pitchFamily="2" charset="0"/>
                <a:ea typeface="Open Sans Light" pitchFamily="2" charset="0"/>
                <a:cs typeface="Open Sans Light" pitchFamily="2" charset="0"/>
              </a:rPr>
              <a:t> </a:t>
            </a:r>
            <a:r>
              <a:rPr lang="hu-HU" sz="1600" dirty="0" err="1">
                <a:latin typeface="Open Sans Light" pitchFamily="2" charset="0"/>
                <a:ea typeface="Open Sans Light" pitchFamily="2" charset="0"/>
                <a:cs typeface="Open Sans Light" pitchFamily="2" charset="0"/>
              </a:rPr>
              <a:t>prístupu</a:t>
            </a:r>
            <a:r>
              <a:rPr lang="hu-HU" sz="1600" dirty="0">
                <a:latin typeface="Open Sans Light" pitchFamily="2" charset="0"/>
                <a:ea typeface="Open Sans Light" pitchFamily="2" charset="0"/>
                <a:cs typeface="Open Sans Light" pitchFamily="2" charset="0"/>
              </a:rPr>
              <a:t> k </a:t>
            </a:r>
            <a:r>
              <a:rPr lang="hu-HU" sz="1600" dirty="0" err="1">
                <a:latin typeface="Open Sans Light" pitchFamily="2" charset="0"/>
                <a:ea typeface="Open Sans Light" pitchFamily="2" charset="0"/>
                <a:cs typeface="Open Sans Light" pitchFamily="2" charset="0"/>
              </a:rPr>
              <a:t>lokalitám</a:t>
            </a:r>
            <a:r>
              <a:rPr lang="hu-HU" sz="1600" dirty="0">
                <a:latin typeface="Open Sans Light" pitchFamily="2" charset="0"/>
                <a:ea typeface="Open Sans Light" pitchFamily="2" charset="0"/>
                <a:cs typeface="Open Sans Light" pitchFamily="2" charset="0"/>
              </a:rPr>
              <a:t>, </a:t>
            </a:r>
            <a:r>
              <a:rPr lang="hu-HU" sz="1600" dirty="0" err="1">
                <a:latin typeface="Open Sans Light" pitchFamily="2" charset="0"/>
                <a:ea typeface="Open Sans Light" pitchFamily="2" charset="0"/>
                <a:cs typeface="Open Sans Light" pitchFamily="2" charset="0"/>
              </a:rPr>
              <a:t>sprístupnenia</a:t>
            </a:r>
            <a:r>
              <a:rPr lang="hu-HU" sz="1600" dirty="0">
                <a:latin typeface="Open Sans Light" pitchFamily="2" charset="0"/>
                <a:ea typeface="Open Sans Light" pitchFamily="2" charset="0"/>
                <a:cs typeface="Open Sans Light" pitchFamily="2" charset="0"/>
              </a:rPr>
              <a:t> </a:t>
            </a:r>
            <a:r>
              <a:rPr lang="hu-HU" sz="1600" dirty="0" err="1">
                <a:latin typeface="Open Sans Light" pitchFamily="2" charset="0"/>
                <a:ea typeface="Open Sans Light" pitchFamily="2" charset="0"/>
                <a:cs typeface="Open Sans Light" pitchFamily="2" charset="0"/>
              </a:rPr>
              <a:t>digitálnych</a:t>
            </a:r>
            <a:r>
              <a:rPr lang="hu-HU" sz="1600" dirty="0">
                <a:latin typeface="Open Sans Light" pitchFamily="2" charset="0"/>
                <a:ea typeface="Open Sans Light" pitchFamily="2" charset="0"/>
                <a:cs typeface="Open Sans Light" pitchFamily="2" charset="0"/>
              </a:rPr>
              <a:t> </a:t>
            </a:r>
            <a:r>
              <a:rPr lang="hu-HU" sz="1600" dirty="0" err="1">
                <a:latin typeface="Open Sans Light" pitchFamily="2" charset="0"/>
                <a:ea typeface="Open Sans Light" pitchFamily="2" charset="0"/>
                <a:cs typeface="Open Sans Light" pitchFamily="2" charset="0"/>
              </a:rPr>
              <a:t>sprievodcov</a:t>
            </a:r>
            <a:r>
              <a:rPr lang="hu-HU" sz="1600" dirty="0">
                <a:latin typeface="Open Sans Light" pitchFamily="2" charset="0"/>
                <a:ea typeface="Open Sans Light" pitchFamily="2" charset="0"/>
                <a:cs typeface="Open Sans Light" pitchFamily="2" charset="0"/>
              </a:rPr>
              <a:t>, </a:t>
            </a:r>
            <a:r>
              <a:rPr lang="hu-HU" sz="1600" dirty="0" err="1">
                <a:latin typeface="Open Sans Light" pitchFamily="2" charset="0"/>
                <a:ea typeface="Open Sans Light" pitchFamily="2" charset="0"/>
                <a:cs typeface="Open Sans Light" pitchFamily="2" charset="0"/>
              </a:rPr>
              <a:t>výukových</a:t>
            </a:r>
            <a:r>
              <a:rPr lang="hu-HU" sz="1600" dirty="0">
                <a:latin typeface="Open Sans Light" pitchFamily="2" charset="0"/>
                <a:ea typeface="Open Sans Light" pitchFamily="2" charset="0"/>
                <a:cs typeface="Open Sans Light" pitchFamily="2" charset="0"/>
              </a:rPr>
              <a:t> </a:t>
            </a:r>
            <a:r>
              <a:rPr lang="hu-HU" sz="1600" dirty="0" err="1">
                <a:latin typeface="Open Sans Light" pitchFamily="2" charset="0"/>
                <a:ea typeface="Open Sans Light" pitchFamily="2" charset="0"/>
                <a:cs typeface="Open Sans Light" pitchFamily="2" charset="0"/>
              </a:rPr>
              <a:t>materiálov</a:t>
            </a:r>
            <a:r>
              <a:rPr lang="hu-HU" sz="1600" dirty="0">
                <a:latin typeface="Open Sans Light" pitchFamily="2" charset="0"/>
                <a:ea typeface="Open Sans Light" pitchFamily="2" charset="0"/>
                <a:cs typeface="Open Sans Light" pitchFamily="2" charset="0"/>
              </a:rPr>
              <a:t>, </a:t>
            </a:r>
            <a:r>
              <a:rPr lang="hu-HU" sz="1600" dirty="0" err="1">
                <a:latin typeface="Open Sans Light" pitchFamily="2" charset="0"/>
                <a:ea typeface="Open Sans Light" pitchFamily="2" charset="0"/>
                <a:cs typeface="Open Sans Light" pitchFamily="2" charset="0"/>
              </a:rPr>
              <a:t>exponátov</a:t>
            </a:r>
            <a:r>
              <a:rPr lang="hu-HU" sz="1600" dirty="0">
                <a:latin typeface="Open Sans Light" pitchFamily="2" charset="0"/>
                <a:ea typeface="Open Sans Light" pitchFamily="2" charset="0"/>
                <a:cs typeface="Open Sans Light" pitchFamily="2" charset="0"/>
              </a:rPr>
              <a:t> </a:t>
            </a:r>
            <a:r>
              <a:rPr lang="hu-HU" sz="1600" dirty="0" err="1">
                <a:latin typeface="Open Sans Light" pitchFamily="2" charset="0"/>
                <a:ea typeface="Open Sans Light" pitchFamily="2" charset="0"/>
                <a:cs typeface="Open Sans Light" pitchFamily="2" charset="0"/>
              </a:rPr>
              <a:t>alebo</a:t>
            </a:r>
            <a:r>
              <a:rPr lang="hu-HU" sz="1600" dirty="0">
                <a:latin typeface="Open Sans Light" pitchFamily="2" charset="0"/>
                <a:ea typeface="Open Sans Light" pitchFamily="2" charset="0"/>
                <a:cs typeface="Open Sans Light" pitchFamily="2" charset="0"/>
              </a:rPr>
              <a:t> </a:t>
            </a:r>
            <a:r>
              <a:rPr lang="hu-HU" sz="1600" dirty="0" err="1">
                <a:latin typeface="Open Sans Light" pitchFamily="2" charset="0"/>
                <a:ea typeface="Open Sans Light" pitchFamily="2" charset="0"/>
                <a:cs typeface="Open Sans Light" pitchFamily="2" charset="0"/>
              </a:rPr>
              <a:t>iných</a:t>
            </a:r>
            <a:r>
              <a:rPr lang="hu-HU" sz="1600" dirty="0">
                <a:latin typeface="Open Sans Light" pitchFamily="2" charset="0"/>
                <a:ea typeface="Open Sans Light" pitchFamily="2" charset="0"/>
                <a:cs typeface="Open Sans Light" pitchFamily="2" charset="0"/>
              </a:rPr>
              <a:t> </a:t>
            </a:r>
            <a:r>
              <a:rPr lang="hu-HU" sz="1600" dirty="0" err="1">
                <a:latin typeface="Open Sans Light" pitchFamily="2" charset="0"/>
                <a:ea typeface="Open Sans Light" pitchFamily="2" charset="0"/>
                <a:cs typeface="Open Sans Light" pitchFamily="2" charset="0"/>
              </a:rPr>
              <a:t>digitálnych</a:t>
            </a:r>
            <a:r>
              <a:rPr lang="hu-HU" sz="1600" dirty="0">
                <a:latin typeface="Open Sans Light" pitchFamily="2" charset="0"/>
                <a:ea typeface="Open Sans Light" pitchFamily="2" charset="0"/>
                <a:cs typeface="Open Sans Light" pitchFamily="2" charset="0"/>
              </a:rPr>
              <a:t> </a:t>
            </a:r>
            <a:r>
              <a:rPr lang="hu-HU" sz="1600" dirty="0" err="1">
                <a:latin typeface="Open Sans Light" pitchFamily="2" charset="0"/>
                <a:ea typeface="Open Sans Light" pitchFamily="2" charset="0"/>
                <a:cs typeface="Open Sans Light" pitchFamily="2" charset="0"/>
              </a:rPr>
              <a:t>informačných</a:t>
            </a:r>
            <a:r>
              <a:rPr lang="hu-HU" sz="1600" dirty="0">
                <a:latin typeface="Open Sans Light" pitchFamily="2" charset="0"/>
                <a:ea typeface="Open Sans Light" pitchFamily="2" charset="0"/>
                <a:cs typeface="Open Sans Light" pitchFamily="2" charset="0"/>
              </a:rPr>
              <a:t> </a:t>
            </a:r>
            <a:r>
              <a:rPr lang="hu-HU" sz="1600" dirty="0" err="1">
                <a:latin typeface="Open Sans Light" pitchFamily="2" charset="0"/>
                <a:ea typeface="Open Sans Light" pitchFamily="2" charset="0"/>
                <a:cs typeface="Open Sans Light" pitchFamily="2" charset="0"/>
              </a:rPr>
              <a:t>prostriedkov</a:t>
            </a:r>
            <a:r>
              <a:rPr lang="hu-HU" sz="1600" dirty="0">
                <a:latin typeface="Open Sans Light" pitchFamily="2" charset="0"/>
                <a:ea typeface="Open Sans Light" pitchFamily="2" charset="0"/>
                <a:cs typeface="Open Sans Light" pitchFamily="2" charset="0"/>
              </a:rPr>
              <a:t> </a:t>
            </a:r>
            <a:r>
              <a:rPr lang="hu-HU" sz="1600" dirty="0" err="1">
                <a:latin typeface="Open Sans Light" pitchFamily="2" charset="0"/>
                <a:ea typeface="Open Sans Light" pitchFamily="2" charset="0"/>
                <a:cs typeface="Open Sans Light" pitchFamily="2" charset="0"/>
              </a:rPr>
              <a:t>vrátane</a:t>
            </a:r>
            <a:r>
              <a:rPr lang="hu-HU" sz="1600" dirty="0">
                <a:latin typeface="Open Sans Light" pitchFamily="2" charset="0"/>
                <a:ea typeface="Open Sans Light" pitchFamily="2" charset="0"/>
                <a:cs typeface="Open Sans Light" pitchFamily="2" charset="0"/>
              </a:rPr>
              <a:t> </a:t>
            </a:r>
            <a:r>
              <a:rPr lang="hu-HU" sz="1600" dirty="0" err="1">
                <a:latin typeface="Open Sans Light" pitchFamily="2" charset="0"/>
                <a:ea typeface="Open Sans Light" pitchFamily="2" charset="0"/>
                <a:cs typeface="Open Sans Light" pitchFamily="2" charset="0"/>
              </a:rPr>
              <a:t>viacjazyčných</a:t>
            </a:r>
            <a:r>
              <a:rPr lang="hu-HU" sz="1600" dirty="0">
                <a:latin typeface="Open Sans Light" pitchFamily="2" charset="0"/>
                <a:ea typeface="Open Sans Light" pitchFamily="2" charset="0"/>
                <a:cs typeface="Open Sans Light" pitchFamily="2" charset="0"/>
              </a:rPr>
              <a:t> </a:t>
            </a:r>
            <a:r>
              <a:rPr lang="hu-HU" sz="1600" dirty="0" err="1">
                <a:latin typeface="Open Sans Light" pitchFamily="2" charset="0"/>
                <a:ea typeface="Open Sans Light" pitchFamily="2" charset="0"/>
                <a:cs typeface="Open Sans Light" pitchFamily="2" charset="0"/>
              </a:rPr>
              <a:t>služieb</a:t>
            </a:r>
            <a:r>
              <a:rPr lang="hu-HU" sz="1600" dirty="0">
                <a:latin typeface="Open Sans Light" pitchFamily="2" charset="0"/>
                <a:ea typeface="Open Sans Light" pitchFamily="2" charset="0"/>
                <a:cs typeface="Open Sans Light" pitchFamily="2" charset="0"/>
              </a:rPr>
              <a:t> na </a:t>
            </a:r>
            <a:r>
              <a:rPr lang="hu-HU" sz="1600" dirty="0" err="1">
                <a:latin typeface="Open Sans Light" pitchFamily="2" charset="0"/>
                <a:ea typeface="Open Sans Light" pitchFamily="2" charset="0"/>
                <a:cs typeface="Open Sans Light" pitchFamily="2" charset="0"/>
              </a:rPr>
              <a:t>lokalitách</a:t>
            </a:r>
            <a:r>
              <a:rPr lang="hu-HU" sz="1600" dirty="0">
                <a:latin typeface="Open Sans Light" pitchFamily="2" charset="0"/>
                <a:ea typeface="Open Sans Light" pitchFamily="2" charset="0"/>
                <a:cs typeface="Open Sans Light" pitchFamily="2" charset="0"/>
              </a:rPr>
              <a:t> a v </a:t>
            </a:r>
            <a:r>
              <a:rPr lang="hu-HU" sz="1600" dirty="0" err="1">
                <a:latin typeface="Open Sans Light" pitchFamily="2" charset="0"/>
                <a:ea typeface="Open Sans Light" pitchFamily="2" charset="0"/>
                <a:cs typeface="Open Sans Light" pitchFamily="2" charset="0"/>
              </a:rPr>
              <a:t>sieťach</a:t>
            </a:r>
            <a:r>
              <a:rPr lang="hu-HU" sz="1600" dirty="0">
                <a:latin typeface="Open Sans Light" pitchFamily="2" charset="0"/>
                <a:ea typeface="Open Sans Light" pitchFamily="2" charset="0"/>
                <a:cs typeface="Open Sans Light" pitchFamily="2" charset="0"/>
              </a:rPr>
              <a:t> </a:t>
            </a:r>
            <a:r>
              <a:rPr lang="hu-HU" sz="1600" dirty="0" err="1">
                <a:latin typeface="Open Sans Light" pitchFamily="2" charset="0"/>
                <a:ea typeface="Open Sans Light" pitchFamily="2" charset="0"/>
                <a:cs typeface="Open Sans Light" pitchFamily="2" charset="0"/>
              </a:rPr>
              <a:t>alebo</a:t>
            </a:r>
            <a:r>
              <a:rPr lang="hu-HU" sz="1600" dirty="0">
                <a:latin typeface="Open Sans Light" pitchFamily="2" charset="0"/>
                <a:ea typeface="Open Sans Light" pitchFamily="2" charset="0"/>
                <a:cs typeface="Open Sans Light" pitchFamily="2" charset="0"/>
              </a:rPr>
              <a:t> </a:t>
            </a:r>
            <a:r>
              <a:rPr lang="hu-HU" sz="1600" dirty="0" err="1">
                <a:latin typeface="Open Sans Light" pitchFamily="2" charset="0"/>
                <a:ea typeface="Open Sans Light" pitchFamily="2" charset="0"/>
                <a:cs typeface="Open Sans Light" pitchFamily="2" charset="0"/>
              </a:rPr>
              <a:t>sprístupnenia</a:t>
            </a:r>
            <a:r>
              <a:rPr lang="hu-HU" sz="1600" dirty="0">
                <a:latin typeface="Open Sans Light" pitchFamily="2" charset="0"/>
                <a:ea typeface="Open Sans Light" pitchFamily="2" charset="0"/>
                <a:cs typeface="Open Sans Light" pitchFamily="2" charset="0"/>
              </a:rPr>
              <a:t> </a:t>
            </a:r>
            <a:r>
              <a:rPr lang="hu-HU" sz="1600" dirty="0" err="1">
                <a:latin typeface="Open Sans Light" pitchFamily="2" charset="0"/>
                <a:ea typeface="Open Sans Light" pitchFamily="2" charset="0"/>
                <a:cs typeface="Open Sans Light" pitchFamily="2" charset="0"/>
              </a:rPr>
              <a:t>ponúk</a:t>
            </a:r>
            <a:r>
              <a:rPr lang="hu-HU" sz="1600" dirty="0">
                <a:latin typeface="Open Sans Light" pitchFamily="2" charset="0"/>
                <a:ea typeface="Open Sans Light" pitchFamily="2" charset="0"/>
                <a:cs typeface="Open Sans Light" pitchFamily="2" charset="0"/>
              </a:rPr>
              <a:t> </a:t>
            </a:r>
            <a:r>
              <a:rPr lang="hu-HU" sz="1600" dirty="0" err="1">
                <a:latin typeface="Open Sans Light" pitchFamily="2" charset="0"/>
                <a:ea typeface="Open Sans Light" pitchFamily="2" charset="0"/>
                <a:cs typeface="Open Sans Light" pitchFamily="2" charset="0"/>
              </a:rPr>
              <a:t>mäkkej</a:t>
            </a:r>
            <a:r>
              <a:rPr lang="hu-HU" sz="1600" dirty="0">
                <a:latin typeface="Open Sans Light" pitchFamily="2" charset="0"/>
                <a:ea typeface="Open Sans Light" pitchFamily="2" charset="0"/>
                <a:cs typeface="Open Sans Light" pitchFamily="2" charset="0"/>
              </a:rPr>
              <a:t> </a:t>
            </a:r>
            <a:r>
              <a:rPr lang="hu-HU" sz="1600" dirty="0" err="1">
                <a:latin typeface="Open Sans Light" pitchFamily="2" charset="0"/>
                <a:ea typeface="Open Sans Light" pitchFamily="2" charset="0"/>
                <a:cs typeface="Open Sans Light" pitchFamily="2" charset="0"/>
              </a:rPr>
              <a:t>mobility</a:t>
            </a:r>
            <a:r>
              <a:rPr lang="hu-HU" sz="1600" dirty="0">
                <a:latin typeface="Open Sans Light" pitchFamily="2" charset="0"/>
                <a:ea typeface="Open Sans Light" pitchFamily="2" charset="0"/>
                <a:cs typeface="Open Sans Light" pitchFamily="2" charset="0"/>
              </a:rPr>
              <a:t>, </a:t>
            </a:r>
            <a:r>
              <a:rPr lang="hu-HU" sz="1600" dirty="0" err="1">
                <a:latin typeface="Open Sans Light" pitchFamily="2" charset="0"/>
                <a:ea typeface="Open Sans Light" pitchFamily="2" charset="0"/>
                <a:cs typeface="Open Sans Light" pitchFamily="2" charset="0"/>
              </a:rPr>
              <a:t>ako</a:t>
            </a:r>
            <a:r>
              <a:rPr lang="hu-HU" sz="1600" dirty="0">
                <a:latin typeface="Open Sans Light" pitchFamily="2" charset="0"/>
                <a:ea typeface="Open Sans Light" pitchFamily="2" charset="0"/>
                <a:cs typeface="Open Sans Light" pitchFamily="2" charset="0"/>
              </a:rPr>
              <a:t> </a:t>
            </a:r>
            <a:r>
              <a:rPr lang="hu-HU" sz="1600" dirty="0" err="1">
                <a:latin typeface="Open Sans Light" pitchFamily="2" charset="0"/>
                <a:ea typeface="Open Sans Light" pitchFamily="2" charset="0"/>
                <a:cs typeface="Open Sans Light" pitchFamily="2" charset="0"/>
              </a:rPr>
              <a:t>sú</a:t>
            </a:r>
            <a:r>
              <a:rPr lang="hu-HU" sz="1600" dirty="0">
                <a:latin typeface="Open Sans Light" pitchFamily="2" charset="0"/>
                <a:ea typeface="Open Sans Light" pitchFamily="2" charset="0"/>
                <a:cs typeface="Open Sans Light" pitchFamily="2" charset="0"/>
              </a:rPr>
              <a:t> "</a:t>
            </a:r>
            <a:r>
              <a:rPr lang="hu-HU" sz="1600" dirty="0" err="1">
                <a:latin typeface="Open Sans Light" pitchFamily="2" charset="0"/>
                <a:ea typeface="Open Sans Light" pitchFamily="2" charset="0"/>
                <a:cs typeface="Open Sans Light" pitchFamily="2" charset="0"/>
              </a:rPr>
              <a:t>riešenia</a:t>
            </a:r>
            <a:r>
              <a:rPr lang="hu-HU" sz="1600" dirty="0">
                <a:latin typeface="Open Sans Light" pitchFamily="2" charset="0"/>
                <a:ea typeface="Open Sans Light" pitchFamily="2" charset="0"/>
                <a:cs typeface="Open Sans Light" pitchFamily="2" charset="0"/>
              </a:rPr>
              <a:t> pre </a:t>
            </a:r>
            <a:r>
              <a:rPr lang="hu-HU" sz="1600" dirty="0" err="1">
                <a:latin typeface="Open Sans Light" pitchFamily="2" charset="0"/>
                <a:ea typeface="Open Sans Light" pitchFamily="2" charset="0"/>
                <a:cs typeface="Open Sans Light" pitchFamily="2" charset="0"/>
              </a:rPr>
              <a:t>poslednú</a:t>
            </a:r>
            <a:r>
              <a:rPr lang="hu-HU" sz="1600" dirty="0">
                <a:latin typeface="Open Sans Light" pitchFamily="2" charset="0"/>
                <a:ea typeface="Open Sans Light" pitchFamily="2" charset="0"/>
                <a:cs typeface="Open Sans Light" pitchFamily="2" charset="0"/>
              </a:rPr>
              <a:t> </a:t>
            </a:r>
            <a:r>
              <a:rPr lang="hu-HU" sz="1600" dirty="0" err="1">
                <a:latin typeface="Open Sans Light" pitchFamily="2" charset="0"/>
                <a:ea typeface="Open Sans Light" pitchFamily="2" charset="0"/>
                <a:cs typeface="Open Sans Light" pitchFamily="2" charset="0"/>
              </a:rPr>
              <a:t>míľu</a:t>
            </a:r>
            <a:r>
              <a:rPr lang="hu-HU" sz="1600" dirty="0">
                <a:latin typeface="Open Sans Light" pitchFamily="2" charset="0"/>
                <a:ea typeface="Open Sans Light" pitchFamily="2" charset="0"/>
                <a:cs typeface="Open Sans Light" pitchFamily="2" charset="0"/>
              </a:rPr>
              <a:t>", </a:t>
            </a:r>
            <a:r>
              <a:rPr lang="hu-HU" sz="1600" dirty="0" err="1">
                <a:latin typeface="Open Sans Light" pitchFamily="2" charset="0"/>
                <a:ea typeface="Open Sans Light" pitchFamily="2" charset="0"/>
                <a:cs typeface="Open Sans Light" pitchFamily="2" charset="0"/>
              </a:rPr>
              <a:t>mobilita</a:t>
            </a:r>
            <a:r>
              <a:rPr lang="hu-HU" sz="1600" dirty="0">
                <a:latin typeface="Open Sans Light" pitchFamily="2" charset="0"/>
                <a:ea typeface="Open Sans Light" pitchFamily="2" charset="0"/>
                <a:cs typeface="Open Sans Light" pitchFamily="2" charset="0"/>
              </a:rPr>
              <a:t> na </a:t>
            </a:r>
            <a:r>
              <a:rPr lang="hu-HU" sz="1600" dirty="0" err="1">
                <a:latin typeface="Open Sans Light" pitchFamily="2" charset="0"/>
                <a:ea typeface="Open Sans Light" pitchFamily="2" charset="0"/>
                <a:cs typeface="Open Sans Light" pitchFamily="2" charset="0"/>
              </a:rPr>
              <a:t>požiadanie</a:t>
            </a:r>
            <a:r>
              <a:rPr lang="hu-HU" sz="1600" dirty="0">
                <a:latin typeface="Open Sans Light" pitchFamily="2" charset="0"/>
                <a:ea typeface="Open Sans Light" pitchFamily="2" charset="0"/>
                <a:cs typeface="Open Sans Light" pitchFamily="2" charset="0"/>
              </a:rPr>
              <a:t> </a:t>
            </a:r>
            <a:r>
              <a:rPr lang="hu-HU" sz="1600" dirty="0" err="1">
                <a:latin typeface="Open Sans Light" pitchFamily="2" charset="0"/>
                <a:ea typeface="Open Sans Light" pitchFamily="2" charset="0"/>
                <a:cs typeface="Open Sans Light" pitchFamily="2" charset="0"/>
              </a:rPr>
              <a:t>alebo</a:t>
            </a:r>
            <a:r>
              <a:rPr lang="hu-HU" sz="1600" dirty="0">
                <a:latin typeface="Open Sans Light" pitchFamily="2" charset="0"/>
                <a:ea typeface="Open Sans Light" pitchFamily="2" charset="0"/>
                <a:cs typeface="Open Sans Light" pitchFamily="2" charset="0"/>
              </a:rPr>
              <a:t> </a:t>
            </a:r>
            <a:r>
              <a:rPr lang="hu-HU" sz="1600" dirty="0" err="1">
                <a:latin typeface="Open Sans Light" pitchFamily="2" charset="0"/>
                <a:ea typeface="Open Sans Light" pitchFamily="2" charset="0"/>
                <a:cs typeface="Open Sans Light" pitchFamily="2" charset="0"/>
              </a:rPr>
              <a:t>zlepšenie</a:t>
            </a:r>
            <a:r>
              <a:rPr lang="hu-HU" sz="1600" dirty="0">
                <a:latin typeface="Open Sans Light" pitchFamily="2" charset="0"/>
                <a:ea typeface="Open Sans Light" pitchFamily="2" charset="0"/>
                <a:cs typeface="Open Sans Light" pitchFamily="2" charset="0"/>
              </a:rPr>
              <a:t> </a:t>
            </a:r>
            <a:r>
              <a:rPr lang="hu-HU" sz="1600" dirty="0" err="1">
                <a:latin typeface="Open Sans Light" pitchFamily="2" charset="0"/>
                <a:ea typeface="Open Sans Light" pitchFamily="2" charset="0"/>
                <a:cs typeface="Open Sans Light" pitchFamily="2" charset="0"/>
              </a:rPr>
              <a:t>verejnej</a:t>
            </a:r>
            <a:r>
              <a:rPr lang="hu-HU" sz="1600" dirty="0">
                <a:latin typeface="Open Sans Light" pitchFamily="2" charset="0"/>
                <a:ea typeface="Open Sans Light" pitchFamily="2" charset="0"/>
                <a:cs typeface="Open Sans Light" pitchFamily="2" charset="0"/>
              </a:rPr>
              <a:t> </a:t>
            </a:r>
            <a:r>
              <a:rPr lang="hu-HU" sz="1600" dirty="0" err="1">
                <a:latin typeface="Open Sans Light" pitchFamily="2" charset="0"/>
                <a:ea typeface="Open Sans Light" pitchFamily="2" charset="0"/>
                <a:cs typeface="Open Sans Light" pitchFamily="2" charset="0"/>
              </a:rPr>
              <a:t>dopravy</a:t>
            </a:r>
            <a:r>
              <a:rPr lang="hu-HU" sz="1600" dirty="0">
                <a:latin typeface="Open Sans Light" pitchFamily="2" charset="0"/>
                <a:ea typeface="Open Sans Light" pitchFamily="2" charset="0"/>
                <a:cs typeface="Open Sans Light" pitchFamily="2" charset="0"/>
              </a:rPr>
              <a:t> a </a:t>
            </a:r>
            <a:r>
              <a:rPr lang="hu-HU" sz="1600" dirty="0" err="1">
                <a:latin typeface="Open Sans Light" pitchFamily="2" charset="0"/>
                <a:ea typeface="Open Sans Light" pitchFamily="2" charset="0"/>
                <a:cs typeface="Open Sans Light" pitchFamily="2" charset="0"/>
              </a:rPr>
              <a:t>prepojenia</a:t>
            </a:r>
            <a:r>
              <a:rPr lang="hu-HU" sz="1600" dirty="0">
                <a:latin typeface="Open Sans Light" pitchFamily="2" charset="0"/>
                <a:ea typeface="Open Sans Light" pitchFamily="2" charset="0"/>
                <a:cs typeface="Open Sans Light" pitchFamily="2" charset="0"/>
              </a:rPr>
              <a:t> </a:t>
            </a:r>
            <a:r>
              <a:rPr lang="hu-HU" sz="1600" dirty="0" err="1">
                <a:latin typeface="Open Sans Light" pitchFamily="2" charset="0"/>
                <a:ea typeface="Open Sans Light" pitchFamily="2" charset="0"/>
                <a:cs typeface="Open Sans Light" pitchFamily="2" charset="0"/>
              </a:rPr>
              <a:t>atrakcií</a:t>
            </a:r>
            <a:r>
              <a:rPr lang="hu-HU" sz="1600" dirty="0">
                <a:latin typeface="Open Sans Light" pitchFamily="2" charset="0"/>
                <a:ea typeface="Open Sans Light" pitchFamily="2" charset="0"/>
                <a:cs typeface="Open Sans Light" pitchFamily="2" charset="0"/>
              </a:rPr>
              <a:t>.</a:t>
            </a:r>
            <a:endParaRPr lang="en-GB" sz="1600" dirty="0">
              <a:latin typeface="Open Sans Light" pitchFamily="2" charset="0"/>
              <a:ea typeface="Open Sans Light" pitchFamily="2" charset="0"/>
              <a:cs typeface="Open Sans Light" pitchFamily="2" charset="0"/>
            </a:endParaRPr>
          </a:p>
          <a:p>
            <a:pPr algn="just">
              <a:buClr>
                <a:schemeClr val="accent1">
                  <a:lumMod val="75000"/>
                </a:schemeClr>
              </a:buClr>
            </a:pPr>
            <a:endParaRPr lang="hu-HU" sz="1600" dirty="0">
              <a:latin typeface="Open Sans Light" pitchFamily="2" charset="0"/>
              <a:ea typeface="Open Sans Light" pitchFamily="2" charset="0"/>
              <a:cs typeface="Open Sans Light" pitchFamily="2" charset="0"/>
            </a:endParaRPr>
          </a:p>
        </p:txBody>
      </p:sp>
      <p:sp>
        <p:nvSpPr>
          <p:cNvPr id="8" name="Slide Number Placeholder 7">
            <a:extLst>
              <a:ext uri="{FF2B5EF4-FFF2-40B4-BE49-F238E27FC236}">
                <a16:creationId xmlns="" xmlns:a16="http://schemas.microsoft.com/office/drawing/2014/main" id="{A5490C42-D944-4943-A5A7-4CE426B664EC}"/>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4591978-1342-554A-82AC-B12872A7F26C}" type="slidenum">
              <a:rPr kumimoji="0" lang="x-non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x-none"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48199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DFB33F3-A665-2A1D-134E-9E244997B417}"/>
              </a:ext>
            </a:extLst>
          </p:cNvPr>
          <p:cNvSpPr>
            <a:spLocks noGrp="1"/>
          </p:cNvSpPr>
          <p:nvPr>
            <p:ph type="title"/>
          </p:nvPr>
        </p:nvSpPr>
        <p:spPr/>
        <p:txBody>
          <a:bodyPr>
            <a:normAutofit/>
          </a:bodyPr>
          <a:lstStyle/>
          <a:p>
            <a:r>
              <a:rPr lang="hu-HU" sz="2200" b="1" dirty="0">
                <a:solidFill>
                  <a:schemeClr val="accent1">
                    <a:lumMod val="75000"/>
                  </a:schemeClr>
                </a:solidFill>
                <a:latin typeface="Open Sans ExtraBold" pitchFamily="2" charset="0"/>
                <a:ea typeface="Open Sans ExtraBold" pitchFamily="2" charset="0"/>
                <a:cs typeface="Open Sans ExtraBold" pitchFamily="2" charset="0"/>
              </a:rPr>
              <a:t>1. </a:t>
            </a:r>
            <a:r>
              <a:rPr lang="hu-HU" sz="2200" b="1" dirty="0" err="1">
                <a:solidFill>
                  <a:schemeClr val="accent1">
                    <a:lumMod val="75000"/>
                  </a:schemeClr>
                </a:solidFill>
                <a:latin typeface="Open Sans ExtraBold" pitchFamily="2" charset="0"/>
                <a:ea typeface="Open Sans ExtraBold" pitchFamily="2" charset="0"/>
                <a:cs typeface="Open Sans ExtraBold" pitchFamily="2" charset="0"/>
              </a:rPr>
              <a:t>Výzva</a:t>
            </a:r>
            <a:r>
              <a:rPr lang="hu-HU" sz="2200" b="1" dirty="0">
                <a:solidFill>
                  <a:schemeClr val="accent1">
                    <a:lumMod val="75000"/>
                  </a:schemeClr>
                </a:solidFill>
                <a:latin typeface="Open Sans ExtraBold" pitchFamily="2" charset="0"/>
                <a:ea typeface="Open Sans ExtraBold" pitchFamily="2" charset="0"/>
                <a:cs typeface="Open Sans ExtraBold" pitchFamily="2" charset="0"/>
              </a:rPr>
              <a:t/>
            </a:r>
            <a:br>
              <a:rPr lang="hu-HU" sz="2200" b="1" dirty="0">
                <a:solidFill>
                  <a:schemeClr val="accent1">
                    <a:lumMod val="75000"/>
                  </a:schemeClr>
                </a:solidFill>
                <a:latin typeface="Open Sans ExtraBold" pitchFamily="2" charset="0"/>
                <a:ea typeface="Open Sans ExtraBold" pitchFamily="2" charset="0"/>
                <a:cs typeface="Open Sans ExtraBold" pitchFamily="2" charset="0"/>
              </a:rPr>
            </a:br>
            <a:r>
              <a:rPr lang="hu-HU" sz="2200" b="1" dirty="0" err="1">
                <a:latin typeface="Open Sans ExtraBold" pitchFamily="2" charset="0"/>
                <a:ea typeface="Open Sans ExtraBold" pitchFamily="2" charset="0"/>
                <a:cs typeface="Open Sans ExtraBold" pitchFamily="2" charset="0"/>
              </a:rPr>
              <a:t>Indikatívne</a:t>
            </a:r>
            <a:r>
              <a:rPr lang="hu-HU" sz="2200" b="1" dirty="0">
                <a:latin typeface="Open Sans ExtraBold" pitchFamily="2" charset="0"/>
                <a:ea typeface="Open Sans ExtraBold" pitchFamily="2" charset="0"/>
                <a:cs typeface="Open Sans ExtraBold" pitchFamily="2" charset="0"/>
              </a:rPr>
              <a:t> </a:t>
            </a:r>
            <a:r>
              <a:rPr lang="hu-HU" sz="2200" b="1" dirty="0" err="1">
                <a:latin typeface="Open Sans ExtraBold" pitchFamily="2" charset="0"/>
                <a:ea typeface="Open Sans ExtraBold" pitchFamily="2" charset="0"/>
                <a:cs typeface="Open Sans ExtraBold" pitchFamily="2" charset="0"/>
              </a:rPr>
              <a:t>aktivity</a:t>
            </a:r>
            <a:endParaRPr lang="x-none" sz="2200" b="1" dirty="0">
              <a:latin typeface="Open Sans ExtraBold" pitchFamily="2" charset="0"/>
              <a:ea typeface="Open Sans ExtraBold" pitchFamily="2" charset="0"/>
              <a:cs typeface="Open Sans ExtraBold" pitchFamily="2" charset="0"/>
            </a:endParaRPr>
          </a:p>
        </p:txBody>
      </p:sp>
      <p:sp>
        <p:nvSpPr>
          <p:cNvPr id="3" name="Content Placeholder 2">
            <a:extLst>
              <a:ext uri="{FF2B5EF4-FFF2-40B4-BE49-F238E27FC236}">
                <a16:creationId xmlns="" xmlns:a16="http://schemas.microsoft.com/office/drawing/2014/main" id="{DDD77D7A-34EE-52FF-BCC6-BC5BC0952499}"/>
              </a:ext>
            </a:extLst>
          </p:cNvPr>
          <p:cNvSpPr>
            <a:spLocks noGrp="1"/>
          </p:cNvSpPr>
          <p:nvPr>
            <p:ph idx="1"/>
          </p:nvPr>
        </p:nvSpPr>
        <p:spPr>
          <a:xfrm>
            <a:off x="628650" y="1825625"/>
            <a:ext cx="8020828" cy="4080653"/>
          </a:xfrm>
        </p:spPr>
        <p:txBody>
          <a:bodyPr>
            <a:normAutofit/>
          </a:bodyPr>
          <a:lstStyle/>
          <a:p>
            <a:pPr marL="0" indent="0">
              <a:buNone/>
            </a:pPr>
            <a:r>
              <a:rPr lang="en-GB" sz="1600" b="1" dirty="0" err="1">
                <a:latin typeface="Open Sans Light" pitchFamily="2" charset="0"/>
              </a:rPr>
              <a:t>Priorit</a:t>
            </a:r>
            <a:r>
              <a:rPr lang="hu-HU" sz="1600" b="1" dirty="0">
                <a:latin typeface="Open Sans Light" pitchFamily="2" charset="0"/>
              </a:rPr>
              <a:t>a</a:t>
            </a:r>
            <a:r>
              <a:rPr lang="en-GB" sz="1600" b="1" dirty="0">
                <a:latin typeface="Open Sans Light" pitchFamily="2" charset="0"/>
              </a:rPr>
              <a:t> 2: </a:t>
            </a:r>
            <a:r>
              <a:rPr lang="sk-SK" sz="1600" b="1" dirty="0">
                <a:latin typeface="Open Sans Light" pitchFamily="2" charset="0"/>
                <a:ea typeface="Open Sans Light" pitchFamily="2" charset="0"/>
                <a:cs typeface="Open Sans Light" pitchFamily="2" charset="0"/>
              </a:rPr>
              <a:t>Zdravý a atraktívny pohraničný región </a:t>
            </a:r>
            <a:r>
              <a:rPr lang="hu-HU" sz="1600" b="1" dirty="0">
                <a:latin typeface="Open Sans Light" pitchFamily="2" charset="0"/>
              </a:rPr>
              <a:t>		EUR 19,8M</a:t>
            </a:r>
            <a:endParaRPr lang="en-GB" sz="1600" b="1" dirty="0">
              <a:latin typeface="Open Sans Light" pitchFamily="2" charset="0"/>
            </a:endParaRPr>
          </a:p>
          <a:p>
            <a:pPr marL="0" indent="0">
              <a:buNone/>
            </a:pPr>
            <a:r>
              <a:rPr lang="hu-HU" sz="1600" dirty="0" err="1">
                <a:latin typeface="Open Sans Light" pitchFamily="2" charset="0"/>
                <a:ea typeface="Open Sans Light" pitchFamily="2" charset="0"/>
                <a:cs typeface="Open Sans Light" pitchFamily="2" charset="0"/>
              </a:rPr>
              <a:t>Cieľ</a:t>
            </a:r>
            <a:r>
              <a:rPr lang="en-GB" sz="1600" dirty="0">
                <a:latin typeface="Open Sans Light" pitchFamily="2" charset="0"/>
              </a:rPr>
              <a:t> 2.2: </a:t>
            </a:r>
            <a:r>
              <a:rPr lang="hu-HU" sz="1600" dirty="0">
                <a:latin typeface="Open Sans Light" pitchFamily="2" charset="0"/>
              </a:rPr>
              <a:t>K</a:t>
            </a:r>
            <a:r>
              <a:rPr lang="en-GB" sz="1600" dirty="0" err="1">
                <a:latin typeface="Open Sans Light" pitchFamily="2" charset="0"/>
              </a:rPr>
              <a:t>ult</a:t>
            </a:r>
            <a:r>
              <a:rPr lang="hu-HU" sz="1600" dirty="0">
                <a:latin typeface="Open Sans Light" pitchFamily="2" charset="0"/>
              </a:rPr>
              <a:t>ú</a:t>
            </a:r>
            <a:r>
              <a:rPr lang="en-GB" sz="1600" dirty="0">
                <a:latin typeface="Open Sans Light" pitchFamily="2" charset="0"/>
              </a:rPr>
              <a:t>r</a:t>
            </a:r>
            <a:r>
              <a:rPr lang="hu-HU" sz="1600" dirty="0">
                <a:latin typeface="Open Sans Light" pitchFamily="2" charset="0"/>
              </a:rPr>
              <a:t>a</a:t>
            </a:r>
            <a:r>
              <a:rPr lang="en-GB" sz="1600" dirty="0">
                <a:latin typeface="Open Sans Light" pitchFamily="2" charset="0"/>
              </a:rPr>
              <a:t> (SO 4.6) </a:t>
            </a:r>
            <a:r>
              <a:rPr lang="hu-HU" sz="1600" dirty="0">
                <a:latin typeface="Open Sans Light" pitchFamily="2" charset="0"/>
              </a:rPr>
              <a:t>			EUR 3,6M</a:t>
            </a:r>
          </a:p>
          <a:p>
            <a:pPr marL="0" indent="0">
              <a:buNone/>
            </a:pPr>
            <a:endParaRPr lang="hu-HU" sz="1600" b="1" i="1" dirty="0">
              <a:latin typeface="Open Sans Light" pitchFamily="2" charset="0"/>
              <a:ea typeface="Open Sans Light" pitchFamily="2" charset="0"/>
              <a:cs typeface="Open Sans Light" pitchFamily="2" charset="0"/>
            </a:endParaRPr>
          </a:p>
          <a:p>
            <a:pPr marL="0" indent="0">
              <a:buNone/>
            </a:pPr>
            <a:r>
              <a:rPr lang="hu-HU" sz="1600" b="1" i="1" dirty="0" err="1">
                <a:latin typeface="Open Sans Light" pitchFamily="2" charset="0"/>
                <a:ea typeface="Open Sans Light" pitchFamily="2" charset="0"/>
                <a:cs typeface="Open Sans Light" pitchFamily="2" charset="0"/>
              </a:rPr>
              <a:t>Typy</a:t>
            </a:r>
            <a:r>
              <a:rPr lang="hu-HU" sz="1600" b="1" i="1" dirty="0">
                <a:latin typeface="Open Sans Light" pitchFamily="2" charset="0"/>
                <a:ea typeface="Open Sans Light" pitchFamily="2" charset="0"/>
                <a:cs typeface="Open Sans Light" pitchFamily="2" charset="0"/>
              </a:rPr>
              <a:t> </a:t>
            </a:r>
            <a:r>
              <a:rPr lang="hu-HU" sz="1600" b="1" i="1" dirty="0" err="1">
                <a:latin typeface="Open Sans Light" pitchFamily="2" charset="0"/>
                <a:ea typeface="Open Sans Light" pitchFamily="2" charset="0"/>
                <a:cs typeface="Open Sans Light" pitchFamily="2" charset="0"/>
              </a:rPr>
              <a:t>aktivít</a:t>
            </a:r>
            <a:r>
              <a:rPr lang="hu-HU" sz="1600" b="1" i="1" dirty="0">
                <a:latin typeface="Open Sans Light" pitchFamily="2" charset="0"/>
                <a:ea typeface="Open Sans Light" pitchFamily="2" charset="0"/>
                <a:cs typeface="Open Sans Light" pitchFamily="2" charset="0"/>
              </a:rPr>
              <a:t> </a:t>
            </a:r>
            <a:r>
              <a:rPr lang="hu-HU" sz="1600" b="1" i="1" dirty="0" smtClean="0">
                <a:latin typeface="Open Sans Light" pitchFamily="2" charset="0"/>
                <a:ea typeface="Open Sans Light" pitchFamily="2" charset="0"/>
                <a:cs typeface="Open Sans Light" pitchFamily="2" charset="0"/>
              </a:rPr>
              <a:t>2 </a:t>
            </a:r>
            <a:r>
              <a:rPr lang="hu-HU" sz="1600" b="1" i="1" dirty="0">
                <a:latin typeface="Open Sans Light" pitchFamily="2" charset="0"/>
                <a:ea typeface="Open Sans Light" pitchFamily="2" charset="0"/>
                <a:cs typeface="Open Sans Light" pitchFamily="2" charset="0"/>
              </a:rPr>
              <a:t>– </a:t>
            </a:r>
            <a:r>
              <a:rPr lang="hu-HU" sz="1600" b="1" i="1" dirty="0" err="1">
                <a:latin typeface="Open Sans Light" pitchFamily="2" charset="0"/>
                <a:ea typeface="Open Sans Light" pitchFamily="2" charset="0"/>
                <a:cs typeface="Open Sans Light" pitchFamily="2" charset="0"/>
              </a:rPr>
              <a:t>indikatívne</a:t>
            </a:r>
            <a:r>
              <a:rPr lang="hu-HU" sz="1600" b="1" i="1" dirty="0">
                <a:latin typeface="Open Sans Light" pitchFamily="2" charset="0"/>
                <a:ea typeface="Open Sans Light" pitchFamily="2" charset="0"/>
                <a:cs typeface="Open Sans Light" pitchFamily="2" charset="0"/>
              </a:rPr>
              <a:t> </a:t>
            </a:r>
            <a:r>
              <a:rPr lang="hu-HU" sz="1600" b="1" i="1" dirty="0" err="1">
                <a:latin typeface="Open Sans Light" pitchFamily="2" charset="0"/>
                <a:ea typeface="Open Sans Light" pitchFamily="2" charset="0"/>
                <a:cs typeface="Open Sans Light" pitchFamily="2" charset="0"/>
              </a:rPr>
              <a:t>aktivity</a:t>
            </a:r>
            <a:r>
              <a:rPr lang="hu-HU" sz="1600" b="1" i="1" dirty="0">
                <a:latin typeface="Open Sans Light" pitchFamily="2" charset="0"/>
                <a:ea typeface="Open Sans Light" pitchFamily="2" charset="0"/>
                <a:cs typeface="Open Sans Light" pitchFamily="2" charset="0"/>
              </a:rPr>
              <a:t> </a:t>
            </a:r>
          </a:p>
          <a:p>
            <a:pPr algn="just">
              <a:buClr>
                <a:schemeClr val="accent1">
                  <a:lumMod val="75000"/>
                </a:schemeClr>
              </a:buClr>
            </a:pPr>
            <a:r>
              <a:rPr lang="hu-HU" sz="1600" dirty="0" err="1" smtClean="0">
                <a:latin typeface="Open Sans Light" pitchFamily="2" charset="0"/>
                <a:ea typeface="Open Sans Light" pitchFamily="2" charset="0"/>
                <a:cs typeface="Open Sans Light" pitchFamily="2" charset="0"/>
              </a:rPr>
              <a:t>Organizovanie</a:t>
            </a:r>
            <a:r>
              <a:rPr lang="hu-HU" sz="1600" dirty="0" smtClean="0">
                <a:latin typeface="Open Sans Light" pitchFamily="2" charset="0"/>
                <a:ea typeface="Open Sans Light" pitchFamily="2" charset="0"/>
                <a:cs typeface="Open Sans Light" pitchFamily="2" charset="0"/>
              </a:rPr>
              <a:t> </a:t>
            </a:r>
            <a:r>
              <a:rPr lang="hu-HU" sz="1600" dirty="0" err="1">
                <a:latin typeface="Open Sans Light" pitchFamily="2" charset="0"/>
                <a:ea typeface="Open Sans Light" pitchFamily="2" charset="0"/>
                <a:cs typeface="Open Sans Light" pitchFamily="2" charset="0"/>
              </a:rPr>
              <a:t>alebo</a:t>
            </a:r>
            <a:r>
              <a:rPr lang="hu-HU" sz="1600" dirty="0">
                <a:latin typeface="Open Sans Light" pitchFamily="2" charset="0"/>
                <a:ea typeface="Open Sans Light" pitchFamily="2" charset="0"/>
                <a:cs typeface="Open Sans Light" pitchFamily="2" charset="0"/>
              </a:rPr>
              <a:t> </a:t>
            </a:r>
            <a:r>
              <a:rPr lang="hu-HU" sz="1600" dirty="0" err="1">
                <a:latin typeface="Open Sans Light" pitchFamily="2" charset="0"/>
                <a:ea typeface="Open Sans Light" pitchFamily="2" charset="0"/>
                <a:cs typeface="Open Sans Light" pitchFamily="2" charset="0"/>
              </a:rPr>
              <a:t>vytváranie</a:t>
            </a:r>
            <a:r>
              <a:rPr lang="hu-HU" sz="1600" dirty="0">
                <a:latin typeface="Open Sans Light" pitchFamily="2" charset="0"/>
                <a:ea typeface="Open Sans Light" pitchFamily="2" charset="0"/>
                <a:cs typeface="Open Sans Light" pitchFamily="2" charset="0"/>
              </a:rPr>
              <a:t> </a:t>
            </a:r>
            <a:r>
              <a:rPr lang="hu-HU" sz="1600" dirty="0" err="1">
                <a:latin typeface="Open Sans Light" pitchFamily="2" charset="0"/>
                <a:ea typeface="Open Sans Light" pitchFamily="2" charset="0"/>
                <a:cs typeface="Open Sans Light" pitchFamily="2" charset="0"/>
              </a:rPr>
              <a:t>spoločných</a:t>
            </a:r>
            <a:r>
              <a:rPr lang="hu-HU" sz="1600" dirty="0">
                <a:latin typeface="Open Sans Light" pitchFamily="2" charset="0"/>
                <a:ea typeface="Open Sans Light" pitchFamily="2" charset="0"/>
                <a:cs typeface="Open Sans Light" pitchFamily="2" charset="0"/>
              </a:rPr>
              <a:t> </a:t>
            </a:r>
            <a:r>
              <a:rPr lang="hu-HU" sz="1600" dirty="0" err="1">
                <a:latin typeface="Open Sans Light" pitchFamily="2" charset="0"/>
                <a:ea typeface="Open Sans Light" pitchFamily="2" charset="0"/>
                <a:cs typeface="Open Sans Light" pitchFamily="2" charset="0"/>
              </a:rPr>
              <a:t>športových</a:t>
            </a:r>
            <a:r>
              <a:rPr lang="hu-HU" sz="1600" dirty="0">
                <a:latin typeface="Open Sans Light" pitchFamily="2" charset="0"/>
                <a:ea typeface="Open Sans Light" pitchFamily="2" charset="0"/>
                <a:cs typeface="Open Sans Light" pitchFamily="2" charset="0"/>
              </a:rPr>
              <a:t> a </a:t>
            </a:r>
            <a:r>
              <a:rPr lang="hu-HU" sz="1600" dirty="0" err="1">
                <a:latin typeface="Open Sans Light" pitchFamily="2" charset="0"/>
                <a:ea typeface="Open Sans Light" pitchFamily="2" charset="0"/>
                <a:cs typeface="Open Sans Light" pitchFamily="2" charset="0"/>
              </a:rPr>
              <a:t>umeleckých</a:t>
            </a:r>
            <a:r>
              <a:rPr lang="hu-HU" sz="1600" dirty="0">
                <a:latin typeface="Open Sans Light" pitchFamily="2" charset="0"/>
                <a:ea typeface="Open Sans Light" pitchFamily="2" charset="0"/>
                <a:cs typeface="Open Sans Light" pitchFamily="2" charset="0"/>
              </a:rPr>
              <a:t> </a:t>
            </a:r>
            <a:r>
              <a:rPr lang="hu-HU" sz="1600" dirty="0" err="1">
                <a:latin typeface="Open Sans Light" pitchFamily="2" charset="0"/>
                <a:ea typeface="Open Sans Light" pitchFamily="2" charset="0"/>
                <a:cs typeface="Open Sans Light" pitchFamily="2" charset="0"/>
              </a:rPr>
              <a:t>podujatí</a:t>
            </a:r>
            <a:r>
              <a:rPr lang="hu-HU" sz="1600" dirty="0">
                <a:latin typeface="Open Sans Light" pitchFamily="2" charset="0"/>
                <a:ea typeface="Open Sans Light" pitchFamily="2" charset="0"/>
                <a:cs typeface="Open Sans Light" pitchFamily="2" charset="0"/>
              </a:rPr>
              <a:t> </a:t>
            </a:r>
            <a:r>
              <a:rPr lang="hu-HU" sz="1600" dirty="0" err="1">
                <a:latin typeface="Open Sans Light" pitchFamily="2" charset="0"/>
                <a:ea typeface="Open Sans Light" pitchFamily="2" charset="0"/>
                <a:cs typeface="Open Sans Light" pitchFamily="2" charset="0"/>
              </a:rPr>
              <a:t>alebo</a:t>
            </a:r>
            <a:r>
              <a:rPr lang="hu-HU" sz="1600" dirty="0">
                <a:latin typeface="Open Sans Light" pitchFamily="2" charset="0"/>
                <a:ea typeface="Open Sans Light" pitchFamily="2" charset="0"/>
                <a:cs typeface="Open Sans Light" pitchFamily="2" charset="0"/>
              </a:rPr>
              <a:t> </a:t>
            </a:r>
            <a:r>
              <a:rPr lang="hu-HU" sz="1600" dirty="0" err="1">
                <a:latin typeface="Open Sans Light" pitchFamily="2" charset="0"/>
                <a:ea typeface="Open Sans Light" pitchFamily="2" charset="0"/>
                <a:cs typeface="Open Sans Light" pitchFamily="2" charset="0"/>
              </a:rPr>
              <a:t>produktov</a:t>
            </a:r>
            <a:r>
              <a:rPr lang="hu-HU" sz="1600" dirty="0">
                <a:latin typeface="Open Sans Light" pitchFamily="2" charset="0"/>
                <a:ea typeface="Open Sans Light" pitchFamily="2" charset="0"/>
                <a:cs typeface="Open Sans Light" pitchFamily="2" charset="0"/>
              </a:rPr>
              <a:t> na </a:t>
            </a:r>
            <a:r>
              <a:rPr lang="hu-HU" sz="1600" dirty="0" err="1">
                <a:latin typeface="Open Sans Light" pitchFamily="2" charset="0"/>
                <a:ea typeface="Open Sans Light" pitchFamily="2" charset="0"/>
                <a:cs typeface="Open Sans Light" pitchFamily="2" charset="0"/>
              </a:rPr>
              <a:t>úrovni</a:t>
            </a:r>
            <a:r>
              <a:rPr lang="hu-HU" sz="1600" dirty="0">
                <a:latin typeface="Open Sans Light" pitchFamily="2" charset="0"/>
                <a:ea typeface="Open Sans Light" pitchFamily="2" charset="0"/>
                <a:cs typeface="Open Sans Light" pitchFamily="2" charset="0"/>
              </a:rPr>
              <a:t> </a:t>
            </a:r>
            <a:r>
              <a:rPr lang="hu-HU" sz="1600" dirty="0" err="1">
                <a:latin typeface="Open Sans Light" pitchFamily="2" charset="0"/>
                <a:ea typeface="Open Sans Light" pitchFamily="2" charset="0"/>
                <a:cs typeface="Open Sans Light" pitchFamily="2" charset="0"/>
              </a:rPr>
              <a:t>kultúrneho</a:t>
            </a:r>
            <a:r>
              <a:rPr lang="hu-HU" sz="1600" dirty="0">
                <a:latin typeface="Open Sans Light" pitchFamily="2" charset="0"/>
                <a:ea typeface="Open Sans Light" pitchFamily="2" charset="0"/>
                <a:cs typeface="Open Sans Light" pitchFamily="2" charset="0"/>
              </a:rPr>
              <a:t> </a:t>
            </a:r>
            <a:r>
              <a:rPr lang="hu-HU" sz="1600" dirty="0" err="1">
                <a:latin typeface="Open Sans Light" pitchFamily="2" charset="0"/>
                <a:ea typeface="Open Sans Light" pitchFamily="2" charset="0"/>
                <a:cs typeface="Open Sans Light" pitchFamily="2" charset="0"/>
              </a:rPr>
              <a:t>spoločenstva</a:t>
            </a:r>
            <a:r>
              <a:rPr lang="hu-HU" sz="1600" dirty="0">
                <a:latin typeface="Open Sans Light" pitchFamily="2" charset="0"/>
                <a:ea typeface="Open Sans Light" pitchFamily="2" charset="0"/>
                <a:cs typeface="Open Sans Light" pitchFamily="2" charset="0"/>
              </a:rPr>
              <a:t> </a:t>
            </a:r>
            <a:r>
              <a:rPr lang="hu-HU" sz="1600" dirty="0" err="1">
                <a:latin typeface="Open Sans Light" pitchFamily="2" charset="0"/>
                <a:ea typeface="Open Sans Light" pitchFamily="2" charset="0"/>
                <a:cs typeface="Open Sans Light" pitchFamily="2" charset="0"/>
              </a:rPr>
              <a:t>vrátane</a:t>
            </a:r>
            <a:r>
              <a:rPr lang="hu-HU" sz="1600" dirty="0">
                <a:latin typeface="Open Sans Light" pitchFamily="2" charset="0"/>
                <a:ea typeface="Open Sans Light" pitchFamily="2" charset="0"/>
                <a:cs typeface="Open Sans Light" pitchFamily="2" charset="0"/>
              </a:rPr>
              <a:t> </a:t>
            </a:r>
            <a:r>
              <a:rPr lang="hu-HU" sz="1600" dirty="0" err="1">
                <a:latin typeface="Open Sans Light" pitchFamily="2" charset="0"/>
                <a:ea typeface="Open Sans Light" pitchFamily="2" charset="0"/>
                <a:cs typeface="Open Sans Light" pitchFamily="2" charset="0"/>
              </a:rPr>
              <a:t>tých</a:t>
            </a:r>
            <a:r>
              <a:rPr lang="hu-HU" sz="1600" dirty="0">
                <a:latin typeface="Open Sans Light" pitchFamily="2" charset="0"/>
                <a:ea typeface="Open Sans Light" pitchFamily="2" charset="0"/>
                <a:cs typeface="Open Sans Light" pitchFamily="2" charset="0"/>
              </a:rPr>
              <a:t>, </a:t>
            </a:r>
            <a:r>
              <a:rPr lang="hu-HU" sz="1600" dirty="0" err="1">
                <a:latin typeface="Open Sans Light" pitchFamily="2" charset="0"/>
                <a:ea typeface="Open Sans Light" pitchFamily="2" charset="0"/>
                <a:cs typeface="Open Sans Light" pitchFamily="2" charset="0"/>
              </a:rPr>
              <a:t>ktoré</a:t>
            </a:r>
            <a:r>
              <a:rPr lang="hu-HU" sz="1600" dirty="0">
                <a:latin typeface="Open Sans Light" pitchFamily="2" charset="0"/>
                <a:ea typeface="Open Sans Light" pitchFamily="2" charset="0"/>
                <a:cs typeface="Open Sans Light" pitchFamily="2" charset="0"/>
              </a:rPr>
              <a:t> </a:t>
            </a:r>
            <a:r>
              <a:rPr lang="hu-HU" sz="1600" dirty="0" err="1">
                <a:latin typeface="Open Sans Light" pitchFamily="2" charset="0"/>
                <a:ea typeface="Open Sans Light" pitchFamily="2" charset="0"/>
                <a:cs typeface="Open Sans Light" pitchFamily="2" charset="0"/>
              </a:rPr>
              <a:t>sú</a:t>
            </a:r>
            <a:r>
              <a:rPr lang="hu-HU" sz="1600" dirty="0">
                <a:latin typeface="Open Sans Light" pitchFamily="2" charset="0"/>
                <a:ea typeface="Open Sans Light" pitchFamily="2" charset="0"/>
                <a:cs typeface="Open Sans Light" pitchFamily="2" charset="0"/>
              </a:rPr>
              <a:t> </a:t>
            </a:r>
            <a:r>
              <a:rPr lang="hu-HU" sz="1600" dirty="0" err="1">
                <a:latin typeface="Open Sans Light" pitchFamily="2" charset="0"/>
                <a:ea typeface="Open Sans Light" pitchFamily="2" charset="0"/>
                <a:cs typeface="Open Sans Light" pitchFamily="2" charset="0"/>
              </a:rPr>
              <a:t>založené</a:t>
            </a:r>
            <a:r>
              <a:rPr lang="hu-HU" sz="1600" dirty="0">
                <a:latin typeface="Open Sans Light" pitchFamily="2" charset="0"/>
                <a:ea typeface="Open Sans Light" pitchFamily="2" charset="0"/>
                <a:cs typeface="Open Sans Light" pitchFamily="2" charset="0"/>
              </a:rPr>
              <a:t> na </a:t>
            </a:r>
            <a:r>
              <a:rPr lang="hu-HU" sz="1600" dirty="0" err="1">
                <a:latin typeface="Open Sans Light" pitchFamily="2" charset="0"/>
                <a:ea typeface="Open Sans Light" pitchFamily="2" charset="0"/>
                <a:cs typeface="Open Sans Light" pitchFamily="2" charset="0"/>
              </a:rPr>
              <a:t>zachovávaní</a:t>
            </a:r>
            <a:r>
              <a:rPr lang="hu-HU" sz="1600" dirty="0">
                <a:latin typeface="Open Sans Light" pitchFamily="2" charset="0"/>
                <a:ea typeface="Open Sans Light" pitchFamily="2" charset="0"/>
                <a:cs typeface="Open Sans Light" pitchFamily="2" charset="0"/>
              </a:rPr>
              <a:t> a </a:t>
            </a:r>
            <a:r>
              <a:rPr lang="hu-HU" sz="1600" dirty="0" err="1">
                <a:latin typeface="Open Sans Light" pitchFamily="2" charset="0"/>
                <a:ea typeface="Open Sans Light" pitchFamily="2" charset="0"/>
                <a:cs typeface="Open Sans Light" pitchFamily="2" charset="0"/>
              </a:rPr>
              <a:t>rozvíjaní</a:t>
            </a:r>
            <a:r>
              <a:rPr lang="hu-HU" sz="1600" dirty="0">
                <a:latin typeface="Open Sans Light" pitchFamily="2" charset="0"/>
                <a:ea typeface="Open Sans Light" pitchFamily="2" charset="0"/>
                <a:cs typeface="Open Sans Light" pitchFamily="2" charset="0"/>
              </a:rPr>
              <a:t> </a:t>
            </a:r>
            <a:r>
              <a:rPr lang="hu-HU" sz="1600" dirty="0" err="1">
                <a:latin typeface="Open Sans Light" pitchFamily="2" charset="0"/>
                <a:ea typeface="Open Sans Light" pitchFamily="2" charset="0"/>
                <a:cs typeface="Open Sans Light" pitchFamily="2" charset="0"/>
              </a:rPr>
              <a:t>miestnych</a:t>
            </a:r>
            <a:r>
              <a:rPr lang="hu-HU" sz="1600" dirty="0">
                <a:latin typeface="Open Sans Light" pitchFamily="2" charset="0"/>
                <a:ea typeface="Open Sans Light" pitchFamily="2" charset="0"/>
                <a:cs typeface="Open Sans Light" pitchFamily="2" charset="0"/>
              </a:rPr>
              <a:t> </a:t>
            </a:r>
            <a:r>
              <a:rPr lang="hu-HU" sz="1600" dirty="0" err="1">
                <a:latin typeface="Open Sans Light" pitchFamily="2" charset="0"/>
                <a:ea typeface="Open Sans Light" pitchFamily="2" charset="0"/>
                <a:cs typeface="Open Sans Light" pitchFamily="2" charset="0"/>
              </a:rPr>
              <a:t>kultúrnych</a:t>
            </a:r>
            <a:r>
              <a:rPr lang="hu-HU" sz="1600" dirty="0">
                <a:latin typeface="Open Sans Light" pitchFamily="2" charset="0"/>
                <a:ea typeface="Open Sans Light" pitchFamily="2" charset="0"/>
                <a:cs typeface="Open Sans Light" pitchFamily="2" charset="0"/>
              </a:rPr>
              <a:t> </a:t>
            </a:r>
            <a:r>
              <a:rPr lang="hu-HU" sz="1600" dirty="0" err="1">
                <a:latin typeface="Open Sans Light" pitchFamily="2" charset="0"/>
                <a:ea typeface="Open Sans Light" pitchFamily="2" charset="0"/>
                <a:cs typeface="Open Sans Light" pitchFamily="2" charset="0"/>
              </a:rPr>
              <a:t>tradícií</a:t>
            </a:r>
            <a:r>
              <a:rPr lang="hu-HU" sz="1600" dirty="0">
                <a:latin typeface="Open Sans Light" pitchFamily="2" charset="0"/>
                <a:ea typeface="Open Sans Light" pitchFamily="2" charset="0"/>
                <a:cs typeface="Open Sans Light" pitchFamily="2" charset="0"/>
              </a:rPr>
              <a:t>;</a:t>
            </a:r>
            <a:endParaRPr lang="en-GB" sz="1600" dirty="0">
              <a:latin typeface="Open Sans Light" pitchFamily="2" charset="0"/>
              <a:ea typeface="Open Sans Light" pitchFamily="2" charset="0"/>
              <a:cs typeface="Open Sans Light" pitchFamily="2" charset="0"/>
            </a:endParaRPr>
          </a:p>
          <a:p>
            <a:pPr algn="just">
              <a:buClr>
                <a:schemeClr val="accent1">
                  <a:lumMod val="75000"/>
                </a:schemeClr>
              </a:buClr>
            </a:pPr>
            <a:r>
              <a:rPr lang="hu-HU" sz="1600" dirty="0" err="1" smtClean="0">
                <a:latin typeface="Open Sans Light" pitchFamily="2" charset="0"/>
                <a:ea typeface="Open Sans Light" pitchFamily="2" charset="0"/>
                <a:cs typeface="Open Sans Light" pitchFamily="2" charset="0"/>
              </a:rPr>
              <a:t>Školenia</a:t>
            </a:r>
            <a:r>
              <a:rPr lang="hu-HU" sz="1600" dirty="0">
                <a:latin typeface="Open Sans Light" pitchFamily="2" charset="0"/>
                <a:ea typeface="Open Sans Light" pitchFamily="2" charset="0"/>
                <a:cs typeface="Open Sans Light" pitchFamily="2" charset="0"/>
              </a:rPr>
              <a:t>, </a:t>
            </a:r>
            <a:r>
              <a:rPr lang="hu-HU" sz="1600" dirty="0" err="1">
                <a:latin typeface="Open Sans Light" pitchFamily="2" charset="0"/>
                <a:ea typeface="Open Sans Light" pitchFamily="2" charset="0"/>
                <a:cs typeface="Open Sans Light" pitchFamily="2" charset="0"/>
              </a:rPr>
              <a:t>workshopy</a:t>
            </a:r>
            <a:r>
              <a:rPr lang="hu-HU" sz="1600" dirty="0">
                <a:latin typeface="Open Sans Light" pitchFamily="2" charset="0"/>
                <a:ea typeface="Open Sans Light" pitchFamily="2" charset="0"/>
                <a:cs typeface="Open Sans Light" pitchFamily="2" charset="0"/>
              </a:rPr>
              <a:t> a </a:t>
            </a:r>
            <a:r>
              <a:rPr lang="hu-HU" sz="1600" dirty="0" err="1">
                <a:latin typeface="Open Sans Light" pitchFamily="2" charset="0"/>
                <a:ea typeface="Open Sans Light" pitchFamily="2" charset="0"/>
                <a:cs typeface="Open Sans Light" pitchFamily="2" charset="0"/>
              </a:rPr>
              <a:t>iné</a:t>
            </a:r>
            <a:r>
              <a:rPr lang="hu-HU" sz="1600" dirty="0">
                <a:latin typeface="Open Sans Light" pitchFamily="2" charset="0"/>
                <a:ea typeface="Open Sans Light" pitchFamily="2" charset="0"/>
                <a:cs typeface="Open Sans Light" pitchFamily="2" charset="0"/>
              </a:rPr>
              <a:t> </a:t>
            </a:r>
            <a:r>
              <a:rPr lang="hu-HU" sz="1600" dirty="0" err="1">
                <a:latin typeface="Open Sans Light" pitchFamily="2" charset="0"/>
                <a:ea typeface="Open Sans Light" pitchFamily="2" charset="0"/>
                <a:cs typeface="Open Sans Light" pitchFamily="2" charset="0"/>
              </a:rPr>
              <a:t>podujatia</a:t>
            </a:r>
            <a:r>
              <a:rPr lang="hu-HU" sz="1600" dirty="0">
                <a:latin typeface="Open Sans Light" pitchFamily="2" charset="0"/>
                <a:ea typeface="Open Sans Light" pitchFamily="2" charset="0"/>
                <a:cs typeface="Open Sans Light" pitchFamily="2" charset="0"/>
              </a:rPr>
              <a:t> </a:t>
            </a:r>
            <a:r>
              <a:rPr lang="hu-HU" sz="1600" dirty="0" err="1">
                <a:latin typeface="Open Sans Light" pitchFamily="2" charset="0"/>
                <a:ea typeface="Open Sans Light" pitchFamily="2" charset="0"/>
                <a:cs typeface="Open Sans Light" pitchFamily="2" charset="0"/>
              </a:rPr>
              <a:t>zamerané</a:t>
            </a:r>
            <a:r>
              <a:rPr lang="hu-HU" sz="1600" dirty="0">
                <a:latin typeface="Open Sans Light" pitchFamily="2" charset="0"/>
                <a:ea typeface="Open Sans Light" pitchFamily="2" charset="0"/>
                <a:cs typeface="Open Sans Light" pitchFamily="2" charset="0"/>
              </a:rPr>
              <a:t> na </a:t>
            </a:r>
            <a:r>
              <a:rPr lang="hu-HU" sz="1600" dirty="0" err="1">
                <a:latin typeface="Open Sans Light" pitchFamily="2" charset="0"/>
                <a:ea typeface="Open Sans Light" pitchFamily="2" charset="0"/>
                <a:cs typeface="Open Sans Light" pitchFamily="2" charset="0"/>
              </a:rPr>
              <a:t>spoločné</a:t>
            </a:r>
            <a:r>
              <a:rPr lang="hu-HU" sz="1600" dirty="0">
                <a:latin typeface="Open Sans Light" pitchFamily="2" charset="0"/>
                <a:ea typeface="Open Sans Light" pitchFamily="2" charset="0"/>
                <a:cs typeface="Open Sans Light" pitchFamily="2" charset="0"/>
              </a:rPr>
              <a:t> </a:t>
            </a:r>
            <a:r>
              <a:rPr lang="hu-HU" sz="1600" dirty="0" err="1">
                <a:latin typeface="Open Sans Light" pitchFamily="2" charset="0"/>
                <a:ea typeface="Open Sans Light" pitchFamily="2" charset="0"/>
                <a:cs typeface="Open Sans Light" pitchFamily="2" charset="0"/>
              </a:rPr>
              <a:t>vzdelávanie</a:t>
            </a:r>
            <a:r>
              <a:rPr lang="hu-HU" sz="1600" dirty="0">
                <a:latin typeface="Open Sans Light" pitchFamily="2" charset="0"/>
                <a:ea typeface="Open Sans Light" pitchFamily="2" charset="0"/>
                <a:cs typeface="Open Sans Light" pitchFamily="2" charset="0"/>
              </a:rPr>
              <a:t> s </a:t>
            </a:r>
            <a:r>
              <a:rPr lang="hu-HU" sz="1600" dirty="0" err="1">
                <a:latin typeface="Open Sans Light" pitchFamily="2" charset="0"/>
                <a:ea typeface="Open Sans Light" pitchFamily="2" charset="0"/>
                <a:cs typeface="Open Sans Light" pitchFamily="2" charset="0"/>
              </a:rPr>
              <a:t>cieľom</a:t>
            </a:r>
            <a:r>
              <a:rPr lang="hu-HU" sz="1600" dirty="0">
                <a:latin typeface="Open Sans Light" pitchFamily="2" charset="0"/>
                <a:ea typeface="Open Sans Light" pitchFamily="2" charset="0"/>
                <a:cs typeface="Open Sans Light" pitchFamily="2" charset="0"/>
              </a:rPr>
              <a:t> </a:t>
            </a:r>
            <a:r>
              <a:rPr lang="hu-HU" sz="1600" dirty="0" err="1">
                <a:latin typeface="Open Sans Light" pitchFamily="2" charset="0"/>
                <a:ea typeface="Open Sans Light" pitchFamily="2" charset="0"/>
                <a:cs typeface="Open Sans Light" pitchFamily="2" charset="0"/>
              </a:rPr>
              <a:t>podporiť</a:t>
            </a:r>
            <a:r>
              <a:rPr lang="hu-HU" sz="1600" dirty="0">
                <a:latin typeface="Open Sans Light" pitchFamily="2" charset="0"/>
                <a:ea typeface="Open Sans Light" pitchFamily="2" charset="0"/>
                <a:cs typeface="Open Sans Light" pitchFamily="2" charset="0"/>
              </a:rPr>
              <a:t> </a:t>
            </a:r>
            <a:r>
              <a:rPr lang="hu-HU" sz="1600" dirty="0" err="1">
                <a:latin typeface="Open Sans Light" pitchFamily="2" charset="0"/>
                <a:ea typeface="Open Sans Light" pitchFamily="2" charset="0"/>
                <a:cs typeface="Open Sans Light" pitchFamily="2" charset="0"/>
              </a:rPr>
              <a:t>kultúrnu</a:t>
            </a:r>
            <a:r>
              <a:rPr lang="hu-HU" sz="1600" dirty="0">
                <a:latin typeface="Open Sans Light" pitchFamily="2" charset="0"/>
                <a:ea typeface="Open Sans Light" pitchFamily="2" charset="0"/>
                <a:cs typeface="Open Sans Light" pitchFamily="2" charset="0"/>
              </a:rPr>
              <a:t> </a:t>
            </a:r>
            <a:r>
              <a:rPr lang="hu-HU" sz="1600" dirty="0" err="1">
                <a:latin typeface="Open Sans Light" pitchFamily="2" charset="0"/>
                <a:ea typeface="Open Sans Light" pitchFamily="2" charset="0"/>
                <a:cs typeface="Open Sans Light" pitchFamily="2" charset="0"/>
              </a:rPr>
              <a:t>spoluprácu</a:t>
            </a:r>
            <a:r>
              <a:rPr lang="hu-HU" sz="1600" dirty="0">
                <a:latin typeface="Open Sans Light" pitchFamily="2" charset="0"/>
                <a:ea typeface="Open Sans Light" pitchFamily="2" charset="0"/>
                <a:cs typeface="Open Sans Light" pitchFamily="2" charset="0"/>
              </a:rPr>
              <a:t> a </a:t>
            </a:r>
            <a:r>
              <a:rPr lang="hu-HU" sz="1600" dirty="0" err="1">
                <a:latin typeface="Open Sans Light" pitchFamily="2" charset="0"/>
                <a:ea typeface="Open Sans Light" pitchFamily="2" charset="0"/>
                <a:cs typeface="Open Sans Light" pitchFamily="2" charset="0"/>
              </a:rPr>
              <a:t>medzikultúrny</a:t>
            </a:r>
            <a:r>
              <a:rPr lang="hu-HU" sz="1600" dirty="0">
                <a:latin typeface="Open Sans Light" pitchFamily="2" charset="0"/>
                <a:ea typeface="Open Sans Light" pitchFamily="2" charset="0"/>
                <a:cs typeface="Open Sans Light" pitchFamily="2" charset="0"/>
              </a:rPr>
              <a:t> dialóg;</a:t>
            </a:r>
            <a:endParaRPr lang="en-GB" sz="1600" dirty="0">
              <a:latin typeface="Open Sans Light" pitchFamily="2" charset="0"/>
              <a:ea typeface="Open Sans Light" pitchFamily="2" charset="0"/>
              <a:cs typeface="Open Sans Light" pitchFamily="2" charset="0"/>
            </a:endParaRPr>
          </a:p>
          <a:p>
            <a:pPr algn="just">
              <a:buClr>
                <a:schemeClr val="accent1">
                  <a:lumMod val="75000"/>
                </a:schemeClr>
              </a:buClr>
            </a:pPr>
            <a:r>
              <a:rPr lang="hu-HU" sz="1600" dirty="0" err="1" smtClean="0">
                <a:latin typeface="Open Sans Light" pitchFamily="2" charset="0"/>
                <a:ea typeface="Open Sans Light" pitchFamily="2" charset="0"/>
                <a:cs typeface="Open Sans Light" pitchFamily="2" charset="0"/>
              </a:rPr>
              <a:t>Investície</a:t>
            </a:r>
            <a:r>
              <a:rPr lang="hu-HU" sz="1600" dirty="0" smtClean="0">
                <a:latin typeface="Open Sans Light" pitchFamily="2" charset="0"/>
                <a:ea typeface="Open Sans Light" pitchFamily="2" charset="0"/>
                <a:cs typeface="Open Sans Light" pitchFamily="2" charset="0"/>
              </a:rPr>
              <a:t> </a:t>
            </a:r>
            <a:r>
              <a:rPr lang="hu-HU" sz="1600" dirty="0" err="1">
                <a:latin typeface="Open Sans Light" pitchFamily="2" charset="0"/>
                <a:ea typeface="Open Sans Light" pitchFamily="2" charset="0"/>
                <a:cs typeface="Open Sans Light" pitchFamily="2" charset="0"/>
              </a:rPr>
              <a:t>do</a:t>
            </a:r>
            <a:r>
              <a:rPr lang="hu-HU" sz="1600" dirty="0">
                <a:latin typeface="Open Sans Light" pitchFamily="2" charset="0"/>
                <a:ea typeface="Open Sans Light" pitchFamily="2" charset="0"/>
                <a:cs typeface="Open Sans Light" pitchFamily="2" charset="0"/>
              </a:rPr>
              <a:t> </a:t>
            </a:r>
            <a:r>
              <a:rPr lang="hu-HU" sz="1600" dirty="0" err="1">
                <a:latin typeface="Open Sans Light" pitchFamily="2" charset="0"/>
                <a:ea typeface="Open Sans Light" pitchFamily="2" charset="0"/>
                <a:cs typeface="Open Sans Light" pitchFamily="2" charset="0"/>
              </a:rPr>
              <a:t>verejnej</a:t>
            </a:r>
            <a:r>
              <a:rPr lang="hu-HU" sz="1600" dirty="0">
                <a:latin typeface="Open Sans Light" pitchFamily="2" charset="0"/>
                <a:ea typeface="Open Sans Light" pitchFamily="2" charset="0"/>
                <a:cs typeface="Open Sans Light" pitchFamily="2" charset="0"/>
              </a:rPr>
              <a:t> </a:t>
            </a:r>
            <a:r>
              <a:rPr lang="hu-HU" sz="1600" dirty="0" err="1">
                <a:latin typeface="Open Sans Light" pitchFamily="2" charset="0"/>
                <a:ea typeface="Open Sans Light" pitchFamily="2" charset="0"/>
                <a:cs typeface="Open Sans Light" pitchFamily="2" charset="0"/>
              </a:rPr>
              <a:t>kultúrnej</a:t>
            </a:r>
            <a:r>
              <a:rPr lang="hu-HU" sz="1600" dirty="0">
                <a:latin typeface="Open Sans Light" pitchFamily="2" charset="0"/>
                <a:ea typeface="Open Sans Light" pitchFamily="2" charset="0"/>
                <a:cs typeface="Open Sans Light" pitchFamily="2" charset="0"/>
              </a:rPr>
              <a:t> a </a:t>
            </a:r>
            <a:r>
              <a:rPr lang="hu-HU" sz="1600" dirty="0" err="1">
                <a:latin typeface="Open Sans Light" pitchFamily="2" charset="0"/>
                <a:ea typeface="Open Sans Light" pitchFamily="2" charset="0"/>
                <a:cs typeface="Open Sans Light" pitchFamily="2" charset="0"/>
              </a:rPr>
              <a:t>komunitnej</a:t>
            </a:r>
            <a:r>
              <a:rPr lang="hu-HU" sz="1600" dirty="0">
                <a:latin typeface="Open Sans Light" pitchFamily="2" charset="0"/>
                <a:ea typeface="Open Sans Light" pitchFamily="2" charset="0"/>
                <a:cs typeface="Open Sans Light" pitchFamily="2" charset="0"/>
              </a:rPr>
              <a:t> </a:t>
            </a:r>
            <a:r>
              <a:rPr lang="hu-HU" sz="1600" dirty="0" err="1">
                <a:latin typeface="Open Sans Light" pitchFamily="2" charset="0"/>
                <a:ea typeface="Open Sans Light" pitchFamily="2" charset="0"/>
                <a:cs typeface="Open Sans Light" pitchFamily="2" charset="0"/>
              </a:rPr>
              <a:t>športovej</a:t>
            </a:r>
            <a:r>
              <a:rPr lang="hu-HU" sz="1600" dirty="0">
                <a:latin typeface="Open Sans Light" pitchFamily="2" charset="0"/>
                <a:ea typeface="Open Sans Light" pitchFamily="2" charset="0"/>
                <a:cs typeface="Open Sans Light" pitchFamily="2" charset="0"/>
              </a:rPr>
              <a:t> </a:t>
            </a:r>
            <a:r>
              <a:rPr lang="hu-HU" sz="1600" dirty="0" err="1">
                <a:latin typeface="Open Sans Light" pitchFamily="2" charset="0"/>
                <a:ea typeface="Open Sans Light" pitchFamily="2" charset="0"/>
                <a:cs typeface="Open Sans Light" pitchFamily="2" charset="0"/>
              </a:rPr>
              <a:t>infraštruktúry</a:t>
            </a:r>
            <a:r>
              <a:rPr lang="hu-HU" sz="1600" dirty="0">
                <a:latin typeface="Open Sans Light" pitchFamily="2" charset="0"/>
                <a:ea typeface="Open Sans Light" pitchFamily="2" charset="0"/>
                <a:cs typeface="Open Sans Light" pitchFamily="2" charset="0"/>
              </a:rPr>
              <a:t> na </a:t>
            </a:r>
            <a:r>
              <a:rPr lang="hu-HU" sz="1600" dirty="0" err="1">
                <a:latin typeface="Open Sans Light" pitchFamily="2" charset="0"/>
                <a:ea typeface="Open Sans Light" pitchFamily="2" charset="0"/>
                <a:cs typeface="Open Sans Light" pitchFamily="2" charset="0"/>
              </a:rPr>
              <a:t>podporu</a:t>
            </a:r>
            <a:r>
              <a:rPr lang="hu-HU" sz="1600" dirty="0">
                <a:latin typeface="Open Sans Light" pitchFamily="2" charset="0"/>
                <a:ea typeface="Open Sans Light" pitchFamily="2" charset="0"/>
                <a:cs typeface="Open Sans Light" pitchFamily="2" charset="0"/>
              </a:rPr>
              <a:t> </a:t>
            </a:r>
            <a:r>
              <a:rPr lang="hu-HU" sz="1600" dirty="0" err="1">
                <a:latin typeface="Open Sans Light" pitchFamily="2" charset="0"/>
                <a:ea typeface="Open Sans Light" pitchFamily="2" charset="0"/>
                <a:cs typeface="Open Sans Light" pitchFamily="2" charset="0"/>
              </a:rPr>
              <a:t>úsilia</a:t>
            </a:r>
            <a:r>
              <a:rPr lang="hu-HU" sz="1600" dirty="0">
                <a:latin typeface="Open Sans Light" pitchFamily="2" charset="0"/>
                <a:ea typeface="Open Sans Light" pitchFamily="2" charset="0"/>
                <a:cs typeface="Open Sans Light" pitchFamily="2" charset="0"/>
              </a:rPr>
              <a:t> o </a:t>
            </a:r>
            <a:r>
              <a:rPr lang="hu-HU" sz="1600" dirty="0" err="1">
                <a:latin typeface="Open Sans Light" pitchFamily="2" charset="0"/>
                <a:ea typeface="Open Sans Light" pitchFamily="2" charset="0"/>
                <a:cs typeface="Open Sans Light" pitchFamily="2" charset="0"/>
              </a:rPr>
              <a:t>zachovanie</a:t>
            </a:r>
            <a:r>
              <a:rPr lang="hu-HU" sz="1600" dirty="0">
                <a:latin typeface="Open Sans Light" pitchFamily="2" charset="0"/>
                <a:ea typeface="Open Sans Light" pitchFamily="2" charset="0"/>
                <a:cs typeface="Open Sans Light" pitchFamily="2" charset="0"/>
              </a:rPr>
              <a:t> a </a:t>
            </a:r>
            <a:r>
              <a:rPr lang="hu-HU" sz="1600" dirty="0" err="1">
                <a:latin typeface="Open Sans Light" pitchFamily="2" charset="0"/>
                <a:ea typeface="Open Sans Light" pitchFamily="2" charset="0"/>
                <a:cs typeface="Open Sans Light" pitchFamily="2" charset="0"/>
              </a:rPr>
              <a:t>rozvoj</a:t>
            </a:r>
            <a:r>
              <a:rPr lang="hu-HU" sz="1600" dirty="0">
                <a:latin typeface="Open Sans Light" pitchFamily="2" charset="0"/>
                <a:ea typeface="Open Sans Light" pitchFamily="2" charset="0"/>
                <a:cs typeface="Open Sans Light" pitchFamily="2" charset="0"/>
              </a:rPr>
              <a:t>.</a:t>
            </a:r>
            <a:endParaRPr lang="en-GB" sz="1600" dirty="0">
              <a:latin typeface="Open Sans Light" pitchFamily="2" charset="0"/>
              <a:ea typeface="Open Sans Light" pitchFamily="2" charset="0"/>
              <a:cs typeface="Open Sans Light" pitchFamily="2" charset="0"/>
            </a:endParaRPr>
          </a:p>
          <a:p>
            <a:pPr marL="0" indent="0">
              <a:buNone/>
            </a:pPr>
            <a:r>
              <a:rPr lang="hu-HU" sz="1600" b="1" i="1" dirty="0" err="1">
                <a:latin typeface="Open Sans Light" pitchFamily="2" charset="0"/>
                <a:ea typeface="Open Sans Light" pitchFamily="2" charset="0"/>
                <a:cs typeface="Open Sans Light" pitchFamily="2" charset="0"/>
              </a:rPr>
              <a:t>Typy</a:t>
            </a:r>
            <a:r>
              <a:rPr lang="hu-HU" sz="1600" b="1" i="1" dirty="0">
                <a:latin typeface="Open Sans Light" pitchFamily="2" charset="0"/>
                <a:ea typeface="Open Sans Light" pitchFamily="2" charset="0"/>
                <a:cs typeface="Open Sans Light" pitchFamily="2" charset="0"/>
              </a:rPr>
              <a:t> </a:t>
            </a:r>
            <a:r>
              <a:rPr lang="hu-HU" sz="1600" b="1" i="1" dirty="0" err="1">
                <a:latin typeface="Open Sans Light" pitchFamily="2" charset="0"/>
                <a:ea typeface="Open Sans Light" pitchFamily="2" charset="0"/>
                <a:cs typeface="Open Sans Light" pitchFamily="2" charset="0"/>
              </a:rPr>
              <a:t>aktivít</a:t>
            </a:r>
            <a:r>
              <a:rPr lang="hu-HU" sz="1600" b="1" i="1" dirty="0">
                <a:latin typeface="Open Sans Light" pitchFamily="2" charset="0"/>
                <a:ea typeface="Open Sans Light" pitchFamily="2" charset="0"/>
                <a:cs typeface="Open Sans Light" pitchFamily="2" charset="0"/>
              </a:rPr>
              <a:t> </a:t>
            </a:r>
            <a:r>
              <a:rPr lang="hu-HU" sz="1600" b="1" i="1" dirty="0" smtClean="0">
                <a:latin typeface="Open Sans Light" pitchFamily="2" charset="0"/>
                <a:ea typeface="Open Sans Light" pitchFamily="2" charset="0"/>
                <a:cs typeface="Open Sans Light" pitchFamily="2" charset="0"/>
              </a:rPr>
              <a:t>3 – </a:t>
            </a:r>
            <a:r>
              <a:rPr lang="hu-HU" sz="1600" b="1" i="1" dirty="0" err="1">
                <a:latin typeface="Open Sans Light" pitchFamily="2" charset="0"/>
                <a:ea typeface="Open Sans Light" pitchFamily="2" charset="0"/>
                <a:cs typeface="Open Sans Light" pitchFamily="2" charset="0"/>
              </a:rPr>
              <a:t>indikatívne</a:t>
            </a:r>
            <a:r>
              <a:rPr lang="hu-HU" sz="1600" b="1" i="1" dirty="0">
                <a:latin typeface="Open Sans Light" pitchFamily="2" charset="0"/>
                <a:ea typeface="Open Sans Light" pitchFamily="2" charset="0"/>
                <a:cs typeface="Open Sans Light" pitchFamily="2" charset="0"/>
              </a:rPr>
              <a:t> </a:t>
            </a:r>
            <a:r>
              <a:rPr lang="hu-HU" sz="1600" b="1" i="1" dirty="0" err="1">
                <a:latin typeface="Open Sans Light" pitchFamily="2" charset="0"/>
                <a:ea typeface="Open Sans Light" pitchFamily="2" charset="0"/>
                <a:cs typeface="Open Sans Light" pitchFamily="2" charset="0"/>
              </a:rPr>
              <a:t>aktivity</a:t>
            </a:r>
            <a:r>
              <a:rPr lang="hu-HU" sz="1600" b="1" i="1" dirty="0">
                <a:latin typeface="Open Sans Light" pitchFamily="2" charset="0"/>
                <a:ea typeface="Open Sans Light" pitchFamily="2" charset="0"/>
                <a:cs typeface="Open Sans Light" pitchFamily="2" charset="0"/>
              </a:rPr>
              <a:t> </a:t>
            </a:r>
          </a:p>
          <a:p>
            <a:pPr algn="just">
              <a:buClr>
                <a:schemeClr val="accent1">
                  <a:lumMod val="75000"/>
                </a:schemeClr>
              </a:buClr>
            </a:pPr>
            <a:r>
              <a:rPr lang="hu-HU" sz="1600" dirty="0" err="1" smtClean="0">
                <a:latin typeface="Open Sans Light" pitchFamily="2" charset="0"/>
                <a:ea typeface="Open Sans Light" pitchFamily="2" charset="0"/>
                <a:cs typeface="Open Sans Light" pitchFamily="2" charset="0"/>
              </a:rPr>
              <a:t>Výber</a:t>
            </a:r>
            <a:r>
              <a:rPr lang="hu-HU" sz="1600" dirty="0">
                <a:latin typeface="Open Sans Light" pitchFamily="2" charset="0"/>
                <a:ea typeface="Open Sans Light" pitchFamily="2" charset="0"/>
                <a:cs typeface="Open Sans Light" pitchFamily="2" charset="0"/>
              </a:rPr>
              <a:t>, </a:t>
            </a:r>
            <a:r>
              <a:rPr lang="hu-HU" sz="1600" dirty="0" err="1">
                <a:latin typeface="Open Sans Light" pitchFamily="2" charset="0"/>
                <a:ea typeface="Open Sans Light" pitchFamily="2" charset="0"/>
                <a:cs typeface="Open Sans Light" pitchFamily="2" charset="0"/>
              </a:rPr>
              <a:t>realizácia</a:t>
            </a:r>
            <a:r>
              <a:rPr lang="hu-HU" sz="1600" dirty="0">
                <a:latin typeface="Open Sans Light" pitchFamily="2" charset="0"/>
                <a:ea typeface="Open Sans Light" pitchFamily="2" charset="0"/>
                <a:cs typeface="Open Sans Light" pitchFamily="2" charset="0"/>
              </a:rPr>
              <a:t> a </a:t>
            </a:r>
            <a:r>
              <a:rPr lang="hu-HU" sz="1600" dirty="0" err="1">
                <a:latin typeface="Open Sans Light" pitchFamily="2" charset="0"/>
                <a:ea typeface="Open Sans Light" pitchFamily="2" charset="0"/>
                <a:cs typeface="Open Sans Light" pitchFamily="2" charset="0"/>
              </a:rPr>
              <a:t>monitorovanie</a:t>
            </a:r>
            <a:r>
              <a:rPr lang="hu-HU" sz="1600" dirty="0">
                <a:latin typeface="Open Sans Light" pitchFamily="2" charset="0"/>
                <a:ea typeface="Open Sans Light" pitchFamily="2" charset="0"/>
                <a:cs typeface="Open Sans Light" pitchFamily="2" charset="0"/>
              </a:rPr>
              <a:t> </a:t>
            </a:r>
            <a:r>
              <a:rPr lang="hu-HU" sz="1600" dirty="0" err="1">
                <a:latin typeface="Open Sans Light" pitchFamily="2" charset="0"/>
                <a:ea typeface="Open Sans Light" pitchFamily="2" charset="0"/>
                <a:cs typeface="Open Sans Light" pitchFamily="2" charset="0"/>
              </a:rPr>
              <a:t>inovatívnych</a:t>
            </a:r>
            <a:r>
              <a:rPr lang="hu-HU" sz="1600" dirty="0">
                <a:latin typeface="Open Sans Light" pitchFamily="2" charset="0"/>
                <a:ea typeface="Open Sans Light" pitchFamily="2" charset="0"/>
                <a:cs typeface="Open Sans Light" pitchFamily="2" charset="0"/>
              </a:rPr>
              <a:t> </a:t>
            </a:r>
            <a:r>
              <a:rPr lang="hu-HU" sz="1600" dirty="0" err="1">
                <a:latin typeface="Open Sans Light" pitchFamily="2" charset="0"/>
                <a:ea typeface="Open Sans Light" pitchFamily="2" charset="0"/>
                <a:cs typeface="Open Sans Light" pitchFamily="2" charset="0"/>
              </a:rPr>
              <a:t>miestnych</a:t>
            </a:r>
            <a:r>
              <a:rPr lang="hu-HU" sz="1600" dirty="0">
                <a:latin typeface="Open Sans Light" pitchFamily="2" charset="0"/>
                <a:ea typeface="Open Sans Light" pitchFamily="2" charset="0"/>
                <a:cs typeface="Open Sans Light" pitchFamily="2" charset="0"/>
              </a:rPr>
              <a:t> </a:t>
            </a:r>
            <a:r>
              <a:rPr lang="hu-HU" sz="1600" dirty="0" err="1" smtClean="0">
                <a:latin typeface="Open Sans Light" pitchFamily="2" charset="0"/>
                <a:ea typeface="Open Sans Light" pitchFamily="2" charset="0"/>
                <a:cs typeface="Open Sans Light" pitchFamily="2" charset="0"/>
              </a:rPr>
              <a:t>projektov</a:t>
            </a:r>
            <a:r>
              <a:rPr lang="hu-HU" sz="1600" dirty="0" smtClean="0">
                <a:latin typeface="Open Sans Light" pitchFamily="2" charset="0"/>
                <a:ea typeface="Open Sans Light" pitchFamily="2" charset="0"/>
                <a:cs typeface="Open Sans Light" pitchFamily="2" charset="0"/>
              </a:rPr>
              <a:t>.</a:t>
            </a:r>
            <a:endParaRPr lang="hu-HU" sz="1600" dirty="0">
              <a:latin typeface="Open Sans Light" pitchFamily="2" charset="0"/>
              <a:ea typeface="Open Sans Light" pitchFamily="2" charset="0"/>
              <a:cs typeface="Open Sans Light" pitchFamily="2" charset="0"/>
            </a:endParaRPr>
          </a:p>
        </p:txBody>
      </p:sp>
      <p:sp>
        <p:nvSpPr>
          <p:cNvPr id="8" name="Slide Number Placeholder 7">
            <a:extLst>
              <a:ext uri="{FF2B5EF4-FFF2-40B4-BE49-F238E27FC236}">
                <a16:creationId xmlns="" xmlns:a16="http://schemas.microsoft.com/office/drawing/2014/main" id="{A5490C42-D944-4943-A5A7-4CE426B664EC}"/>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4591978-1342-554A-82AC-B12872A7F26C}" type="slidenum">
              <a:rPr kumimoji="0" lang="x-non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x-none"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155930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DFB33F3-A665-2A1D-134E-9E244997B417}"/>
              </a:ext>
            </a:extLst>
          </p:cNvPr>
          <p:cNvSpPr>
            <a:spLocks noGrp="1"/>
          </p:cNvSpPr>
          <p:nvPr>
            <p:ph type="title"/>
          </p:nvPr>
        </p:nvSpPr>
        <p:spPr/>
        <p:txBody>
          <a:bodyPr>
            <a:normAutofit/>
          </a:bodyPr>
          <a:lstStyle/>
          <a:p>
            <a:r>
              <a:rPr lang="hu-HU" sz="2200" b="1" dirty="0">
                <a:solidFill>
                  <a:schemeClr val="accent1">
                    <a:lumMod val="75000"/>
                  </a:schemeClr>
                </a:solidFill>
                <a:latin typeface="Open Sans ExtraBold" pitchFamily="2" charset="0"/>
                <a:ea typeface="Open Sans ExtraBold" pitchFamily="2" charset="0"/>
                <a:cs typeface="Open Sans ExtraBold" pitchFamily="2" charset="0"/>
              </a:rPr>
              <a:t>1. </a:t>
            </a:r>
            <a:r>
              <a:rPr lang="hu-HU" sz="2200" b="1" dirty="0" err="1">
                <a:solidFill>
                  <a:schemeClr val="accent1">
                    <a:lumMod val="75000"/>
                  </a:schemeClr>
                </a:solidFill>
                <a:latin typeface="Open Sans ExtraBold" pitchFamily="2" charset="0"/>
                <a:ea typeface="Open Sans ExtraBold" pitchFamily="2" charset="0"/>
                <a:cs typeface="Open Sans ExtraBold" pitchFamily="2" charset="0"/>
              </a:rPr>
              <a:t>Výzva</a:t>
            </a:r>
            <a:r>
              <a:rPr lang="hu-HU" sz="2200" b="1" dirty="0">
                <a:solidFill>
                  <a:schemeClr val="accent1">
                    <a:lumMod val="75000"/>
                  </a:schemeClr>
                </a:solidFill>
                <a:latin typeface="Open Sans ExtraBold" pitchFamily="2" charset="0"/>
                <a:ea typeface="Open Sans ExtraBold" pitchFamily="2" charset="0"/>
                <a:cs typeface="Open Sans ExtraBold" pitchFamily="2" charset="0"/>
              </a:rPr>
              <a:t/>
            </a:r>
            <a:br>
              <a:rPr lang="hu-HU" sz="2200" b="1" dirty="0">
                <a:solidFill>
                  <a:schemeClr val="accent1">
                    <a:lumMod val="75000"/>
                  </a:schemeClr>
                </a:solidFill>
                <a:latin typeface="Open Sans ExtraBold" pitchFamily="2" charset="0"/>
                <a:ea typeface="Open Sans ExtraBold" pitchFamily="2" charset="0"/>
                <a:cs typeface="Open Sans ExtraBold" pitchFamily="2" charset="0"/>
              </a:rPr>
            </a:br>
            <a:r>
              <a:rPr lang="hu-HU" sz="2200" b="1" dirty="0" err="1">
                <a:latin typeface="Open Sans ExtraBold" pitchFamily="2" charset="0"/>
                <a:ea typeface="Open Sans ExtraBold" pitchFamily="2" charset="0"/>
                <a:cs typeface="Open Sans ExtraBold" pitchFamily="2" charset="0"/>
              </a:rPr>
              <a:t>Indikatívne</a:t>
            </a:r>
            <a:r>
              <a:rPr lang="hu-HU" sz="2200" b="1" dirty="0">
                <a:latin typeface="Open Sans ExtraBold" pitchFamily="2" charset="0"/>
                <a:ea typeface="Open Sans ExtraBold" pitchFamily="2" charset="0"/>
                <a:cs typeface="Open Sans ExtraBold" pitchFamily="2" charset="0"/>
              </a:rPr>
              <a:t> </a:t>
            </a:r>
            <a:r>
              <a:rPr lang="hu-HU" sz="2200" b="1" dirty="0" err="1">
                <a:latin typeface="Open Sans ExtraBold" pitchFamily="2" charset="0"/>
                <a:ea typeface="Open Sans ExtraBold" pitchFamily="2" charset="0"/>
                <a:cs typeface="Open Sans ExtraBold" pitchFamily="2" charset="0"/>
              </a:rPr>
              <a:t>aktivity</a:t>
            </a:r>
            <a:endParaRPr lang="x-none" sz="2200" b="1" dirty="0">
              <a:latin typeface="Open Sans ExtraBold" pitchFamily="2" charset="0"/>
              <a:ea typeface="Open Sans ExtraBold" pitchFamily="2" charset="0"/>
              <a:cs typeface="Open Sans ExtraBold" pitchFamily="2" charset="0"/>
            </a:endParaRPr>
          </a:p>
        </p:txBody>
      </p:sp>
      <p:sp>
        <p:nvSpPr>
          <p:cNvPr id="3" name="Content Placeholder 2">
            <a:extLst>
              <a:ext uri="{FF2B5EF4-FFF2-40B4-BE49-F238E27FC236}">
                <a16:creationId xmlns="" xmlns:a16="http://schemas.microsoft.com/office/drawing/2014/main" id="{DDD77D7A-34EE-52FF-BCC6-BC5BC0952499}"/>
              </a:ext>
            </a:extLst>
          </p:cNvPr>
          <p:cNvSpPr>
            <a:spLocks noGrp="1"/>
          </p:cNvSpPr>
          <p:nvPr>
            <p:ph idx="1"/>
          </p:nvPr>
        </p:nvSpPr>
        <p:spPr>
          <a:xfrm>
            <a:off x="628650" y="1825625"/>
            <a:ext cx="8020828" cy="4080653"/>
          </a:xfrm>
        </p:spPr>
        <p:txBody>
          <a:bodyPr>
            <a:noAutofit/>
          </a:bodyPr>
          <a:lstStyle/>
          <a:p>
            <a:pPr marL="0" indent="0">
              <a:buNone/>
            </a:pPr>
            <a:r>
              <a:rPr lang="en-GB" sz="1600" b="1" dirty="0" err="1">
                <a:latin typeface="Open Sans Light" pitchFamily="2" charset="0"/>
              </a:rPr>
              <a:t>Priorit</a:t>
            </a:r>
            <a:r>
              <a:rPr lang="hu-HU" sz="1600" b="1" dirty="0">
                <a:latin typeface="Open Sans Light" pitchFamily="2" charset="0"/>
              </a:rPr>
              <a:t>a</a:t>
            </a:r>
            <a:r>
              <a:rPr lang="en-GB" sz="1600" b="1" dirty="0">
                <a:latin typeface="Open Sans Light" pitchFamily="2" charset="0"/>
              </a:rPr>
              <a:t> 3: </a:t>
            </a:r>
            <a:r>
              <a:rPr lang="hu-HU" sz="1600" b="1" dirty="0" err="1">
                <a:latin typeface="Open Sans Light" pitchFamily="2" charset="0"/>
              </a:rPr>
              <a:t>Spolupracujúci</a:t>
            </a:r>
            <a:r>
              <a:rPr lang="hu-HU" sz="1600" b="1" dirty="0">
                <a:latin typeface="Open Sans Light" pitchFamily="2" charset="0"/>
              </a:rPr>
              <a:t> </a:t>
            </a:r>
            <a:r>
              <a:rPr lang="en-GB" sz="1600" b="1" dirty="0" err="1">
                <a:latin typeface="Open Sans Light" pitchFamily="2" charset="0"/>
              </a:rPr>
              <a:t>regi</a:t>
            </a:r>
            <a:r>
              <a:rPr lang="hu-HU" sz="1600" b="1" dirty="0">
                <a:latin typeface="Open Sans Light" pitchFamily="2" charset="0"/>
              </a:rPr>
              <a:t>ó</a:t>
            </a:r>
            <a:r>
              <a:rPr lang="en-GB" sz="1600" b="1" dirty="0">
                <a:latin typeface="Open Sans Light" pitchFamily="2" charset="0"/>
              </a:rPr>
              <a:t>n</a:t>
            </a:r>
            <a:r>
              <a:rPr lang="hu-HU" sz="1600" b="1" dirty="0">
                <a:latin typeface="Open Sans Light" pitchFamily="2" charset="0"/>
              </a:rPr>
              <a:t>	</a:t>
            </a:r>
            <a:r>
              <a:rPr lang="hu-HU" sz="1400" b="1" dirty="0">
                <a:latin typeface="Open Sans Light" pitchFamily="2" charset="0"/>
              </a:rPr>
              <a:t>		</a:t>
            </a:r>
            <a:r>
              <a:rPr lang="hu-HU" sz="1400" b="1" dirty="0" smtClean="0">
                <a:latin typeface="Open Sans Light" pitchFamily="2" charset="0"/>
              </a:rPr>
              <a:t>	EUR </a:t>
            </a:r>
            <a:r>
              <a:rPr lang="hu-HU" sz="1400" b="1" dirty="0">
                <a:latin typeface="Open Sans Light" pitchFamily="2" charset="0"/>
              </a:rPr>
              <a:t>8,19M</a:t>
            </a:r>
            <a:endParaRPr lang="en-GB" sz="1400" dirty="0">
              <a:latin typeface="Open Sans Light" pitchFamily="2" charset="0"/>
            </a:endParaRPr>
          </a:p>
          <a:p>
            <a:pPr marL="0" indent="0">
              <a:buNone/>
            </a:pPr>
            <a:r>
              <a:rPr lang="hu-HU" sz="1400" dirty="0" err="1" smtClean="0">
                <a:latin typeface="Open Sans Light" pitchFamily="2" charset="0"/>
                <a:ea typeface="Open Sans Light" pitchFamily="2" charset="0"/>
                <a:cs typeface="Open Sans Light" pitchFamily="2" charset="0"/>
              </a:rPr>
              <a:t>Cieľ</a:t>
            </a:r>
            <a:r>
              <a:rPr lang="en-GB" sz="1400" dirty="0" smtClean="0">
                <a:latin typeface="Open Sans Light" pitchFamily="2" charset="0"/>
              </a:rPr>
              <a:t> </a:t>
            </a:r>
            <a:r>
              <a:rPr lang="en-GB" sz="1400" dirty="0">
                <a:latin typeface="Open Sans Light" pitchFamily="2" charset="0"/>
              </a:rPr>
              <a:t>3.1: </a:t>
            </a:r>
            <a:r>
              <a:rPr lang="en-GB" sz="1400" dirty="0" err="1">
                <a:latin typeface="Open Sans Light" pitchFamily="2" charset="0"/>
              </a:rPr>
              <a:t>Harmonické</a:t>
            </a:r>
            <a:r>
              <a:rPr lang="en-GB" sz="1400" dirty="0">
                <a:latin typeface="Open Sans Light" pitchFamily="2" charset="0"/>
              </a:rPr>
              <a:t> </a:t>
            </a:r>
            <a:r>
              <a:rPr lang="en-GB" sz="1400" dirty="0" err="1">
                <a:latin typeface="Open Sans Light" pitchFamily="2" charset="0"/>
              </a:rPr>
              <a:t>susedské</a:t>
            </a:r>
            <a:r>
              <a:rPr lang="en-GB" sz="1400" dirty="0">
                <a:latin typeface="Open Sans Light" pitchFamily="2" charset="0"/>
              </a:rPr>
              <a:t> </a:t>
            </a:r>
            <a:r>
              <a:rPr lang="en-GB" sz="1400" dirty="0" err="1">
                <a:latin typeface="Open Sans Light" pitchFamily="2" charset="0"/>
              </a:rPr>
              <a:t>vzťahy</a:t>
            </a:r>
            <a:r>
              <a:rPr lang="en-GB" sz="1400" dirty="0">
                <a:latin typeface="Open Sans Light" pitchFamily="2" charset="0"/>
              </a:rPr>
              <a:t> </a:t>
            </a:r>
            <a:r>
              <a:rPr lang="hu-HU" sz="1400" dirty="0" err="1">
                <a:latin typeface="Open Sans Light" pitchFamily="2" charset="0"/>
              </a:rPr>
              <a:t>vďaka</a:t>
            </a:r>
            <a:r>
              <a:rPr lang="en-GB" sz="1400" dirty="0">
                <a:latin typeface="Open Sans Light" pitchFamily="2" charset="0"/>
              </a:rPr>
              <a:t> </a:t>
            </a:r>
            <a:r>
              <a:rPr lang="en-GB" sz="1400" dirty="0" err="1">
                <a:latin typeface="Open Sans Light" pitchFamily="2" charset="0"/>
              </a:rPr>
              <a:t>spoluprác</a:t>
            </a:r>
            <a:r>
              <a:rPr lang="hu-HU" sz="1400" dirty="0">
                <a:latin typeface="Open Sans Light" pitchFamily="2" charset="0"/>
              </a:rPr>
              <a:t>i </a:t>
            </a:r>
            <a:r>
              <a:rPr lang="en-GB" sz="1400" dirty="0">
                <a:latin typeface="Open Sans Light" pitchFamily="2" charset="0"/>
              </a:rPr>
              <a:t>(ISO1b)</a:t>
            </a:r>
            <a:endParaRPr lang="hu-HU" sz="1400" dirty="0">
              <a:latin typeface="Open Sans Light" pitchFamily="2" charset="0"/>
            </a:endParaRPr>
          </a:p>
          <a:p>
            <a:pPr marL="0" indent="0">
              <a:buNone/>
            </a:pPr>
            <a:r>
              <a:rPr lang="hu-HU" sz="1400" b="1" i="1" dirty="0" err="1">
                <a:latin typeface="Open Sans Light" pitchFamily="2" charset="0"/>
                <a:ea typeface="Open Sans Light" pitchFamily="2" charset="0"/>
                <a:cs typeface="Open Sans Light" pitchFamily="2" charset="0"/>
              </a:rPr>
              <a:t>Typy</a:t>
            </a:r>
            <a:r>
              <a:rPr lang="hu-HU" sz="1400" b="1" i="1" dirty="0">
                <a:latin typeface="Open Sans Light" pitchFamily="2" charset="0"/>
                <a:ea typeface="Open Sans Light" pitchFamily="2" charset="0"/>
                <a:cs typeface="Open Sans Light" pitchFamily="2" charset="0"/>
              </a:rPr>
              <a:t> </a:t>
            </a:r>
            <a:r>
              <a:rPr lang="hu-HU" sz="1400" b="1" i="1" dirty="0" err="1">
                <a:latin typeface="Open Sans Light" pitchFamily="2" charset="0"/>
                <a:ea typeface="Open Sans Light" pitchFamily="2" charset="0"/>
                <a:cs typeface="Open Sans Light" pitchFamily="2" charset="0"/>
              </a:rPr>
              <a:t>aktivít</a:t>
            </a:r>
            <a:r>
              <a:rPr lang="hu-HU" sz="1400" b="1" i="1" dirty="0">
                <a:latin typeface="Open Sans Light" pitchFamily="2" charset="0"/>
                <a:ea typeface="Open Sans Light" pitchFamily="2" charset="0"/>
                <a:cs typeface="Open Sans Light" pitchFamily="2" charset="0"/>
              </a:rPr>
              <a:t> </a:t>
            </a:r>
            <a:r>
              <a:rPr lang="hu-HU" sz="1400" b="1" i="1" dirty="0" smtClean="0">
                <a:latin typeface="Open Sans Light" pitchFamily="2" charset="0"/>
                <a:ea typeface="Open Sans Light" pitchFamily="2" charset="0"/>
                <a:cs typeface="Open Sans Light" pitchFamily="2" charset="0"/>
              </a:rPr>
              <a:t>1 </a:t>
            </a:r>
            <a:r>
              <a:rPr lang="hu-HU" sz="1400" b="1" i="1" dirty="0">
                <a:latin typeface="Open Sans Light" pitchFamily="2" charset="0"/>
                <a:ea typeface="Open Sans Light" pitchFamily="2" charset="0"/>
                <a:cs typeface="Open Sans Light" pitchFamily="2" charset="0"/>
              </a:rPr>
              <a:t>– </a:t>
            </a:r>
            <a:r>
              <a:rPr lang="hu-HU" sz="1400" b="1" i="1" dirty="0" err="1">
                <a:latin typeface="Open Sans Light" pitchFamily="2" charset="0"/>
                <a:ea typeface="Open Sans Light" pitchFamily="2" charset="0"/>
                <a:cs typeface="Open Sans Light" pitchFamily="2" charset="0"/>
              </a:rPr>
              <a:t>indikatívne</a:t>
            </a:r>
            <a:r>
              <a:rPr lang="hu-HU" sz="1400" b="1" i="1" dirty="0">
                <a:latin typeface="Open Sans Light" pitchFamily="2" charset="0"/>
                <a:ea typeface="Open Sans Light" pitchFamily="2" charset="0"/>
                <a:cs typeface="Open Sans Light" pitchFamily="2" charset="0"/>
              </a:rPr>
              <a:t> </a:t>
            </a:r>
            <a:r>
              <a:rPr lang="hu-HU" sz="1400" b="1" i="1" dirty="0" err="1">
                <a:latin typeface="Open Sans Light" pitchFamily="2" charset="0"/>
                <a:ea typeface="Open Sans Light" pitchFamily="2" charset="0"/>
                <a:cs typeface="Open Sans Light" pitchFamily="2" charset="0"/>
              </a:rPr>
              <a:t>aktivity</a:t>
            </a:r>
            <a:r>
              <a:rPr lang="hu-HU" sz="1400" b="1" i="1" dirty="0">
                <a:latin typeface="Open Sans Light" pitchFamily="2" charset="0"/>
                <a:ea typeface="Open Sans Light" pitchFamily="2" charset="0"/>
                <a:cs typeface="Open Sans Light" pitchFamily="2" charset="0"/>
              </a:rPr>
              <a:t> </a:t>
            </a:r>
            <a:r>
              <a:rPr lang="hu-HU" sz="1400" b="1" i="1" dirty="0" smtClean="0">
                <a:latin typeface="Open Sans Light" pitchFamily="2" charset="0"/>
                <a:ea typeface="Open Sans Light" pitchFamily="2" charset="0"/>
                <a:cs typeface="Open Sans Light" pitchFamily="2" charset="0"/>
              </a:rPr>
              <a:t> </a:t>
            </a:r>
            <a:r>
              <a:rPr lang="hu-HU" sz="1400" i="1" dirty="0" smtClean="0">
                <a:latin typeface="Open Sans Light" pitchFamily="2" charset="0"/>
                <a:ea typeface="Open Sans Light" pitchFamily="2" charset="0"/>
                <a:cs typeface="Open Sans Light" pitchFamily="2" charset="0"/>
              </a:rPr>
              <a:t>(</a:t>
            </a:r>
            <a:r>
              <a:rPr lang="hu-HU" sz="1400" i="1" dirty="0" err="1" smtClean="0">
                <a:latin typeface="Open Sans Light" pitchFamily="2" charset="0"/>
                <a:ea typeface="Open Sans Light" pitchFamily="2" charset="0"/>
                <a:cs typeface="Open Sans Light" pitchFamily="2" charset="0"/>
              </a:rPr>
              <a:t>infraštruktúra</a:t>
            </a:r>
            <a:r>
              <a:rPr lang="hu-HU" sz="1400" i="1" dirty="0" smtClean="0">
                <a:latin typeface="Open Sans Light" pitchFamily="2" charset="0"/>
                <a:ea typeface="Open Sans Light" pitchFamily="2" charset="0"/>
                <a:cs typeface="Open Sans Light" pitchFamily="2" charset="0"/>
              </a:rPr>
              <a:t> </a:t>
            </a:r>
            <a:r>
              <a:rPr lang="hu-HU" sz="1400" i="1" dirty="0" err="1" smtClean="0">
                <a:latin typeface="Open Sans Light" pitchFamily="2" charset="0"/>
                <a:ea typeface="Open Sans Light" pitchFamily="2" charset="0"/>
                <a:cs typeface="Open Sans Light" pitchFamily="2" charset="0"/>
              </a:rPr>
              <a:t>nie</a:t>
            </a:r>
            <a:r>
              <a:rPr lang="hu-HU" sz="1400" i="1" dirty="0" smtClean="0">
                <a:latin typeface="Open Sans Light" pitchFamily="2" charset="0"/>
                <a:ea typeface="Open Sans Light" pitchFamily="2" charset="0"/>
                <a:cs typeface="Open Sans Light" pitchFamily="2" charset="0"/>
              </a:rPr>
              <a:t> je </a:t>
            </a:r>
            <a:r>
              <a:rPr lang="hu-HU" sz="1400" i="1" dirty="0" err="1" smtClean="0">
                <a:latin typeface="Open Sans Light" pitchFamily="2" charset="0"/>
                <a:ea typeface="Open Sans Light" pitchFamily="2" charset="0"/>
                <a:cs typeface="Open Sans Light" pitchFamily="2" charset="0"/>
              </a:rPr>
              <a:t>dovolená</a:t>
            </a:r>
            <a:r>
              <a:rPr lang="hu-HU" sz="1400" i="1" dirty="0" smtClean="0">
                <a:latin typeface="Open Sans Light" pitchFamily="2" charset="0"/>
                <a:ea typeface="Open Sans Light" pitchFamily="2" charset="0"/>
                <a:cs typeface="Open Sans Light" pitchFamily="2" charset="0"/>
              </a:rPr>
              <a:t>)</a:t>
            </a:r>
            <a:endParaRPr lang="en-GB" sz="1400" i="1" dirty="0">
              <a:latin typeface="Open Sans Light" pitchFamily="2" charset="0"/>
            </a:endParaRPr>
          </a:p>
          <a:p>
            <a:pPr algn="just">
              <a:buClr>
                <a:schemeClr val="accent1">
                  <a:lumMod val="75000"/>
                </a:schemeClr>
              </a:buClr>
            </a:pPr>
            <a:r>
              <a:rPr lang="hu-HU" sz="1400" dirty="0" err="1" smtClean="0">
                <a:latin typeface="Open Sans Light" pitchFamily="2" charset="0"/>
              </a:rPr>
              <a:t>Vykonávanie</a:t>
            </a:r>
            <a:r>
              <a:rPr lang="hu-HU" sz="1400" dirty="0" smtClean="0">
                <a:latin typeface="Open Sans Light" pitchFamily="2" charset="0"/>
              </a:rPr>
              <a:t> </a:t>
            </a:r>
            <a:r>
              <a:rPr lang="hu-HU" sz="1400" dirty="0" err="1">
                <a:latin typeface="Open Sans Light" pitchFamily="2" charset="0"/>
              </a:rPr>
              <a:t>predbežných</a:t>
            </a:r>
            <a:r>
              <a:rPr lang="hu-HU" sz="1400" dirty="0">
                <a:latin typeface="Open Sans Light" pitchFamily="2" charset="0"/>
              </a:rPr>
              <a:t> </a:t>
            </a:r>
            <a:r>
              <a:rPr lang="hu-HU" sz="1400" dirty="0" err="1">
                <a:latin typeface="Open Sans Light" pitchFamily="2" charset="0"/>
              </a:rPr>
              <a:t>štúdií</a:t>
            </a:r>
            <a:r>
              <a:rPr lang="hu-HU" sz="1400" dirty="0">
                <a:latin typeface="Open Sans Light" pitchFamily="2" charset="0"/>
              </a:rPr>
              <a:t> a </a:t>
            </a:r>
            <a:r>
              <a:rPr lang="hu-HU" sz="1400" dirty="0" err="1">
                <a:latin typeface="Open Sans Light" pitchFamily="2" charset="0"/>
              </a:rPr>
              <a:t>plánovanie</a:t>
            </a:r>
            <a:r>
              <a:rPr lang="hu-HU" sz="1400" dirty="0">
                <a:latin typeface="Open Sans Light" pitchFamily="2" charset="0"/>
              </a:rPr>
              <a:t> </a:t>
            </a:r>
            <a:r>
              <a:rPr lang="hu-HU" sz="1400" dirty="0" err="1">
                <a:latin typeface="Open Sans Light" pitchFamily="2" charset="0"/>
              </a:rPr>
              <a:t>budúcich</a:t>
            </a:r>
            <a:r>
              <a:rPr lang="hu-HU" sz="1400" dirty="0">
                <a:latin typeface="Open Sans Light" pitchFamily="2" charset="0"/>
              </a:rPr>
              <a:t> </a:t>
            </a:r>
            <a:r>
              <a:rPr lang="hu-HU" sz="1400" dirty="0" err="1">
                <a:latin typeface="Open Sans Light" pitchFamily="2" charset="0"/>
              </a:rPr>
              <a:t>štruktúr</a:t>
            </a:r>
            <a:r>
              <a:rPr lang="hu-HU" sz="1400" dirty="0">
                <a:latin typeface="Open Sans Light" pitchFamily="2" charset="0"/>
              </a:rPr>
              <a:t> a </a:t>
            </a:r>
            <a:r>
              <a:rPr lang="hu-HU" sz="1400" dirty="0" err="1">
                <a:latin typeface="Open Sans Light" pitchFamily="2" charset="0"/>
              </a:rPr>
              <a:t>oblastí</a:t>
            </a:r>
            <a:r>
              <a:rPr lang="hu-HU" sz="1400" dirty="0">
                <a:latin typeface="Open Sans Light" pitchFamily="2" charset="0"/>
              </a:rPr>
              <a:t> </a:t>
            </a:r>
            <a:r>
              <a:rPr lang="hu-HU" sz="1400" dirty="0" err="1">
                <a:latin typeface="Open Sans Light" pitchFamily="2" charset="0"/>
              </a:rPr>
              <a:t>spolupráce</a:t>
            </a:r>
            <a:r>
              <a:rPr lang="hu-HU" sz="1400" dirty="0">
                <a:latin typeface="Open Sans Light" pitchFamily="2" charset="0"/>
              </a:rPr>
              <a:t> </a:t>
            </a:r>
            <a:r>
              <a:rPr lang="hu-HU" sz="1400" dirty="0" err="1">
                <a:latin typeface="Open Sans Light" pitchFamily="2" charset="0"/>
              </a:rPr>
              <a:t>vrátane</a:t>
            </a:r>
            <a:r>
              <a:rPr lang="hu-HU" sz="1400" dirty="0">
                <a:latin typeface="Open Sans Light" pitchFamily="2" charset="0"/>
              </a:rPr>
              <a:t> </a:t>
            </a:r>
            <a:r>
              <a:rPr lang="hu-HU" sz="1400" dirty="0" err="1">
                <a:latin typeface="Open Sans Light" pitchFamily="2" charset="0"/>
              </a:rPr>
              <a:t>prípravy</a:t>
            </a:r>
            <a:r>
              <a:rPr lang="hu-HU" sz="1400" dirty="0">
                <a:latin typeface="Open Sans Light" pitchFamily="2" charset="0"/>
              </a:rPr>
              <a:t> </a:t>
            </a:r>
            <a:r>
              <a:rPr lang="hu-HU" sz="1400" dirty="0" err="1">
                <a:latin typeface="Open Sans Light" pitchFamily="2" charset="0"/>
              </a:rPr>
              <a:t>strategických</a:t>
            </a:r>
            <a:r>
              <a:rPr lang="hu-HU" sz="1400" dirty="0">
                <a:latin typeface="Open Sans Light" pitchFamily="2" charset="0"/>
              </a:rPr>
              <a:t> </a:t>
            </a:r>
            <a:r>
              <a:rPr lang="hu-HU" sz="1400" dirty="0" err="1">
                <a:latin typeface="Open Sans Light" pitchFamily="2" charset="0"/>
              </a:rPr>
              <a:t>opatrení</a:t>
            </a:r>
            <a:r>
              <a:rPr lang="hu-HU" sz="1400" dirty="0">
                <a:latin typeface="Open Sans Light" pitchFamily="2" charset="0"/>
              </a:rPr>
              <a:t> a </a:t>
            </a:r>
            <a:r>
              <a:rPr lang="hu-HU" sz="1400" dirty="0" err="1">
                <a:latin typeface="Open Sans Light" pitchFamily="2" charset="0"/>
              </a:rPr>
              <a:t>projektov</a:t>
            </a:r>
            <a:r>
              <a:rPr lang="hu-HU" sz="1400" dirty="0">
                <a:latin typeface="Open Sans Light" pitchFamily="2" charset="0"/>
              </a:rPr>
              <a:t>, </a:t>
            </a:r>
            <a:r>
              <a:rPr lang="hu-HU" sz="1400" dirty="0" err="1">
                <a:latin typeface="Open Sans Light" pitchFamily="2" charset="0"/>
              </a:rPr>
              <a:t>ktoré</a:t>
            </a:r>
            <a:r>
              <a:rPr lang="hu-HU" sz="1400" dirty="0">
                <a:latin typeface="Open Sans Light" pitchFamily="2" charset="0"/>
              </a:rPr>
              <a:t> </a:t>
            </a:r>
            <a:r>
              <a:rPr lang="hu-HU" sz="1400" dirty="0" err="1">
                <a:latin typeface="Open Sans Light" pitchFamily="2" charset="0"/>
              </a:rPr>
              <a:t>sa</a:t>
            </a:r>
            <a:r>
              <a:rPr lang="hu-HU" sz="1400" dirty="0">
                <a:latin typeface="Open Sans Light" pitchFamily="2" charset="0"/>
              </a:rPr>
              <a:t> </a:t>
            </a:r>
            <a:r>
              <a:rPr lang="hu-HU" sz="1400" dirty="0" err="1">
                <a:latin typeface="Open Sans Light" pitchFamily="2" charset="0"/>
              </a:rPr>
              <a:t>majú</a:t>
            </a:r>
            <a:r>
              <a:rPr lang="hu-HU" sz="1400" dirty="0">
                <a:latin typeface="Open Sans Light" pitchFamily="2" charset="0"/>
              </a:rPr>
              <a:t> </a:t>
            </a:r>
            <a:r>
              <a:rPr lang="hu-HU" sz="1400" dirty="0" err="1">
                <a:latin typeface="Open Sans Light" pitchFamily="2" charset="0"/>
              </a:rPr>
              <a:t>realizovať</a:t>
            </a:r>
            <a:r>
              <a:rPr lang="hu-HU" sz="1400" dirty="0">
                <a:latin typeface="Open Sans Light" pitchFamily="2" charset="0"/>
              </a:rPr>
              <a:t> </a:t>
            </a:r>
            <a:r>
              <a:rPr lang="hu-HU" sz="1400" dirty="0" err="1">
                <a:latin typeface="Open Sans Light" pitchFamily="2" charset="0"/>
              </a:rPr>
              <a:t>napr</a:t>
            </a:r>
            <a:r>
              <a:rPr lang="hu-HU" sz="1400" dirty="0">
                <a:latin typeface="Open Sans Light" pitchFamily="2" charset="0"/>
              </a:rPr>
              <a:t>. v </a:t>
            </a:r>
            <a:r>
              <a:rPr lang="hu-HU" sz="1400" dirty="0" err="1">
                <a:latin typeface="Open Sans Light" pitchFamily="2" charset="0"/>
              </a:rPr>
              <a:t>nasledujúcom</a:t>
            </a:r>
            <a:r>
              <a:rPr lang="hu-HU" sz="1400" dirty="0">
                <a:latin typeface="Open Sans Light" pitchFamily="2" charset="0"/>
              </a:rPr>
              <a:t> </a:t>
            </a:r>
            <a:r>
              <a:rPr lang="hu-HU" sz="1400" dirty="0" err="1">
                <a:latin typeface="Open Sans Light" pitchFamily="2" charset="0"/>
              </a:rPr>
              <a:t>programovom</a:t>
            </a:r>
            <a:r>
              <a:rPr lang="hu-HU" sz="1400" dirty="0">
                <a:latin typeface="Open Sans Light" pitchFamily="2" charset="0"/>
              </a:rPr>
              <a:t> </a:t>
            </a:r>
            <a:r>
              <a:rPr lang="hu-HU" sz="1400" dirty="0" err="1">
                <a:latin typeface="Open Sans Light" pitchFamily="2" charset="0"/>
              </a:rPr>
              <a:t>období</a:t>
            </a:r>
            <a:r>
              <a:rPr lang="hu-HU" sz="1400" dirty="0">
                <a:latin typeface="Open Sans Light" pitchFamily="2" charset="0"/>
              </a:rPr>
              <a:t>.</a:t>
            </a:r>
            <a:endParaRPr lang="en-GB" sz="1400" dirty="0">
              <a:latin typeface="Open Sans Light" pitchFamily="2" charset="0"/>
            </a:endParaRPr>
          </a:p>
          <a:p>
            <a:pPr algn="just">
              <a:buClr>
                <a:schemeClr val="accent1">
                  <a:lumMod val="75000"/>
                </a:schemeClr>
              </a:buClr>
            </a:pPr>
            <a:r>
              <a:rPr lang="hu-HU" sz="1400" dirty="0" err="1" smtClean="0">
                <a:latin typeface="Open Sans Light" pitchFamily="2" charset="0"/>
              </a:rPr>
              <a:t>Výmena</a:t>
            </a:r>
            <a:r>
              <a:rPr lang="hu-HU" sz="1400" dirty="0" smtClean="0">
                <a:latin typeface="Open Sans Light" pitchFamily="2" charset="0"/>
              </a:rPr>
              <a:t> </a:t>
            </a:r>
            <a:r>
              <a:rPr lang="hu-HU" sz="1400" dirty="0" err="1">
                <a:latin typeface="Open Sans Light" pitchFamily="2" charset="0"/>
              </a:rPr>
              <a:t>skúseností</a:t>
            </a:r>
            <a:r>
              <a:rPr lang="hu-HU" sz="1400" dirty="0">
                <a:latin typeface="Open Sans Light" pitchFamily="2" charset="0"/>
              </a:rPr>
              <a:t> a </a:t>
            </a:r>
            <a:r>
              <a:rPr lang="hu-HU" sz="1400" dirty="0" err="1">
                <a:latin typeface="Open Sans Light" pitchFamily="2" charset="0"/>
              </a:rPr>
              <a:t>zdieľanie</a:t>
            </a:r>
            <a:r>
              <a:rPr lang="hu-HU" sz="1400" dirty="0">
                <a:latin typeface="Open Sans Light" pitchFamily="2" charset="0"/>
              </a:rPr>
              <a:t> </a:t>
            </a:r>
            <a:r>
              <a:rPr lang="hu-HU" sz="1400" dirty="0" err="1">
                <a:latin typeface="Open Sans Light" pitchFamily="2" charset="0"/>
              </a:rPr>
              <a:t>informácií</a:t>
            </a:r>
            <a:r>
              <a:rPr lang="hu-HU" sz="1400" dirty="0">
                <a:latin typeface="Open Sans Light" pitchFamily="2" charset="0"/>
              </a:rPr>
              <a:t>, </a:t>
            </a:r>
            <a:r>
              <a:rPr lang="hu-HU" sz="1400" dirty="0" err="1">
                <a:latin typeface="Open Sans Light" pitchFamily="2" charset="0"/>
              </a:rPr>
              <a:t>údajov</a:t>
            </a:r>
            <a:r>
              <a:rPr lang="hu-HU" sz="1400" dirty="0">
                <a:latin typeface="Open Sans Light" pitchFamily="2" charset="0"/>
              </a:rPr>
              <a:t> a </a:t>
            </a:r>
            <a:r>
              <a:rPr lang="hu-HU" sz="1400" dirty="0" err="1">
                <a:latin typeface="Open Sans Light" pitchFamily="2" charset="0"/>
              </a:rPr>
              <a:t>poznatkov</a:t>
            </a:r>
            <a:r>
              <a:rPr lang="hu-HU" sz="1400" dirty="0">
                <a:latin typeface="Open Sans Light" pitchFamily="2" charset="0"/>
              </a:rPr>
              <a:t> </a:t>
            </a:r>
            <a:r>
              <a:rPr lang="hu-HU" sz="1400" dirty="0" err="1">
                <a:latin typeface="Open Sans Light" pitchFamily="2" charset="0"/>
              </a:rPr>
              <a:t>potrebných</a:t>
            </a:r>
            <a:r>
              <a:rPr lang="hu-HU" sz="1400" dirty="0">
                <a:latin typeface="Open Sans Light" pitchFamily="2" charset="0"/>
              </a:rPr>
              <a:t> na </a:t>
            </a:r>
            <a:r>
              <a:rPr lang="hu-HU" sz="1400" dirty="0" err="1">
                <a:latin typeface="Open Sans Light" pitchFamily="2" charset="0"/>
              </a:rPr>
              <a:t>riešenie</a:t>
            </a:r>
            <a:r>
              <a:rPr lang="hu-HU" sz="1400" dirty="0">
                <a:latin typeface="Open Sans Light" pitchFamily="2" charset="0"/>
              </a:rPr>
              <a:t> </a:t>
            </a:r>
            <a:r>
              <a:rPr lang="hu-HU" sz="1400" dirty="0" err="1">
                <a:latin typeface="Open Sans Light" pitchFamily="2" charset="0"/>
              </a:rPr>
              <a:t>aktuálnych</a:t>
            </a:r>
            <a:r>
              <a:rPr lang="hu-HU" sz="1400" dirty="0">
                <a:latin typeface="Open Sans Light" pitchFamily="2" charset="0"/>
              </a:rPr>
              <a:t> </a:t>
            </a:r>
            <a:r>
              <a:rPr lang="hu-HU" sz="1400" dirty="0" err="1">
                <a:latin typeface="Open Sans Light" pitchFamily="2" charset="0"/>
              </a:rPr>
              <a:t>problémov</a:t>
            </a:r>
            <a:r>
              <a:rPr lang="hu-HU" sz="1400" dirty="0">
                <a:latin typeface="Open Sans Light" pitchFamily="2" charset="0"/>
              </a:rPr>
              <a:t> </a:t>
            </a:r>
            <a:r>
              <a:rPr lang="hu-HU" sz="1400" dirty="0" err="1">
                <a:latin typeface="Open Sans Light" pitchFamily="2" charset="0"/>
              </a:rPr>
              <a:t>spolupráce</a:t>
            </a:r>
            <a:r>
              <a:rPr lang="hu-HU" sz="1400" dirty="0">
                <a:latin typeface="Open Sans Light" pitchFamily="2" charset="0"/>
              </a:rPr>
              <a:t> </a:t>
            </a:r>
            <a:r>
              <a:rPr lang="hu-HU" sz="1400" dirty="0" err="1">
                <a:latin typeface="Open Sans Light" pitchFamily="2" charset="0"/>
              </a:rPr>
              <a:t>alebo</a:t>
            </a:r>
            <a:r>
              <a:rPr lang="hu-HU" sz="1400" dirty="0">
                <a:latin typeface="Open Sans Light" pitchFamily="2" charset="0"/>
              </a:rPr>
              <a:t> na </a:t>
            </a:r>
            <a:r>
              <a:rPr lang="hu-HU" sz="1400" dirty="0" err="1">
                <a:latin typeface="Open Sans Light" pitchFamily="2" charset="0"/>
              </a:rPr>
              <a:t>predchádzanie</a:t>
            </a:r>
            <a:r>
              <a:rPr lang="hu-HU" sz="1400" dirty="0">
                <a:latin typeface="Open Sans Light" pitchFamily="2" charset="0"/>
              </a:rPr>
              <a:t> </a:t>
            </a:r>
            <a:r>
              <a:rPr lang="hu-HU" sz="1400" dirty="0" err="1">
                <a:latin typeface="Open Sans Light" pitchFamily="2" charset="0"/>
              </a:rPr>
              <a:t>potenciálnym</a:t>
            </a:r>
            <a:r>
              <a:rPr lang="hu-HU" sz="1400" dirty="0">
                <a:latin typeface="Open Sans Light" pitchFamily="2" charset="0"/>
              </a:rPr>
              <a:t> </a:t>
            </a:r>
            <a:r>
              <a:rPr lang="hu-HU" sz="1400" dirty="0" err="1">
                <a:latin typeface="Open Sans Light" pitchFamily="2" charset="0"/>
              </a:rPr>
              <a:t>perspektívnym</a:t>
            </a:r>
            <a:r>
              <a:rPr lang="hu-HU" sz="1400" dirty="0">
                <a:latin typeface="Open Sans Light" pitchFamily="2" charset="0"/>
              </a:rPr>
              <a:t> </a:t>
            </a:r>
            <a:r>
              <a:rPr lang="hu-HU" sz="1400" dirty="0" err="1">
                <a:latin typeface="Open Sans Light" pitchFamily="2" charset="0"/>
              </a:rPr>
              <a:t>konfliktom</a:t>
            </a:r>
            <a:r>
              <a:rPr lang="hu-HU" sz="1400" dirty="0">
                <a:latin typeface="Open Sans Light" pitchFamily="2" charset="0"/>
              </a:rPr>
              <a:t> </a:t>
            </a:r>
            <a:r>
              <a:rPr lang="hu-HU" sz="1400" dirty="0" err="1">
                <a:latin typeface="Open Sans Light" pitchFamily="2" charset="0"/>
              </a:rPr>
              <a:t>či</a:t>
            </a:r>
            <a:r>
              <a:rPr lang="hu-HU" sz="1400" dirty="0">
                <a:latin typeface="Open Sans Light" pitchFamily="2" charset="0"/>
              </a:rPr>
              <a:t> </a:t>
            </a:r>
            <a:r>
              <a:rPr lang="hu-HU" sz="1400" dirty="0" err="1">
                <a:latin typeface="Open Sans Light" pitchFamily="2" charset="0"/>
              </a:rPr>
              <a:t>rizikám</a:t>
            </a:r>
            <a:r>
              <a:rPr lang="hu-HU" sz="1400" dirty="0">
                <a:latin typeface="Open Sans Light" pitchFamily="2" charset="0"/>
              </a:rPr>
              <a:t> </a:t>
            </a:r>
            <a:r>
              <a:rPr lang="hu-HU" sz="1400" dirty="0" err="1">
                <a:latin typeface="Open Sans Light" pitchFamily="2" charset="0"/>
              </a:rPr>
              <a:t>alebo</a:t>
            </a:r>
            <a:r>
              <a:rPr lang="hu-HU" sz="1400" dirty="0">
                <a:latin typeface="Open Sans Light" pitchFamily="2" charset="0"/>
              </a:rPr>
              <a:t> na </a:t>
            </a:r>
            <a:r>
              <a:rPr lang="hu-HU" sz="1400" dirty="0" err="1">
                <a:latin typeface="Open Sans Light" pitchFamily="2" charset="0"/>
              </a:rPr>
              <a:t>spoločné</a:t>
            </a:r>
            <a:r>
              <a:rPr lang="hu-HU" sz="1400" dirty="0">
                <a:latin typeface="Open Sans Light" pitchFamily="2" charset="0"/>
              </a:rPr>
              <a:t> </a:t>
            </a:r>
            <a:r>
              <a:rPr lang="hu-HU" sz="1400" dirty="0" err="1">
                <a:latin typeface="Open Sans Light" pitchFamily="2" charset="0"/>
              </a:rPr>
              <a:t>využívanie</a:t>
            </a:r>
            <a:r>
              <a:rPr lang="hu-HU" sz="1400" dirty="0">
                <a:latin typeface="Open Sans Light" pitchFamily="2" charset="0"/>
              </a:rPr>
              <a:t> </a:t>
            </a:r>
            <a:r>
              <a:rPr lang="hu-HU" sz="1400" dirty="0" err="1">
                <a:latin typeface="Open Sans Light" pitchFamily="2" charset="0"/>
              </a:rPr>
              <a:t>príležitostí</a:t>
            </a:r>
            <a:r>
              <a:rPr lang="hu-HU" sz="1400" dirty="0">
                <a:latin typeface="Open Sans Light" pitchFamily="2" charset="0"/>
              </a:rPr>
              <a:t>.</a:t>
            </a:r>
            <a:endParaRPr lang="en-GB" sz="1400" dirty="0">
              <a:latin typeface="Open Sans Light" pitchFamily="2" charset="0"/>
            </a:endParaRPr>
          </a:p>
          <a:p>
            <a:pPr algn="just">
              <a:buClr>
                <a:schemeClr val="accent1">
                  <a:lumMod val="75000"/>
                </a:schemeClr>
              </a:buClr>
            </a:pPr>
            <a:r>
              <a:rPr lang="hu-HU" sz="1400" dirty="0" err="1" smtClean="0">
                <a:latin typeface="Open Sans Light" pitchFamily="2" charset="0"/>
              </a:rPr>
              <a:t>Harmonizácia</a:t>
            </a:r>
            <a:r>
              <a:rPr lang="hu-HU" sz="1400" dirty="0" smtClean="0">
                <a:latin typeface="Open Sans Light" pitchFamily="2" charset="0"/>
              </a:rPr>
              <a:t> </a:t>
            </a:r>
            <a:r>
              <a:rPr lang="hu-HU" sz="1400" dirty="0" err="1">
                <a:latin typeface="Open Sans Light" pitchFamily="2" charset="0"/>
              </a:rPr>
              <a:t>existujúcich</a:t>
            </a:r>
            <a:r>
              <a:rPr lang="hu-HU" sz="1400" dirty="0">
                <a:latin typeface="Open Sans Light" pitchFamily="2" charset="0"/>
              </a:rPr>
              <a:t> a </a:t>
            </a:r>
            <a:r>
              <a:rPr lang="hu-HU" sz="1400" dirty="0" err="1">
                <a:latin typeface="Open Sans Light" pitchFamily="2" charset="0"/>
              </a:rPr>
              <a:t>vývoj</a:t>
            </a:r>
            <a:r>
              <a:rPr lang="hu-HU" sz="1400" dirty="0">
                <a:latin typeface="Open Sans Light" pitchFamily="2" charset="0"/>
              </a:rPr>
              <a:t> </a:t>
            </a:r>
            <a:r>
              <a:rPr lang="hu-HU" sz="1400" dirty="0" err="1">
                <a:latin typeface="Open Sans Light" pitchFamily="2" charset="0"/>
              </a:rPr>
              <a:t>nových</a:t>
            </a:r>
            <a:r>
              <a:rPr lang="hu-HU" sz="1400" dirty="0">
                <a:latin typeface="Open Sans Light" pitchFamily="2" charset="0"/>
              </a:rPr>
              <a:t> </a:t>
            </a:r>
            <a:r>
              <a:rPr lang="hu-HU" sz="1400" dirty="0" err="1">
                <a:latin typeface="Open Sans Light" pitchFamily="2" charset="0"/>
              </a:rPr>
              <a:t>nástrojov</a:t>
            </a:r>
            <a:r>
              <a:rPr lang="hu-HU" sz="1400" dirty="0">
                <a:latin typeface="Open Sans Light" pitchFamily="2" charset="0"/>
              </a:rPr>
              <a:t>, </a:t>
            </a:r>
            <a:r>
              <a:rPr lang="hu-HU" sz="1400" dirty="0" err="1">
                <a:latin typeface="Open Sans Light" pitchFamily="2" charset="0"/>
              </a:rPr>
              <a:t>metód</a:t>
            </a:r>
            <a:r>
              <a:rPr lang="hu-HU" sz="1400" dirty="0">
                <a:latin typeface="Open Sans Light" pitchFamily="2" charset="0"/>
              </a:rPr>
              <a:t>, </a:t>
            </a:r>
            <a:r>
              <a:rPr lang="hu-HU" sz="1400" dirty="0" err="1">
                <a:latin typeface="Open Sans Light" pitchFamily="2" charset="0"/>
              </a:rPr>
              <a:t>procesov</a:t>
            </a:r>
            <a:r>
              <a:rPr lang="hu-HU" sz="1400" dirty="0">
                <a:latin typeface="Open Sans Light" pitchFamily="2" charset="0"/>
              </a:rPr>
              <a:t> a </a:t>
            </a:r>
            <a:r>
              <a:rPr lang="hu-HU" sz="1400" dirty="0" err="1">
                <a:latin typeface="Open Sans Light" pitchFamily="2" charset="0"/>
              </a:rPr>
              <a:t>postupov</a:t>
            </a:r>
            <a:r>
              <a:rPr lang="hu-HU" sz="1400" dirty="0">
                <a:latin typeface="Open Sans Light" pitchFamily="2" charset="0"/>
              </a:rPr>
              <a:t> pre </a:t>
            </a:r>
            <a:r>
              <a:rPr lang="hu-HU" sz="1400" dirty="0" err="1">
                <a:latin typeface="Open Sans Light" pitchFamily="2" charset="0"/>
              </a:rPr>
              <a:t>efektívnejšiu</a:t>
            </a:r>
            <a:r>
              <a:rPr lang="hu-HU" sz="1400" dirty="0">
                <a:latin typeface="Open Sans Light" pitchFamily="2" charset="0"/>
              </a:rPr>
              <a:t> a </a:t>
            </a:r>
            <a:r>
              <a:rPr lang="hu-HU" sz="1400" dirty="0" err="1">
                <a:latin typeface="Open Sans Light" pitchFamily="2" charset="0"/>
              </a:rPr>
              <a:t>účinnejšiu</a:t>
            </a:r>
            <a:r>
              <a:rPr lang="hu-HU" sz="1400" dirty="0">
                <a:latin typeface="Open Sans Light" pitchFamily="2" charset="0"/>
              </a:rPr>
              <a:t> </a:t>
            </a:r>
            <a:r>
              <a:rPr lang="hu-HU" sz="1400" dirty="0" err="1">
                <a:latin typeface="Open Sans Light" pitchFamily="2" charset="0"/>
              </a:rPr>
              <a:t>spoluprácu</a:t>
            </a:r>
            <a:r>
              <a:rPr lang="hu-HU" sz="1400" dirty="0">
                <a:latin typeface="Open Sans Light" pitchFamily="2" charset="0"/>
              </a:rPr>
              <a:t>, </a:t>
            </a:r>
            <a:r>
              <a:rPr lang="hu-HU" sz="1400" dirty="0" err="1">
                <a:latin typeface="Open Sans Light" pitchFamily="2" charset="0"/>
              </a:rPr>
              <a:t>vytváranie</a:t>
            </a:r>
            <a:r>
              <a:rPr lang="hu-HU" sz="1400" dirty="0">
                <a:latin typeface="Open Sans Light" pitchFamily="2" charset="0"/>
              </a:rPr>
              <a:t> </a:t>
            </a:r>
            <a:r>
              <a:rPr lang="hu-HU" sz="1400" dirty="0" err="1">
                <a:latin typeface="Open Sans Light" pitchFamily="2" charset="0"/>
              </a:rPr>
              <a:t>sietí</a:t>
            </a:r>
            <a:r>
              <a:rPr lang="hu-HU" sz="1400" dirty="0">
                <a:latin typeface="Open Sans Light" pitchFamily="2" charset="0"/>
              </a:rPr>
              <a:t> a </a:t>
            </a:r>
            <a:r>
              <a:rPr lang="hu-HU" sz="1400" dirty="0" err="1">
                <a:latin typeface="Open Sans Light" pitchFamily="2" charset="0"/>
              </a:rPr>
              <a:t>zvýšenie</a:t>
            </a:r>
            <a:r>
              <a:rPr lang="hu-HU" sz="1400" dirty="0">
                <a:latin typeface="Open Sans Light" pitchFamily="2" charset="0"/>
              </a:rPr>
              <a:t> </a:t>
            </a:r>
            <a:r>
              <a:rPr lang="hu-HU" sz="1400" dirty="0" err="1">
                <a:latin typeface="Open Sans Light" pitchFamily="2" charset="0"/>
              </a:rPr>
              <a:t>výkonnosti</a:t>
            </a:r>
            <a:r>
              <a:rPr lang="hu-HU" sz="1400" dirty="0">
                <a:latin typeface="Open Sans Light" pitchFamily="2" charset="0"/>
              </a:rPr>
              <a:t> </a:t>
            </a:r>
            <a:r>
              <a:rPr lang="hu-HU" sz="1400" dirty="0" err="1">
                <a:latin typeface="Open Sans Light" pitchFamily="2" charset="0"/>
              </a:rPr>
              <a:t>inštitúcií</a:t>
            </a:r>
            <a:r>
              <a:rPr lang="en-GB" sz="1400" dirty="0" smtClean="0">
                <a:latin typeface="Open Sans Light" pitchFamily="2" charset="0"/>
              </a:rPr>
              <a:t> </a:t>
            </a:r>
            <a:endParaRPr lang="en-GB" sz="1400" dirty="0">
              <a:latin typeface="Open Sans Light" pitchFamily="2" charset="0"/>
            </a:endParaRPr>
          </a:p>
          <a:p>
            <a:pPr algn="just">
              <a:buClr>
                <a:schemeClr val="accent1">
                  <a:lumMod val="75000"/>
                </a:schemeClr>
              </a:buClr>
            </a:pPr>
            <a:r>
              <a:rPr lang="hu-HU" sz="1400" dirty="0" err="1" smtClean="0">
                <a:latin typeface="Open Sans Light" pitchFamily="2" charset="0"/>
              </a:rPr>
              <a:t>Organizačný</a:t>
            </a:r>
            <a:r>
              <a:rPr lang="hu-HU" sz="1400" dirty="0" smtClean="0">
                <a:latin typeface="Open Sans Light" pitchFamily="2" charset="0"/>
              </a:rPr>
              <a:t> </a:t>
            </a:r>
            <a:r>
              <a:rPr lang="hu-HU" sz="1400" dirty="0" err="1">
                <a:latin typeface="Open Sans Light" pitchFamily="2" charset="0"/>
              </a:rPr>
              <a:t>rozvoj</a:t>
            </a:r>
            <a:r>
              <a:rPr lang="hu-HU" sz="1400" dirty="0">
                <a:latin typeface="Open Sans Light" pitchFamily="2" charset="0"/>
              </a:rPr>
              <a:t> na </a:t>
            </a:r>
            <a:r>
              <a:rPr lang="hu-HU" sz="1400" dirty="0" err="1">
                <a:latin typeface="Open Sans Light" pitchFamily="2" charset="0"/>
              </a:rPr>
              <a:t>úrovni</a:t>
            </a:r>
            <a:r>
              <a:rPr lang="hu-HU" sz="1400" dirty="0">
                <a:latin typeface="Open Sans Light" pitchFamily="2" charset="0"/>
              </a:rPr>
              <a:t> </a:t>
            </a:r>
            <a:r>
              <a:rPr lang="hu-HU" sz="1400" dirty="0" err="1">
                <a:latin typeface="Open Sans Light" pitchFamily="2" charset="0"/>
              </a:rPr>
              <a:t>inštitúcie</a:t>
            </a:r>
            <a:r>
              <a:rPr lang="hu-HU" sz="1400" dirty="0">
                <a:latin typeface="Open Sans Light" pitchFamily="2" charset="0"/>
              </a:rPr>
              <a:t> a </a:t>
            </a:r>
            <a:r>
              <a:rPr lang="hu-HU" sz="1400" dirty="0" err="1">
                <a:latin typeface="Open Sans Light" pitchFamily="2" charset="0"/>
              </a:rPr>
              <a:t>rozvoj</a:t>
            </a:r>
            <a:r>
              <a:rPr lang="hu-HU" sz="1400" dirty="0">
                <a:latin typeface="Open Sans Light" pitchFamily="2" charset="0"/>
              </a:rPr>
              <a:t> </a:t>
            </a:r>
            <a:r>
              <a:rPr lang="hu-HU" sz="1400" dirty="0" err="1">
                <a:latin typeface="Open Sans Light" pitchFamily="2" charset="0"/>
              </a:rPr>
              <a:t>zručností</a:t>
            </a:r>
            <a:r>
              <a:rPr lang="hu-HU" sz="1400" dirty="0">
                <a:latin typeface="Open Sans Light" pitchFamily="2" charset="0"/>
              </a:rPr>
              <a:t> </a:t>
            </a:r>
            <a:r>
              <a:rPr lang="hu-HU" sz="1400" dirty="0" err="1">
                <a:latin typeface="Open Sans Light" pitchFamily="2" charset="0"/>
              </a:rPr>
              <a:t>zamestnancov</a:t>
            </a:r>
            <a:r>
              <a:rPr lang="hu-HU" sz="1400" dirty="0">
                <a:latin typeface="Open Sans Light" pitchFamily="2" charset="0"/>
              </a:rPr>
              <a:t> v </a:t>
            </a:r>
            <a:r>
              <a:rPr lang="hu-HU" sz="1400" dirty="0" err="1">
                <a:latin typeface="Open Sans Light" pitchFamily="2" charset="0"/>
              </a:rPr>
              <a:t>záujme</a:t>
            </a:r>
            <a:r>
              <a:rPr lang="hu-HU" sz="1400" dirty="0">
                <a:latin typeface="Open Sans Light" pitchFamily="2" charset="0"/>
              </a:rPr>
              <a:t> </a:t>
            </a:r>
            <a:r>
              <a:rPr lang="hu-HU" sz="1400" dirty="0" err="1">
                <a:latin typeface="Open Sans Light" pitchFamily="2" charset="0"/>
              </a:rPr>
              <a:t>efektívnejšej</a:t>
            </a:r>
            <a:r>
              <a:rPr lang="hu-HU" sz="1400" dirty="0">
                <a:latin typeface="Open Sans Light" pitchFamily="2" charset="0"/>
              </a:rPr>
              <a:t> a </a:t>
            </a:r>
            <a:r>
              <a:rPr lang="hu-HU" sz="1400" dirty="0" err="1">
                <a:latin typeface="Open Sans Light" pitchFamily="2" charset="0"/>
              </a:rPr>
              <a:t>účinnejšej</a:t>
            </a:r>
            <a:r>
              <a:rPr lang="hu-HU" sz="1400" dirty="0">
                <a:latin typeface="Open Sans Light" pitchFamily="2" charset="0"/>
              </a:rPr>
              <a:t> </a:t>
            </a:r>
            <a:r>
              <a:rPr lang="hu-HU" sz="1400" dirty="0" err="1">
                <a:latin typeface="Open Sans Light" pitchFamily="2" charset="0"/>
              </a:rPr>
              <a:t>spolupráce</a:t>
            </a:r>
            <a:r>
              <a:rPr lang="hu-HU" sz="1400" dirty="0">
                <a:latin typeface="Open Sans Light" pitchFamily="2" charset="0"/>
              </a:rPr>
              <a:t>, </a:t>
            </a:r>
            <a:r>
              <a:rPr lang="hu-HU" sz="1400" dirty="0" err="1">
                <a:latin typeface="Open Sans Light" pitchFamily="2" charset="0"/>
              </a:rPr>
              <a:t>vytvárania</a:t>
            </a:r>
            <a:r>
              <a:rPr lang="hu-HU" sz="1400" dirty="0">
                <a:latin typeface="Open Sans Light" pitchFamily="2" charset="0"/>
              </a:rPr>
              <a:t> </a:t>
            </a:r>
            <a:r>
              <a:rPr lang="hu-HU" sz="1400" dirty="0" err="1">
                <a:latin typeface="Open Sans Light" pitchFamily="2" charset="0"/>
              </a:rPr>
              <a:t>sietí</a:t>
            </a:r>
            <a:r>
              <a:rPr lang="hu-HU" sz="1400" dirty="0">
                <a:latin typeface="Open Sans Light" pitchFamily="2" charset="0"/>
              </a:rPr>
              <a:t> a </a:t>
            </a:r>
            <a:r>
              <a:rPr lang="hu-HU" sz="1400" dirty="0" err="1">
                <a:latin typeface="Open Sans Light" pitchFamily="2" charset="0"/>
              </a:rPr>
              <a:t>zvýšenia</a:t>
            </a:r>
            <a:r>
              <a:rPr lang="hu-HU" sz="1400" dirty="0">
                <a:latin typeface="Open Sans Light" pitchFamily="2" charset="0"/>
              </a:rPr>
              <a:t> </a:t>
            </a:r>
            <a:r>
              <a:rPr lang="hu-HU" sz="1400" dirty="0" err="1">
                <a:latin typeface="Open Sans Light" pitchFamily="2" charset="0"/>
              </a:rPr>
              <a:t>výkonnosti</a:t>
            </a:r>
            <a:r>
              <a:rPr lang="hu-HU" sz="1400" dirty="0">
                <a:latin typeface="Open Sans Light" pitchFamily="2" charset="0"/>
              </a:rPr>
              <a:t> </a:t>
            </a:r>
            <a:r>
              <a:rPr lang="hu-HU" sz="1400" dirty="0" err="1">
                <a:latin typeface="Open Sans Light" pitchFamily="2" charset="0"/>
              </a:rPr>
              <a:t>inštitúcie</a:t>
            </a:r>
            <a:endParaRPr lang="en-GB" sz="1400" dirty="0">
              <a:latin typeface="Open Sans Light" pitchFamily="2" charset="0"/>
            </a:endParaRPr>
          </a:p>
          <a:p>
            <a:pPr algn="just">
              <a:buClr>
                <a:schemeClr val="accent1">
                  <a:lumMod val="75000"/>
                </a:schemeClr>
              </a:buClr>
            </a:pPr>
            <a:r>
              <a:rPr lang="hu-HU" sz="1400" dirty="0" err="1" smtClean="0">
                <a:latin typeface="Open Sans Light" pitchFamily="2" charset="0"/>
              </a:rPr>
              <a:t>Zvyšovanie</a:t>
            </a:r>
            <a:r>
              <a:rPr lang="hu-HU" sz="1400" dirty="0" smtClean="0">
                <a:latin typeface="Open Sans Light" pitchFamily="2" charset="0"/>
              </a:rPr>
              <a:t> </a:t>
            </a:r>
            <a:r>
              <a:rPr lang="hu-HU" sz="1400" dirty="0" err="1" smtClean="0">
                <a:latin typeface="Open Sans Light" pitchFamily="2" charset="0"/>
              </a:rPr>
              <a:t>technickýého</a:t>
            </a:r>
            <a:r>
              <a:rPr lang="hu-HU" sz="1400" dirty="0" smtClean="0">
                <a:latin typeface="Open Sans Light" pitchFamily="2" charset="0"/>
              </a:rPr>
              <a:t> </a:t>
            </a:r>
            <a:r>
              <a:rPr lang="hu-HU" sz="1400" dirty="0" err="1" smtClean="0">
                <a:latin typeface="Open Sans Light" pitchFamily="2" charset="0"/>
              </a:rPr>
              <a:t>zabezpečenia</a:t>
            </a:r>
            <a:r>
              <a:rPr lang="hu-HU" sz="1400" dirty="0" smtClean="0">
                <a:latin typeface="Open Sans Light" pitchFamily="2" charset="0"/>
              </a:rPr>
              <a:t> (</a:t>
            </a:r>
            <a:r>
              <a:rPr lang="hu-HU" sz="1400" dirty="0" err="1">
                <a:latin typeface="Open Sans Light" pitchFamily="2" charset="0"/>
              </a:rPr>
              <a:t>napr</a:t>
            </a:r>
            <a:r>
              <a:rPr lang="hu-HU" sz="1400" dirty="0">
                <a:latin typeface="Open Sans Light" pitchFamily="2" charset="0"/>
              </a:rPr>
              <a:t>. </a:t>
            </a:r>
            <a:r>
              <a:rPr lang="hu-HU" sz="1400" dirty="0" err="1">
                <a:latin typeface="Open Sans Light" pitchFamily="2" charset="0"/>
              </a:rPr>
              <a:t>nákup</a:t>
            </a:r>
            <a:r>
              <a:rPr lang="hu-HU" sz="1400" dirty="0">
                <a:latin typeface="Open Sans Light" pitchFamily="2" charset="0"/>
              </a:rPr>
              <a:t> </a:t>
            </a:r>
            <a:r>
              <a:rPr lang="hu-HU" sz="1400" dirty="0" err="1">
                <a:latin typeface="Open Sans Light" pitchFamily="2" charset="0"/>
              </a:rPr>
              <a:t>vybavenia</a:t>
            </a:r>
            <a:r>
              <a:rPr lang="hu-HU" sz="1400" dirty="0">
                <a:latin typeface="Open Sans Light" pitchFamily="2" charset="0"/>
              </a:rPr>
              <a:t> a </a:t>
            </a:r>
            <a:r>
              <a:rPr lang="hu-HU" sz="1400" dirty="0" err="1">
                <a:latin typeface="Open Sans Light" pitchFamily="2" charset="0"/>
              </a:rPr>
              <a:t>potrebné</a:t>
            </a:r>
            <a:r>
              <a:rPr lang="hu-HU" sz="1400" dirty="0">
                <a:latin typeface="Open Sans Light" pitchFamily="2" charset="0"/>
              </a:rPr>
              <a:t> </a:t>
            </a:r>
            <a:r>
              <a:rPr lang="hu-HU" sz="1400" dirty="0" err="1">
                <a:latin typeface="Open Sans Light" pitchFamily="2" charset="0"/>
              </a:rPr>
              <a:t>školenia</a:t>
            </a:r>
            <a:r>
              <a:rPr lang="hu-HU" sz="1400" dirty="0">
                <a:latin typeface="Open Sans Light" pitchFamily="2" charset="0"/>
              </a:rPr>
              <a:t>) pre </a:t>
            </a:r>
            <a:r>
              <a:rPr lang="hu-HU" sz="1400" dirty="0" err="1">
                <a:latin typeface="Open Sans Light" pitchFamily="2" charset="0"/>
              </a:rPr>
              <a:t>riadenie</a:t>
            </a:r>
            <a:r>
              <a:rPr lang="hu-HU" sz="1400" dirty="0">
                <a:latin typeface="Open Sans Light" pitchFamily="2" charset="0"/>
              </a:rPr>
              <a:t> </a:t>
            </a:r>
            <a:r>
              <a:rPr lang="hu-HU" sz="1400" dirty="0" err="1">
                <a:latin typeface="Open Sans Light" pitchFamily="2" charset="0"/>
              </a:rPr>
              <a:t>hraníc</a:t>
            </a:r>
            <a:endParaRPr lang="en-GB" sz="1400" dirty="0">
              <a:latin typeface="Open Sans Light" pitchFamily="2" charset="0"/>
            </a:endParaRPr>
          </a:p>
          <a:p>
            <a:pPr>
              <a:buClr>
                <a:schemeClr val="accent1">
                  <a:lumMod val="75000"/>
                </a:schemeClr>
              </a:buClr>
            </a:pPr>
            <a:endParaRPr lang="hu-HU" sz="1400" dirty="0">
              <a:latin typeface="Open Sans Light" pitchFamily="2" charset="0"/>
            </a:endParaRPr>
          </a:p>
          <a:p>
            <a:pPr marL="0" indent="0">
              <a:buNone/>
            </a:pPr>
            <a:endParaRPr lang="en-GB" sz="1400" dirty="0">
              <a:latin typeface="Open Sans Light" pitchFamily="2" charset="0"/>
            </a:endParaRPr>
          </a:p>
          <a:p>
            <a:pPr marL="0" indent="0">
              <a:buNone/>
            </a:pPr>
            <a:r>
              <a:rPr lang="hu-HU" sz="1400" dirty="0">
                <a:latin typeface="Open Sans Light" pitchFamily="2" charset="0"/>
              </a:rPr>
              <a:t>	        				</a:t>
            </a:r>
            <a:endParaRPr lang="en-GB" sz="1400" dirty="0">
              <a:latin typeface="Open Sans Light" pitchFamily="2" charset="0"/>
            </a:endParaRPr>
          </a:p>
        </p:txBody>
      </p:sp>
      <p:sp>
        <p:nvSpPr>
          <p:cNvPr id="8" name="Slide Number Placeholder 7">
            <a:extLst>
              <a:ext uri="{FF2B5EF4-FFF2-40B4-BE49-F238E27FC236}">
                <a16:creationId xmlns="" xmlns:a16="http://schemas.microsoft.com/office/drawing/2014/main" id="{A5490C42-D944-4943-A5A7-4CE426B664EC}"/>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4591978-1342-554A-82AC-B12872A7F26C}" type="slidenum">
              <a:rPr kumimoji="0" lang="x-non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x-none"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26902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DFB33F3-A665-2A1D-134E-9E244997B417}"/>
              </a:ext>
            </a:extLst>
          </p:cNvPr>
          <p:cNvSpPr>
            <a:spLocks noGrp="1"/>
          </p:cNvSpPr>
          <p:nvPr>
            <p:ph type="title"/>
          </p:nvPr>
        </p:nvSpPr>
        <p:spPr/>
        <p:txBody>
          <a:bodyPr>
            <a:normAutofit/>
          </a:bodyPr>
          <a:lstStyle/>
          <a:p>
            <a:r>
              <a:rPr lang="hu-HU" sz="2200" b="1" dirty="0">
                <a:solidFill>
                  <a:schemeClr val="accent1">
                    <a:lumMod val="75000"/>
                  </a:schemeClr>
                </a:solidFill>
                <a:latin typeface="Open Sans ExtraBold" pitchFamily="2" charset="0"/>
                <a:ea typeface="Open Sans ExtraBold" pitchFamily="2" charset="0"/>
                <a:cs typeface="Open Sans ExtraBold" pitchFamily="2" charset="0"/>
              </a:rPr>
              <a:t>1. </a:t>
            </a:r>
            <a:r>
              <a:rPr lang="hu-HU" sz="2200" b="1" dirty="0" err="1">
                <a:solidFill>
                  <a:schemeClr val="accent1">
                    <a:lumMod val="75000"/>
                  </a:schemeClr>
                </a:solidFill>
                <a:latin typeface="Open Sans ExtraBold" pitchFamily="2" charset="0"/>
                <a:ea typeface="Open Sans ExtraBold" pitchFamily="2" charset="0"/>
                <a:cs typeface="Open Sans ExtraBold" pitchFamily="2" charset="0"/>
              </a:rPr>
              <a:t>Výzva</a:t>
            </a:r>
            <a:r>
              <a:rPr lang="hu-HU" sz="2200" b="1" dirty="0">
                <a:solidFill>
                  <a:schemeClr val="accent1">
                    <a:lumMod val="75000"/>
                  </a:schemeClr>
                </a:solidFill>
                <a:latin typeface="Open Sans ExtraBold" pitchFamily="2" charset="0"/>
                <a:ea typeface="Open Sans ExtraBold" pitchFamily="2" charset="0"/>
                <a:cs typeface="Open Sans ExtraBold" pitchFamily="2" charset="0"/>
              </a:rPr>
              <a:t/>
            </a:r>
            <a:br>
              <a:rPr lang="hu-HU" sz="2200" b="1" dirty="0">
                <a:solidFill>
                  <a:schemeClr val="accent1">
                    <a:lumMod val="75000"/>
                  </a:schemeClr>
                </a:solidFill>
                <a:latin typeface="Open Sans ExtraBold" pitchFamily="2" charset="0"/>
                <a:ea typeface="Open Sans ExtraBold" pitchFamily="2" charset="0"/>
                <a:cs typeface="Open Sans ExtraBold" pitchFamily="2" charset="0"/>
              </a:rPr>
            </a:br>
            <a:r>
              <a:rPr lang="hu-HU" sz="2200" b="1" dirty="0" err="1">
                <a:latin typeface="Open Sans ExtraBold" pitchFamily="2" charset="0"/>
                <a:ea typeface="Open Sans ExtraBold" pitchFamily="2" charset="0"/>
                <a:cs typeface="Open Sans ExtraBold" pitchFamily="2" charset="0"/>
              </a:rPr>
              <a:t>Indikatívne</a:t>
            </a:r>
            <a:r>
              <a:rPr lang="hu-HU" sz="2200" b="1" dirty="0">
                <a:latin typeface="Open Sans ExtraBold" pitchFamily="2" charset="0"/>
                <a:ea typeface="Open Sans ExtraBold" pitchFamily="2" charset="0"/>
                <a:cs typeface="Open Sans ExtraBold" pitchFamily="2" charset="0"/>
              </a:rPr>
              <a:t> </a:t>
            </a:r>
            <a:r>
              <a:rPr lang="hu-HU" sz="2200" b="1" dirty="0" err="1">
                <a:latin typeface="Open Sans ExtraBold" pitchFamily="2" charset="0"/>
                <a:ea typeface="Open Sans ExtraBold" pitchFamily="2" charset="0"/>
                <a:cs typeface="Open Sans ExtraBold" pitchFamily="2" charset="0"/>
              </a:rPr>
              <a:t>aktivity</a:t>
            </a:r>
            <a:endParaRPr lang="x-none" sz="2200" b="1" dirty="0">
              <a:latin typeface="Open Sans ExtraBold" pitchFamily="2" charset="0"/>
              <a:ea typeface="Open Sans ExtraBold" pitchFamily="2" charset="0"/>
              <a:cs typeface="Open Sans ExtraBold" pitchFamily="2" charset="0"/>
            </a:endParaRPr>
          </a:p>
        </p:txBody>
      </p:sp>
      <p:sp>
        <p:nvSpPr>
          <p:cNvPr id="3" name="Content Placeholder 2">
            <a:extLst>
              <a:ext uri="{FF2B5EF4-FFF2-40B4-BE49-F238E27FC236}">
                <a16:creationId xmlns="" xmlns:a16="http://schemas.microsoft.com/office/drawing/2014/main" id="{DDD77D7A-34EE-52FF-BCC6-BC5BC0952499}"/>
              </a:ext>
            </a:extLst>
          </p:cNvPr>
          <p:cNvSpPr>
            <a:spLocks noGrp="1"/>
          </p:cNvSpPr>
          <p:nvPr>
            <p:ph idx="1"/>
          </p:nvPr>
        </p:nvSpPr>
        <p:spPr>
          <a:xfrm>
            <a:off x="628650" y="1825625"/>
            <a:ext cx="8020828" cy="4080653"/>
          </a:xfrm>
        </p:spPr>
        <p:txBody>
          <a:bodyPr>
            <a:normAutofit fontScale="92500" lnSpcReduction="10000"/>
          </a:bodyPr>
          <a:lstStyle/>
          <a:p>
            <a:pPr marL="0" indent="0">
              <a:buNone/>
            </a:pPr>
            <a:r>
              <a:rPr lang="en-GB" sz="1900" b="1" dirty="0" err="1">
                <a:latin typeface="Open Sans Light" pitchFamily="2" charset="0"/>
              </a:rPr>
              <a:t>Priorit</a:t>
            </a:r>
            <a:r>
              <a:rPr lang="hu-HU" sz="1900" b="1" dirty="0">
                <a:latin typeface="Open Sans Light" pitchFamily="2" charset="0"/>
              </a:rPr>
              <a:t>a</a:t>
            </a:r>
            <a:r>
              <a:rPr lang="en-GB" sz="1900" b="1" dirty="0">
                <a:latin typeface="Open Sans Light" pitchFamily="2" charset="0"/>
              </a:rPr>
              <a:t> 3: </a:t>
            </a:r>
            <a:r>
              <a:rPr lang="hu-HU" sz="1900" b="1" dirty="0" err="1">
                <a:latin typeface="Open Sans Light" pitchFamily="2" charset="0"/>
              </a:rPr>
              <a:t>Spolupracujúci</a:t>
            </a:r>
            <a:r>
              <a:rPr lang="hu-HU" sz="1900" b="1" dirty="0">
                <a:latin typeface="Open Sans Light" pitchFamily="2" charset="0"/>
              </a:rPr>
              <a:t> </a:t>
            </a:r>
            <a:r>
              <a:rPr lang="en-GB" sz="1900" b="1" dirty="0" err="1">
                <a:latin typeface="Open Sans Light" pitchFamily="2" charset="0"/>
              </a:rPr>
              <a:t>regi</a:t>
            </a:r>
            <a:r>
              <a:rPr lang="hu-HU" sz="1900" b="1" dirty="0">
                <a:latin typeface="Open Sans Light" pitchFamily="2" charset="0"/>
              </a:rPr>
              <a:t>ó</a:t>
            </a:r>
            <a:r>
              <a:rPr lang="en-GB" sz="1900" b="1" dirty="0">
                <a:latin typeface="Open Sans Light" pitchFamily="2" charset="0"/>
              </a:rPr>
              <a:t>n</a:t>
            </a:r>
            <a:r>
              <a:rPr lang="hu-HU" sz="1900" b="1" dirty="0">
                <a:latin typeface="Open Sans Light" pitchFamily="2" charset="0"/>
              </a:rPr>
              <a:t>	</a:t>
            </a:r>
            <a:r>
              <a:rPr lang="hu-HU" sz="1600" b="1" dirty="0" smtClean="0">
                <a:latin typeface="Open Sans Light" pitchFamily="2" charset="0"/>
              </a:rPr>
              <a:t>	</a:t>
            </a:r>
            <a:r>
              <a:rPr lang="hu-HU" sz="1600" b="1" dirty="0">
                <a:latin typeface="Open Sans Light" pitchFamily="2" charset="0"/>
              </a:rPr>
              <a:t>		</a:t>
            </a:r>
            <a:r>
              <a:rPr lang="hu-HU" sz="1600" b="1" dirty="0" smtClean="0">
                <a:latin typeface="Open Sans Light" pitchFamily="2" charset="0"/>
              </a:rPr>
              <a:t>EUR </a:t>
            </a:r>
            <a:r>
              <a:rPr lang="hu-HU" sz="1600" b="1" dirty="0">
                <a:latin typeface="Open Sans Light" pitchFamily="2" charset="0"/>
              </a:rPr>
              <a:t>8,19M</a:t>
            </a:r>
            <a:endParaRPr lang="en-GB" sz="1600" dirty="0">
              <a:latin typeface="Open Sans Light" pitchFamily="2" charset="0"/>
            </a:endParaRPr>
          </a:p>
          <a:p>
            <a:pPr marL="0" indent="0">
              <a:buNone/>
            </a:pPr>
            <a:r>
              <a:rPr lang="hu-HU" sz="1800" dirty="0" err="1">
                <a:latin typeface="Open Sans Light" pitchFamily="2" charset="0"/>
                <a:ea typeface="Open Sans Light" pitchFamily="2" charset="0"/>
                <a:cs typeface="Open Sans Light" pitchFamily="2" charset="0"/>
              </a:rPr>
              <a:t>Cieľ</a:t>
            </a:r>
            <a:r>
              <a:rPr lang="en-GB" sz="1800" dirty="0">
                <a:latin typeface="Open Sans Light" pitchFamily="2" charset="0"/>
              </a:rPr>
              <a:t> 3.2</a:t>
            </a:r>
            <a:r>
              <a:rPr lang="hu-HU" sz="1800" dirty="0">
                <a:latin typeface="Open Sans Light" pitchFamily="2" charset="0"/>
              </a:rPr>
              <a:t>:</a:t>
            </a:r>
            <a:r>
              <a:rPr lang="en-GB" sz="1800" dirty="0">
                <a:latin typeface="Open Sans Light" pitchFamily="2" charset="0"/>
              </a:rPr>
              <a:t> </a:t>
            </a:r>
            <a:r>
              <a:rPr lang="hu-HU" sz="1800" dirty="0" err="1">
                <a:latin typeface="Open Sans Light" pitchFamily="2" charset="0"/>
              </a:rPr>
              <a:t>Bezpečnejšia</a:t>
            </a:r>
            <a:r>
              <a:rPr lang="hu-HU" sz="1800" dirty="0">
                <a:latin typeface="Open Sans Light" pitchFamily="2" charset="0"/>
              </a:rPr>
              <a:t> </a:t>
            </a:r>
            <a:r>
              <a:rPr lang="en-GB" sz="1800" dirty="0" err="1">
                <a:latin typeface="Open Sans Light" pitchFamily="2" charset="0"/>
              </a:rPr>
              <a:t>Eur</a:t>
            </a:r>
            <a:r>
              <a:rPr lang="hu-HU" sz="1800" dirty="0">
                <a:latin typeface="Open Sans Light" pitchFamily="2" charset="0"/>
              </a:rPr>
              <a:t>ó</a:t>
            </a:r>
            <a:r>
              <a:rPr lang="en-GB" sz="1800" dirty="0">
                <a:latin typeface="Open Sans Light" pitchFamily="2" charset="0"/>
              </a:rPr>
              <a:t>p</a:t>
            </a:r>
            <a:r>
              <a:rPr lang="hu-HU" sz="1800" dirty="0">
                <a:latin typeface="Open Sans Light" pitchFamily="2" charset="0"/>
              </a:rPr>
              <a:t>a </a:t>
            </a:r>
            <a:r>
              <a:rPr lang="en-GB" sz="1800" dirty="0">
                <a:latin typeface="Open Sans Light" pitchFamily="2" charset="0"/>
              </a:rPr>
              <a:t>(</a:t>
            </a:r>
            <a:r>
              <a:rPr lang="en-GB" sz="1800" dirty="0" smtClean="0">
                <a:latin typeface="Open Sans Light" pitchFamily="2" charset="0"/>
              </a:rPr>
              <a:t>ISO2)</a:t>
            </a:r>
            <a:r>
              <a:rPr lang="hu-HU" sz="1800" dirty="0" smtClean="0">
                <a:latin typeface="Open Sans Light" pitchFamily="2" charset="0"/>
              </a:rPr>
              <a:t> </a:t>
            </a:r>
            <a:r>
              <a:rPr lang="hu-HU" sz="1800" dirty="0">
                <a:latin typeface="Open Sans Light" pitchFamily="2" charset="0"/>
              </a:rPr>
              <a:t>	</a:t>
            </a:r>
          </a:p>
          <a:p>
            <a:pPr marL="0" indent="0">
              <a:buNone/>
            </a:pPr>
            <a:endParaRPr lang="hu-HU" sz="1800" b="1" i="1" dirty="0">
              <a:latin typeface="Open Sans Light" pitchFamily="2" charset="0"/>
              <a:ea typeface="Open Sans Light" pitchFamily="2" charset="0"/>
              <a:cs typeface="Open Sans Light" pitchFamily="2" charset="0"/>
            </a:endParaRPr>
          </a:p>
          <a:p>
            <a:pPr marL="0" indent="0">
              <a:buNone/>
            </a:pPr>
            <a:r>
              <a:rPr lang="hu-HU" sz="1800" b="1" i="1" dirty="0" err="1" smtClean="0">
                <a:latin typeface="Open Sans Light" pitchFamily="2" charset="0"/>
                <a:ea typeface="Open Sans Light" pitchFamily="2" charset="0"/>
                <a:cs typeface="Open Sans Light" pitchFamily="2" charset="0"/>
              </a:rPr>
              <a:t>Typy</a:t>
            </a:r>
            <a:r>
              <a:rPr lang="hu-HU" sz="1800" b="1" i="1" dirty="0" smtClean="0">
                <a:latin typeface="Open Sans Light" pitchFamily="2" charset="0"/>
                <a:ea typeface="Open Sans Light" pitchFamily="2" charset="0"/>
                <a:cs typeface="Open Sans Light" pitchFamily="2" charset="0"/>
              </a:rPr>
              <a:t> </a:t>
            </a:r>
            <a:r>
              <a:rPr lang="hu-HU" sz="1800" b="1" i="1" dirty="0" err="1">
                <a:latin typeface="Open Sans Light" pitchFamily="2" charset="0"/>
                <a:ea typeface="Open Sans Light" pitchFamily="2" charset="0"/>
                <a:cs typeface="Open Sans Light" pitchFamily="2" charset="0"/>
              </a:rPr>
              <a:t>aktivít</a:t>
            </a:r>
            <a:r>
              <a:rPr lang="hu-HU" sz="1800" b="1" i="1" dirty="0">
                <a:latin typeface="Open Sans Light" pitchFamily="2" charset="0"/>
                <a:ea typeface="Open Sans Light" pitchFamily="2" charset="0"/>
                <a:cs typeface="Open Sans Light" pitchFamily="2" charset="0"/>
              </a:rPr>
              <a:t> 1 – </a:t>
            </a:r>
            <a:r>
              <a:rPr lang="hu-HU" sz="1800" b="1" i="1" dirty="0" err="1">
                <a:latin typeface="Open Sans Light" pitchFamily="2" charset="0"/>
                <a:ea typeface="Open Sans Light" pitchFamily="2" charset="0"/>
                <a:cs typeface="Open Sans Light" pitchFamily="2" charset="0"/>
              </a:rPr>
              <a:t>indikatívne</a:t>
            </a:r>
            <a:r>
              <a:rPr lang="hu-HU" sz="1800" b="1" i="1" dirty="0">
                <a:latin typeface="Open Sans Light" pitchFamily="2" charset="0"/>
                <a:ea typeface="Open Sans Light" pitchFamily="2" charset="0"/>
                <a:cs typeface="Open Sans Light" pitchFamily="2" charset="0"/>
              </a:rPr>
              <a:t> </a:t>
            </a:r>
            <a:r>
              <a:rPr lang="hu-HU" sz="1800" b="1" i="1" dirty="0" err="1">
                <a:latin typeface="Open Sans Light" pitchFamily="2" charset="0"/>
                <a:ea typeface="Open Sans Light" pitchFamily="2" charset="0"/>
                <a:cs typeface="Open Sans Light" pitchFamily="2" charset="0"/>
              </a:rPr>
              <a:t>aktivity</a:t>
            </a:r>
            <a:r>
              <a:rPr lang="hu-HU" sz="1800" b="1" i="1" dirty="0">
                <a:latin typeface="Open Sans Light" pitchFamily="2" charset="0"/>
                <a:ea typeface="Open Sans Light" pitchFamily="2" charset="0"/>
                <a:cs typeface="Open Sans Light" pitchFamily="2" charset="0"/>
              </a:rPr>
              <a:t> </a:t>
            </a:r>
            <a:endParaRPr lang="hu-HU" sz="1800" dirty="0" smtClean="0">
              <a:latin typeface="Open Sans Light" pitchFamily="2" charset="0"/>
            </a:endParaRPr>
          </a:p>
          <a:p>
            <a:pPr>
              <a:buClr>
                <a:schemeClr val="accent1">
                  <a:lumMod val="75000"/>
                </a:schemeClr>
              </a:buClr>
            </a:pPr>
            <a:r>
              <a:rPr lang="hu-HU" sz="1800" dirty="0" err="1" smtClean="0">
                <a:latin typeface="Open Sans Light" pitchFamily="2" charset="0"/>
              </a:rPr>
              <a:t>Výmena</a:t>
            </a:r>
            <a:r>
              <a:rPr lang="hu-HU" sz="1800" dirty="0" smtClean="0">
                <a:latin typeface="Open Sans Light" pitchFamily="2" charset="0"/>
              </a:rPr>
              <a:t> </a:t>
            </a:r>
            <a:r>
              <a:rPr lang="hu-HU" sz="1800" dirty="0" err="1">
                <a:latin typeface="Open Sans Light" pitchFamily="2" charset="0"/>
              </a:rPr>
              <a:t>skúseností</a:t>
            </a:r>
            <a:r>
              <a:rPr lang="hu-HU" sz="1800" dirty="0">
                <a:latin typeface="Open Sans Light" pitchFamily="2" charset="0"/>
              </a:rPr>
              <a:t> a </a:t>
            </a:r>
            <a:r>
              <a:rPr lang="hu-HU" sz="1800" dirty="0" err="1">
                <a:latin typeface="Open Sans Light" pitchFamily="2" charset="0"/>
              </a:rPr>
              <a:t>zdieľanie</a:t>
            </a:r>
            <a:r>
              <a:rPr lang="hu-HU" sz="1800" dirty="0">
                <a:latin typeface="Open Sans Light" pitchFamily="2" charset="0"/>
              </a:rPr>
              <a:t> </a:t>
            </a:r>
            <a:r>
              <a:rPr lang="hu-HU" sz="1800" dirty="0" err="1">
                <a:latin typeface="Open Sans Light" pitchFamily="2" charset="0"/>
              </a:rPr>
              <a:t>informácií</a:t>
            </a:r>
            <a:r>
              <a:rPr lang="hu-HU" sz="1800" dirty="0">
                <a:latin typeface="Open Sans Light" pitchFamily="2" charset="0"/>
              </a:rPr>
              <a:t>, </a:t>
            </a:r>
            <a:r>
              <a:rPr lang="hu-HU" sz="1800" dirty="0" err="1">
                <a:latin typeface="Open Sans Light" pitchFamily="2" charset="0"/>
              </a:rPr>
              <a:t>údajov</a:t>
            </a:r>
            <a:r>
              <a:rPr lang="hu-HU" sz="1800" dirty="0">
                <a:latin typeface="Open Sans Light" pitchFamily="2" charset="0"/>
              </a:rPr>
              <a:t> a </a:t>
            </a:r>
            <a:r>
              <a:rPr lang="hu-HU" sz="1800" dirty="0" err="1">
                <a:latin typeface="Open Sans Light" pitchFamily="2" charset="0"/>
              </a:rPr>
              <a:t>poznatkov</a:t>
            </a:r>
            <a:r>
              <a:rPr lang="hu-HU" sz="1800" dirty="0">
                <a:latin typeface="Open Sans Light" pitchFamily="2" charset="0"/>
              </a:rPr>
              <a:t> </a:t>
            </a:r>
            <a:r>
              <a:rPr lang="hu-HU" sz="1800" dirty="0" err="1">
                <a:latin typeface="Open Sans Light" pitchFamily="2" charset="0"/>
              </a:rPr>
              <a:t>potrebných</a:t>
            </a:r>
            <a:r>
              <a:rPr lang="hu-HU" sz="1800" dirty="0">
                <a:latin typeface="Open Sans Light" pitchFamily="2" charset="0"/>
              </a:rPr>
              <a:t> na </a:t>
            </a:r>
            <a:r>
              <a:rPr lang="hu-HU" sz="1800" dirty="0" err="1">
                <a:latin typeface="Open Sans Light" pitchFamily="2" charset="0"/>
              </a:rPr>
              <a:t>riešenie</a:t>
            </a:r>
            <a:r>
              <a:rPr lang="hu-HU" sz="1800" dirty="0">
                <a:latin typeface="Open Sans Light" pitchFamily="2" charset="0"/>
              </a:rPr>
              <a:t> </a:t>
            </a:r>
            <a:r>
              <a:rPr lang="hu-HU" sz="1800" dirty="0" err="1">
                <a:latin typeface="Open Sans Light" pitchFamily="2" charset="0"/>
              </a:rPr>
              <a:t>aktuálnych</a:t>
            </a:r>
            <a:r>
              <a:rPr lang="hu-HU" sz="1800" dirty="0">
                <a:latin typeface="Open Sans Light" pitchFamily="2" charset="0"/>
              </a:rPr>
              <a:t> </a:t>
            </a:r>
            <a:r>
              <a:rPr lang="hu-HU" sz="1800" dirty="0" err="1">
                <a:latin typeface="Open Sans Light" pitchFamily="2" charset="0"/>
              </a:rPr>
              <a:t>problémov</a:t>
            </a:r>
            <a:r>
              <a:rPr lang="hu-HU" sz="1800" dirty="0">
                <a:latin typeface="Open Sans Light" pitchFamily="2" charset="0"/>
              </a:rPr>
              <a:t> </a:t>
            </a:r>
            <a:r>
              <a:rPr lang="hu-HU" sz="1800" dirty="0" err="1">
                <a:latin typeface="Open Sans Light" pitchFamily="2" charset="0"/>
              </a:rPr>
              <a:t>spolupráce</a:t>
            </a:r>
            <a:r>
              <a:rPr lang="hu-HU" sz="1800" dirty="0">
                <a:latin typeface="Open Sans Light" pitchFamily="2" charset="0"/>
              </a:rPr>
              <a:t> s </a:t>
            </a:r>
            <a:r>
              <a:rPr lang="hu-HU" sz="1800" dirty="0" err="1">
                <a:latin typeface="Open Sans Light" pitchFamily="2" charset="0"/>
              </a:rPr>
              <a:t>cieľom</a:t>
            </a:r>
            <a:r>
              <a:rPr lang="hu-HU" sz="1800" dirty="0">
                <a:latin typeface="Open Sans Light" pitchFamily="2" charset="0"/>
              </a:rPr>
              <a:t> </a:t>
            </a:r>
            <a:r>
              <a:rPr lang="hu-HU" sz="1800" dirty="0" err="1">
                <a:latin typeface="Open Sans Light" pitchFamily="2" charset="0"/>
              </a:rPr>
              <a:t>spoločne</a:t>
            </a:r>
            <a:r>
              <a:rPr lang="hu-HU" sz="1800" dirty="0">
                <a:latin typeface="Open Sans Light" pitchFamily="2" charset="0"/>
              </a:rPr>
              <a:t> </a:t>
            </a:r>
            <a:r>
              <a:rPr lang="hu-HU" sz="1800" dirty="0" err="1">
                <a:latin typeface="Open Sans Light" pitchFamily="2" charset="0"/>
              </a:rPr>
              <a:t>využiť</a:t>
            </a:r>
            <a:r>
              <a:rPr lang="hu-HU" sz="1800" dirty="0">
                <a:latin typeface="Open Sans Light" pitchFamily="2" charset="0"/>
              </a:rPr>
              <a:t> </a:t>
            </a:r>
            <a:r>
              <a:rPr lang="hu-HU" sz="1800" dirty="0" err="1">
                <a:latin typeface="Open Sans Light" pitchFamily="2" charset="0"/>
              </a:rPr>
              <a:t>príležitosti</a:t>
            </a:r>
            <a:r>
              <a:rPr lang="hu-HU" sz="1800" dirty="0">
                <a:latin typeface="Open Sans Light" pitchFamily="2" charset="0"/>
              </a:rPr>
              <a:t>;</a:t>
            </a:r>
            <a:endParaRPr lang="en-GB" sz="1800" dirty="0" smtClean="0">
              <a:latin typeface="Open Sans Light" pitchFamily="2" charset="0"/>
            </a:endParaRPr>
          </a:p>
          <a:p>
            <a:pPr>
              <a:buClr>
                <a:schemeClr val="accent1">
                  <a:lumMod val="75000"/>
                </a:schemeClr>
              </a:buClr>
            </a:pPr>
            <a:r>
              <a:rPr lang="hu-HU" sz="1800" dirty="0" err="1" smtClean="0">
                <a:latin typeface="Open Sans Light" pitchFamily="2" charset="0"/>
              </a:rPr>
              <a:t>Harmonizácia</a:t>
            </a:r>
            <a:r>
              <a:rPr lang="hu-HU" sz="1800" dirty="0" smtClean="0">
                <a:latin typeface="Open Sans Light" pitchFamily="2" charset="0"/>
              </a:rPr>
              <a:t> </a:t>
            </a:r>
            <a:r>
              <a:rPr lang="hu-HU" sz="1800" dirty="0" err="1">
                <a:latin typeface="Open Sans Light" pitchFamily="2" charset="0"/>
              </a:rPr>
              <a:t>existujúcich</a:t>
            </a:r>
            <a:r>
              <a:rPr lang="hu-HU" sz="1800" dirty="0">
                <a:latin typeface="Open Sans Light" pitchFamily="2" charset="0"/>
              </a:rPr>
              <a:t> a </a:t>
            </a:r>
            <a:r>
              <a:rPr lang="hu-HU" sz="1800" dirty="0" err="1">
                <a:latin typeface="Open Sans Light" pitchFamily="2" charset="0"/>
              </a:rPr>
              <a:t>vývoj</a:t>
            </a:r>
            <a:r>
              <a:rPr lang="hu-HU" sz="1800" dirty="0">
                <a:latin typeface="Open Sans Light" pitchFamily="2" charset="0"/>
              </a:rPr>
              <a:t> </a:t>
            </a:r>
            <a:r>
              <a:rPr lang="hu-HU" sz="1800" dirty="0" err="1">
                <a:latin typeface="Open Sans Light" pitchFamily="2" charset="0"/>
              </a:rPr>
              <a:t>nových</a:t>
            </a:r>
            <a:r>
              <a:rPr lang="hu-HU" sz="1800" dirty="0">
                <a:latin typeface="Open Sans Light" pitchFamily="2" charset="0"/>
              </a:rPr>
              <a:t> </a:t>
            </a:r>
            <a:r>
              <a:rPr lang="hu-HU" sz="1800" dirty="0" err="1">
                <a:latin typeface="Open Sans Light" pitchFamily="2" charset="0"/>
              </a:rPr>
              <a:t>nástrojov</a:t>
            </a:r>
            <a:r>
              <a:rPr lang="hu-HU" sz="1800" dirty="0">
                <a:latin typeface="Open Sans Light" pitchFamily="2" charset="0"/>
              </a:rPr>
              <a:t>, </a:t>
            </a:r>
            <a:r>
              <a:rPr lang="hu-HU" sz="1800" dirty="0" err="1">
                <a:latin typeface="Open Sans Light" pitchFamily="2" charset="0"/>
              </a:rPr>
              <a:t>metód</a:t>
            </a:r>
            <a:r>
              <a:rPr lang="hu-HU" sz="1800" dirty="0">
                <a:latin typeface="Open Sans Light" pitchFamily="2" charset="0"/>
              </a:rPr>
              <a:t>, </a:t>
            </a:r>
            <a:r>
              <a:rPr lang="hu-HU" sz="1800" dirty="0" err="1">
                <a:latin typeface="Open Sans Light" pitchFamily="2" charset="0"/>
              </a:rPr>
              <a:t>procesov</a:t>
            </a:r>
            <a:r>
              <a:rPr lang="hu-HU" sz="1800" dirty="0">
                <a:latin typeface="Open Sans Light" pitchFamily="2" charset="0"/>
              </a:rPr>
              <a:t> a </a:t>
            </a:r>
            <a:r>
              <a:rPr lang="hu-HU" sz="1800" dirty="0" err="1">
                <a:latin typeface="Open Sans Light" pitchFamily="2" charset="0"/>
              </a:rPr>
              <a:t>postupov</a:t>
            </a:r>
            <a:r>
              <a:rPr lang="hu-HU" sz="1800" dirty="0">
                <a:latin typeface="Open Sans Light" pitchFamily="2" charset="0"/>
              </a:rPr>
              <a:t> na </a:t>
            </a:r>
            <a:r>
              <a:rPr lang="hu-HU" sz="1800" dirty="0" err="1">
                <a:latin typeface="Open Sans Light" pitchFamily="2" charset="0"/>
              </a:rPr>
              <a:t>zvýšenie</a:t>
            </a:r>
            <a:r>
              <a:rPr lang="hu-HU" sz="1800" dirty="0">
                <a:latin typeface="Open Sans Light" pitchFamily="2" charset="0"/>
              </a:rPr>
              <a:t> </a:t>
            </a:r>
            <a:r>
              <a:rPr lang="hu-HU" sz="1800" dirty="0" err="1">
                <a:latin typeface="Open Sans Light" pitchFamily="2" charset="0"/>
              </a:rPr>
              <a:t>výkonnosti</a:t>
            </a:r>
            <a:r>
              <a:rPr lang="hu-HU" sz="1800" dirty="0">
                <a:latin typeface="Open Sans Light" pitchFamily="2" charset="0"/>
              </a:rPr>
              <a:t> </a:t>
            </a:r>
            <a:r>
              <a:rPr lang="hu-HU" sz="1800" dirty="0" err="1">
                <a:latin typeface="Open Sans Light" pitchFamily="2" charset="0"/>
              </a:rPr>
              <a:t>inštitúcií</a:t>
            </a:r>
            <a:r>
              <a:rPr lang="hu-HU" sz="1800" dirty="0">
                <a:latin typeface="Open Sans Light" pitchFamily="2" charset="0"/>
              </a:rPr>
              <a:t>;</a:t>
            </a:r>
            <a:endParaRPr lang="en-GB" sz="1800" dirty="0">
              <a:latin typeface="Open Sans Light" pitchFamily="2" charset="0"/>
            </a:endParaRPr>
          </a:p>
          <a:p>
            <a:pPr>
              <a:buClr>
                <a:schemeClr val="accent1">
                  <a:lumMod val="75000"/>
                </a:schemeClr>
              </a:buClr>
            </a:pPr>
            <a:r>
              <a:rPr lang="en-GB" sz="1800" dirty="0" err="1" smtClean="0">
                <a:latin typeface="Open Sans Light" pitchFamily="2" charset="0"/>
              </a:rPr>
              <a:t>Organizačný</a:t>
            </a:r>
            <a:r>
              <a:rPr lang="en-GB" sz="1800" dirty="0" smtClean="0">
                <a:latin typeface="Open Sans Light" pitchFamily="2" charset="0"/>
              </a:rPr>
              <a:t> </a:t>
            </a:r>
            <a:r>
              <a:rPr lang="en-GB" sz="1800" dirty="0" err="1">
                <a:latin typeface="Open Sans Light" pitchFamily="2" charset="0"/>
              </a:rPr>
              <a:t>rozvoj</a:t>
            </a:r>
            <a:r>
              <a:rPr lang="en-GB" sz="1800" dirty="0">
                <a:latin typeface="Open Sans Light" pitchFamily="2" charset="0"/>
              </a:rPr>
              <a:t> a </a:t>
            </a:r>
            <a:r>
              <a:rPr lang="en-GB" sz="1800" dirty="0" err="1">
                <a:latin typeface="Open Sans Light" pitchFamily="2" charset="0"/>
              </a:rPr>
              <a:t>rozvoj</a:t>
            </a:r>
            <a:r>
              <a:rPr lang="en-GB" sz="1800" dirty="0">
                <a:latin typeface="Open Sans Light" pitchFamily="2" charset="0"/>
              </a:rPr>
              <a:t> </a:t>
            </a:r>
            <a:r>
              <a:rPr lang="en-GB" sz="1800" dirty="0" err="1">
                <a:latin typeface="Open Sans Light" pitchFamily="2" charset="0"/>
              </a:rPr>
              <a:t>zručností</a:t>
            </a:r>
            <a:r>
              <a:rPr lang="en-GB" sz="1800" dirty="0">
                <a:latin typeface="Open Sans Light" pitchFamily="2" charset="0"/>
              </a:rPr>
              <a:t> </a:t>
            </a:r>
            <a:r>
              <a:rPr lang="en-GB" sz="1800" dirty="0" err="1" smtClean="0">
                <a:latin typeface="Open Sans Light" pitchFamily="2" charset="0"/>
              </a:rPr>
              <a:t>zamestnancov</a:t>
            </a:r>
            <a:r>
              <a:rPr lang="hu-HU" sz="1800" dirty="0" smtClean="0">
                <a:latin typeface="Open Sans Light" pitchFamily="2" charset="0"/>
              </a:rPr>
              <a:t>;</a:t>
            </a:r>
            <a:endParaRPr lang="en-GB" sz="1800" dirty="0">
              <a:latin typeface="Open Sans Light" pitchFamily="2" charset="0"/>
            </a:endParaRPr>
          </a:p>
          <a:p>
            <a:pPr>
              <a:buClr>
                <a:schemeClr val="accent1">
                  <a:lumMod val="75000"/>
                </a:schemeClr>
              </a:buClr>
            </a:pPr>
            <a:r>
              <a:rPr lang="hu-HU" sz="1800" dirty="0" err="1" smtClean="0">
                <a:latin typeface="Open Sans Light" pitchFamily="2" charset="0"/>
              </a:rPr>
              <a:t>Vzdelávanie</a:t>
            </a:r>
            <a:r>
              <a:rPr lang="hu-HU" sz="1800" dirty="0" smtClean="0">
                <a:latin typeface="Open Sans Light" pitchFamily="2" charset="0"/>
              </a:rPr>
              <a:t> </a:t>
            </a:r>
            <a:r>
              <a:rPr lang="hu-HU" sz="1800" dirty="0" err="1">
                <a:latin typeface="Open Sans Light" pitchFamily="2" charset="0"/>
              </a:rPr>
              <a:t>so</a:t>
            </a:r>
            <a:r>
              <a:rPr lang="hu-HU" sz="1800" dirty="0">
                <a:latin typeface="Open Sans Light" pitchFamily="2" charset="0"/>
              </a:rPr>
              <a:t> </a:t>
            </a:r>
            <a:r>
              <a:rPr lang="hu-HU" sz="1800" dirty="0" err="1">
                <a:latin typeface="Open Sans Light" pitchFamily="2" charset="0"/>
              </a:rPr>
              <a:t>zameraním</a:t>
            </a:r>
            <a:r>
              <a:rPr lang="hu-HU" sz="1800" dirty="0">
                <a:latin typeface="Open Sans Light" pitchFamily="2" charset="0"/>
              </a:rPr>
              <a:t> na </a:t>
            </a:r>
            <a:r>
              <a:rPr lang="hu-HU" sz="1800" dirty="0" err="1">
                <a:latin typeface="Open Sans Light" pitchFamily="2" charset="0"/>
              </a:rPr>
              <a:t>odbornú</a:t>
            </a:r>
            <a:r>
              <a:rPr lang="hu-HU" sz="1800" dirty="0">
                <a:latin typeface="Open Sans Light" pitchFamily="2" charset="0"/>
              </a:rPr>
              <a:t> </a:t>
            </a:r>
            <a:r>
              <a:rPr lang="hu-HU" sz="1800" dirty="0" err="1">
                <a:latin typeface="Open Sans Light" pitchFamily="2" charset="0"/>
              </a:rPr>
              <a:t>prípravu</a:t>
            </a:r>
            <a:r>
              <a:rPr lang="hu-HU" sz="1800" dirty="0">
                <a:latin typeface="Open Sans Light" pitchFamily="2" charset="0"/>
              </a:rPr>
              <a:t> v </a:t>
            </a:r>
            <a:r>
              <a:rPr lang="hu-HU" sz="1800" dirty="0" err="1">
                <a:latin typeface="Open Sans Light" pitchFamily="2" charset="0"/>
              </a:rPr>
              <a:t>oblasti</a:t>
            </a:r>
            <a:r>
              <a:rPr lang="hu-HU" sz="1800" dirty="0">
                <a:latin typeface="Open Sans Light" pitchFamily="2" charset="0"/>
              </a:rPr>
              <a:t> </a:t>
            </a:r>
            <a:r>
              <a:rPr lang="hu-HU" sz="1800" dirty="0" err="1">
                <a:latin typeface="Open Sans Light" pitchFamily="2" charset="0"/>
              </a:rPr>
              <a:t>kontroly</a:t>
            </a:r>
            <a:r>
              <a:rPr lang="hu-HU" sz="1800" dirty="0">
                <a:latin typeface="Open Sans Light" pitchFamily="2" charset="0"/>
              </a:rPr>
              <a:t> </a:t>
            </a:r>
            <a:r>
              <a:rPr lang="hu-HU" sz="1800" dirty="0" err="1">
                <a:latin typeface="Open Sans Light" pitchFamily="2" charset="0"/>
              </a:rPr>
              <a:t>hraníc</a:t>
            </a:r>
            <a:r>
              <a:rPr lang="hu-HU" sz="1800" dirty="0">
                <a:latin typeface="Open Sans Light" pitchFamily="2" charset="0"/>
              </a:rPr>
              <a:t>;</a:t>
            </a:r>
            <a:endParaRPr lang="en-GB" sz="1800" dirty="0">
              <a:latin typeface="Open Sans Light" pitchFamily="2" charset="0"/>
            </a:endParaRPr>
          </a:p>
          <a:p>
            <a:pPr>
              <a:buClr>
                <a:schemeClr val="accent1">
                  <a:lumMod val="75000"/>
                </a:schemeClr>
              </a:buClr>
            </a:pPr>
            <a:r>
              <a:rPr lang="pl-PL" sz="1800" dirty="0" smtClean="0">
                <a:latin typeface="Open Sans Light" pitchFamily="2" charset="0"/>
              </a:rPr>
              <a:t>Analýza </a:t>
            </a:r>
            <a:r>
              <a:rPr lang="pl-PL" sz="1800" dirty="0">
                <a:latin typeface="Open Sans Light" pitchFamily="2" charset="0"/>
              </a:rPr>
              <a:t>a odstraňovanie prekážok v rôznych oblastiach;</a:t>
            </a:r>
            <a:endParaRPr lang="en-GB" sz="1800" dirty="0">
              <a:latin typeface="Open Sans Light" pitchFamily="2" charset="0"/>
            </a:endParaRPr>
          </a:p>
          <a:p>
            <a:pPr>
              <a:buClr>
                <a:schemeClr val="accent1">
                  <a:lumMod val="75000"/>
                </a:schemeClr>
              </a:buClr>
            </a:pPr>
            <a:r>
              <a:rPr lang="hu-HU" sz="1800" dirty="0" err="1" smtClean="0">
                <a:latin typeface="Open Sans Light" pitchFamily="2" charset="0"/>
              </a:rPr>
              <a:t>Vykonávanie</a:t>
            </a:r>
            <a:r>
              <a:rPr lang="hu-HU" sz="1800" dirty="0" smtClean="0">
                <a:latin typeface="Open Sans Light" pitchFamily="2" charset="0"/>
              </a:rPr>
              <a:t> </a:t>
            </a:r>
            <a:r>
              <a:rPr lang="hu-HU" sz="1800" dirty="0" err="1">
                <a:latin typeface="Open Sans Light" pitchFamily="2" charset="0"/>
              </a:rPr>
              <a:t>predbežných</a:t>
            </a:r>
            <a:r>
              <a:rPr lang="hu-HU" sz="1800" dirty="0">
                <a:latin typeface="Open Sans Light" pitchFamily="2" charset="0"/>
              </a:rPr>
              <a:t> </a:t>
            </a:r>
            <a:r>
              <a:rPr lang="hu-HU" sz="1800" dirty="0" err="1">
                <a:latin typeface="Open Sans Light" pitchFamily="2" charset="0"/>
              </a:rPr>
              <a:t>štúdií</a:t>
            </a:r>
            <a:r>
              <a:rPr lang="hu-HU" sz="1800" dirty="0">
                <a:latin typeface="Open Sans Light" pitchFamily="2" charset="0"/>
              </a:rPr>
              <a:t>, </a:t>
            </a:r>
            <a:r>
              <a:rPr lang="hu-HU" sz="1800" dirty="0" err="1">
                <a:latin typeface="Open Sans Light" pitchFamily="2" charset="0"/>
              </a:rPr>
              <a:t>príprava</a:t>
            </a:r>
            <a:r>
              <a:rPr lang="hu-HU" sz="1800" dirty="0">
                <a:latin typeface="Open Sans Light" pitchFamily="2" charset="0"/>
              </a:rPr>
              <a:t> </a:t>
            </a:r>
            <a:r>
              <a:rPr lang="hu-HU" sz="1800" dirty="0" err="1">
                <a:latin typeface="Open Sans Light" pitchFamily="2" charset="0"/>
              </a:rPr>
              <a:t>plánov</a:t>
            </a:r>
            <a:r>
              <a:rPr lang="hu-HU" sz="1800" dirty="0">
                <a:latin typeface="Open Sans Light" pitchFamily="2" charset="0"/>
              </a:rPr>
              <a:t> a </a:t>
            </a:r>
            <a:r>
              <a:rPr lang="hu-HU" sz="1800" dirty="0" err="1">
                <a:latin typeface="Open Sans Light" pitchFamily="2" charset="0"/>
              </a:rPr>
              <a:t>povolení</a:t>
            </a:r>
            <a:r>
              <a:rPr lang="hu-HU" sz="1800" dirty="0">
                <a:latin typeface="Open Sans Light" pitchFamily="2" charset="0"/>
              </a:rPr>
              <a:t> pre </a:t>
            </a:r>
            <a:r>
              <a:rPr lang="hu-HU" sz="1800" dirty="0" err="1">
                <a:latin typeface="Open Sans Light" pitchFamily="2" charset="0"/>
              </a:rPr>
              <a:t>investície</a:t>
            </a:r>
            <a:r>
              <a:rPr lang="hu-HU" sz="1800" dirty="0">
                <a:latin typeface="Open Sans Light" pitchFamily="2" charset="0"/>
              </a:rPr>
              <a:t> </a:t>
            </a:r>
            <a:r>
              <a:rPr lang="hu-HU" sz="1800" dirty="0" err="1">
                <a:latin typeface="Open Sans Light" pitchFamily="2" charset="0"/>
              </a:rPr>
              <a:t>do</a:t>
            </a:r>
            <a:r>
              <a:rPr lang="hu-HU" sz="1800" dirty="0">
                <a:latin typeface="Open Sans Light" pitchFamily="2" charset="0"/>
              </a:rPr>
              <a:t> </a:t>
            </a:r>
            <a:r>
              <a:rPr lang="hu-HU" sz="1800" dirty="0" err="1">
                <a:latin typeface="Open Sans Light" pitchFamily="2" charset="0"/>
              </a:rPr>
              <a:t>pohraničia</a:t>
            </a:r>
            <a:r>
              <a:rPr lang="hu-HU" sz="1800" dirty="0">
                <a:latin typeface="Open Sans Light" pitchFamily="2" charset="0"/>
              </a:rPr>
              <a:t> a </a:t>
            </a:r>
            <a:r>
              <a:rPr lang="hu-HU" sz="1800" dirty="0" err="1">
                <a:latin typeface="Open Sans Light" pitchFamily="2" charset="0"/>
              </a:rPr>
              <a:t>dopravy</a:t>
            </a:r>
            <a:r>
              <a:rPr lang="hu-HU" sz="1800" dirty="0">
                <a:latin typeface="Open Sans Light" pitchFamily="2" charset="0"/>
              </a:rPr>
              <a:t>;</a:t>
            </a:r>
            <a:endParaRPr lang="en-GB" sz="1800" dirty="0">
              <a:latin typeface="Open Sans Light" pitchFamily="2" charset="0"/>
            </a:endParaRPr>
          </a:p>
          <a:p>
            <a:pPr>
              <a:buClr>
                <a:schemeClr val="accent1">
                  <a:lumMod val="75000"/>
                </a:schemeClr>
              </a:buClr>
            </a:pPr>
            <a:r>
              <a:rPr lang="hu-HU" sz="1800" dirty="0" err="1">
                <a:latin typeface="Open Sans Light" pitchFamily="2" charset="0"/>
              </a:rPr>
              <a:t>Zariadenia</a:t>
            </a:r>
            <a:r>
              <a:rPr lang="hu-HU" sz="1800" dirty="0">
                <a:latin typeface="Open Sans Light" pitchFamily="2" charset="0"/>
              </a:rPr>
              <a:t> a </a:t>
            </a:r>
            <a:r>
              <a:rPr lang="hu-HU" sz="1800" dirty="0" err="1">
                <a:latin typeface="Open Sans Light" pitchFamily="2" charset="0"/>
              </a:rPr>
              <a:t>vývoj</a:t>
            </a:r>
            <a:r>
              <a:rPr lang="hu-HU" sz="1800" dirty="0">
                <a:latin typeface="Open Sans Light" pitchFamily="2" charset="0"/>
              </a:rPr>
              <a:t> </a:t>
            </a:r>
            <a:r>
              <a:rPr lang="hu-HU" sz="1800" dirty="0" err="1">
                <a:latin typeface="Open Sans Light" pitchFamily="2" charset="0"/>
              </a:rPr>
              <a:t>menšieho</a:t>
            </a:r>
            <a:r>
              <a:rPr lang="hu-HU" sz="1800" dirty="0">
                <a:latin typeface="Open Sans Light" pitchFamily="2" charset="0"/>
              </a:rPr>
              <a:t> </a:t>
            </a:r>
            <a:r>
              <a:rPr lang="hu-HU" sz="1800" dirty="0" err="1">
                <a:latin typeface="Open Sans Light" pitchFamily="2" charset="0"/>
              </a:rPr>
              <a:t>rozsahu</a:t>
            </a:r>
            <a:r>
              <a:rPr lang="hu-HU" sz="1800" dirty="0">
                <a:latin typeface="Open Sans Light" pitchFamily="2" charset="0"/>
              </a:rPr>
              <a:t> a </a:t>
            </a:r>
            <a:r>
              <a:rPr lang="hu-HU" sz="1800" dirty="0" err="1">
                <a:latin typeface="Open Sans Light" pitchFamily="2" charset="0"/>
              </a:rPr>
              <a:t>riešenia</a:t>
            </a:r>
            <a:r>
              <a:rPr lang="hu-HU" sz="1800" dirty="0">
                <a:latin typeface="Open Sans Light" pitchFamily="2" charset="0"/>
              </a:rPr>
              <a:t> na </a:t>
            </a:r>
            <a:r>
              <a:rPr lang="hu-HU" sz="1800" dirty="0" err="1">
                <a:latin typeface="Open Sans Light" pitchFamily="2" charset="0"/>
              </a:rPr>
              <a:t>modernizáciu</a:t>
            </a:r>
            <a:r>
              <a:rPr lang="hu-HU" sz="1800" dirty="0">
                <a:latin typeface="Open Sans Light" pitchFamily="2" charset="0"/>
              </a:rPr>
              <a:t> </a:t>
            </a:r>
            <a:r>
              <a:rPr lang="hu-HU" sz="1800" dirty="0" err="1">
                <a:latin typeface="Open Sans Light" pitchFamily="2" charset="0"/>
              </a:rPr>
              <a:t>hraničných</a:t>
            </a:r>
            <a:r>
              <a:rPr lang="hu-HU" sz="1800" dirty="0">
                <a:latin typeface="Open Sans Light" pitchFamily="2" charset="0"/>
              </a:rPr>
              <a:t> </a:t>
            </a:r>
            <a:r>
              <a:rPr lang="hu-HU" sz="1800" dirty="0" err="1">
                <a:latin typeface="Open Sans Light" pitchFamily="2" charset="0"/>
              </a:rPr>
              <a:t>priechodov</a:t>
            </a:r>
            <a:r>
              <a:rPr lang="hu-HU" sz="1800" dirty="0">
                <a:latin typeface="Open Sans Light" pitchFamily="2" charset="0"/>
              </a:rPr>
              <a:t>.</a:t>
            </a:r>
            <a:r>
              <a:rPr lang="hu-HU" sz="1500" dirty="0">
                <a:latin typeface="Open Sans Light" pitchFamily="2" charset="0"/>
              </a:rPr>
              <a:t>			</a:t>
            </a:r>
            <a:endParaRPr lang="en-GB" sz="1500" dirty="0">
              <a:latin typeface="Open Sans Light" pitchFamily="2" charset="0"/>
            </a:endParaRPr>
          </a:p>
        </p:txBody>
      </p:sp>
      <p:sp>
        <p:nvSpPr>
          <p:cNvPr id="8" name="Slide Number Placeholder 7">
            <a:extLst>
              <a:ext uri="{FF2B5EF4-FFF2-40B4-BE49-F238E27FC236}">
                <a16:creationId xmlns="" xmlns:a16="http://schemas.microsoft.com/office/drawing/2014/main" id="{A5490C42-D944-4943-A5A7-4CE426B664EC}"/>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4591978-1342-554A-82AC-B12872A7F26C}" type="slidenum">
              <a:rPr kumimoji="0" lang="x-non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x-none"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65865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DFB33F3-A665-2A1D-134E-9E244997B417}"/>
              </a:ext>
            </a:extLst>
          </p:cNvPr>
          <p:cNvSpPr>
            <a:spLocks noGrp="1"/>
          </p:cNvSpPr>
          <p:nvPr>
            <p:ph type="title"/>
          </p:nvPr>
        </p:nvSpPr>
        <p:spPr>
          <a:xfrm>
            <a:off x="628650" y="500062"/>
            <a:ext cx="7886700" cy="1325563"/>
          </a:xfrm>
        </p:spPr>
        <p:txBody>
          <a:bodyPr>
            <a:normAutofit/>
          </a:bodyPr>
          <a:lstStyle/>
          <a:p>
            <a:r>
              <a:rPr lang="hu-HU" sz="2200" b="1" dirty="0" smtClean="0">
                <a:solidFill>
                  <a:schemeClr val="accent1">
                    <a:lumMod val="75000"/>
                  </a:schemeClr>
                </a:solidFill>
                <a:latin typeface="Open Sans ExtraBold" pitchFamily="2" charset="0"/>
                <a:ea typeface="Open Sans ExtraBold" pitchFamily="2" charset="0"/>
                <a:cs typeface="Open Sans ExtraBold" pitchFamily="2" charset="0"/>
              </a:rPr>
              <a:t>1. </a:t>
            </a:r>
            <a:r>
              <a:rPr lang="hu-HU" sz="2200" b="1" dirty="0" err="1" smtClean="0">
                <a:solidFill>
                  <a:schemeClr val="accent1">
                    <a:lumMod val="75000"/>
                  </a:schemeClr>
                </a:solidFill>
                <a:latin typeface="Open Sans ExtraBold" pitchFamily="2" charset="0"/>
                <a:ea typeface="Open Sans ExtraBold" pitchFamily="2" charset="0"/>
                <a:cs typeface="Open Sans ExtraBold" pitchFamily="2" charset="0"/>
              </a:rPr>
              <a:t>Výzva</a:t>
            </a:r>
            <a:r>
              <a:rPr lang="hu-HU" sz="2200" b="1" dirty="0">
                <a:solidFill>
                  <a:schemeClr val="accent1">
                    <a:lumMod val="75000"/>
                  </a:schemeClr>
                </a:solidFill>
                <a:latin typeface="Open Sans ExtraBold" pitchFamily="2" charset="0"/>
                <a:ea typeface="Open Sans ExtraBold" pitchFamily="2" charset="0"/>
                <a:cs typeface="Open Sans ExtraBold" pitchFamily="2" charset="0"/>
              </a:rPr>
              <a:t/>
            </a:r>
            <a:br>
              <a:rPr lang="hu-HU" sz="2200" b="1" dirty="0">
                <a:solidFill>
                  <a:schemeClr val="accent1">
                    <a:lumMod val="75000"/>
                  </a:schemeClr>
                </a:solidFill>
                <a:latin typeface="Open Sans ExtraBold" pitchFamily="2" charset="0"/>
                <a:ea typeface="Open Sans ExtraBold" pitchFamily="2" charset="0"/>
                <a:cs typeface="Open Sans ExtraBold" pitchFamily="2" charset="0"/>
              </a:rPr>
            </a:br>
            <a:r>
              <a:rPr lang="hu-HU" sz="2200" b="1" dirty="0" err="1">
                <a:latin typeface="Open Sans ExtraBold" pitchFamily="2" charset="0"/>
                <a:ea typeface="Open Sans ExtraBold" pitchFamily="2" charset="0"/>
                <a:cs typeface="Open Sans ExtraBold" pitchFamily="2" charset="0"/>
              </a:rPr>
              <a:t>Rozdelenie</a:t>
            </a:r>
            <a:r>
              <a:rPr lang="hu-HU" sz="2200" b="1" dirty="0">
                <a:latin typeface="Open Sans ExtraBold" pitchFamily="2" charset="0"/>
                <a:ea typeface="Open Sans ExtraBold" pitchFamily="2" charset="0"/>
                <a:cs typeface="Open Sans ExtraBold" pitchFamily="2" charset="0"/>
              </a:rPr>
              <a:t> </a:t>
            </a:r>
            <a:r>
              <a:rPr lang="hu-HU" sz="2200" b="1" dirty="0" err="1">
                <a:latin typeface="Open Sans ExtraBold" pitchFamily="2" charset="0"/>
                <a:ea typeface="Open Sans ExtraBold" pitchFamily="2" charset="0"/>
                <a:cs typeface="Open Sans ExtraBold" pitchFamily="2" charset="0"/>
              </a:rPr>
              <a:t>finančnej</a:t>
            </a:r>
            <a:r>
              <a:rPr lang="hu-HU" sz="2200" b="1" dirty="0">
                <a:latin typeface="Times New Roman" panose="02020603050405020304" pitchFamily="18" charset="0"/>
                <a:ea typeface="Open Sans ExtraBold" pitchFamily="2" charset="0"/>
                <a:cs typeface="Times New Roman" panose="02020603050405020304" pitchFamily="18" charset="0"/>
              </a:rPr>
              <a:t> </a:t>
            </a:r>
            <a:r>
              <a:rPr lang="hu-HU" sz="2200" b="1" dirty="0" err="1">
                <a:latin typeface="Open Sans ExtraBold" pitchFamily="2" charset="0"/>
                <a:ea typeface="Open Sans ExtraBold" pitchFamily="2" charset="0"/>
                <a:cs typeface="Open Sans ExtraBold" pitchFamily="2" charset="0"/>
              </a:rPr>
              <a:t>alokácie</a:t>
            </a:r>
            <a:endParaRPr lang="x-none" sz="2200" b="1" dirty="0">
              <a:latin typeface="Open Sans ExtraBold" pitchFamily="2" charset="0"/>
              <a:ea typeface="Open Sans ExtraBold" pitchFamily="2" charset="0"/>
              <a:cs typeface="Open Sans ExtraBold" pitchFamily="2" charset="0"/>
            </a:endParaRPr>
          </a:p>
        </p:txBody>
      </p:sp>
      <p:sp>
        <p:nvSpPr>
          <p:cNvPr id="3" name="Content Placeholder 2">
            <a:extLst>
              <a:ext uri="{FF2B5EF4-FFF2-40B4-BE49-F238E27FC236}">
                <a16:creationId xmlns="" xmlns:a16="http://schemas.microsoft.com/office/drawing/2014/main" id="{DDD77D7A-34EE-52FF-BCC6-BC5BC0952499}"/>
              </a:ext>
            </a:extLst>
          </p:cNvPr>
          <p:cNvSpPr>
            <a:spLocks noGrp="1"/>
          </p:cNvSpPr>
          <p:nvPr>
            <p:ph idx="1"/>
          </p:nvPr>
        </p:nvSpPr>
        <p:spPr>
          <a:xfrm>
            <a:off x="628650" y="1825625"/>
            <a:ext cx="8020828" cy="4351338"/>
          </a:xfrm>
        </p:spPr>
        <p:txBody>
          <a:bodyPr>
            <a:normAutofit/>
          </a:bodyPr>
          <a:lstStyle/>
          <a:p>
            <a:pPr marL="0" indent="0">
              <a:buNone/>
            </a:pPr>
            <a:r>
              <a:rPr lang="hu-HU" sz="1500" dirty="0">
                <a:latin typeface="Open Sans Light" pitchFamily="2" charset="0"/>
              </a:rPr>
              <a:t>		        				</a:t>
            </a:r>
            <a:endParaRPr lang="en-GB" sz="1500" dirty="0">
              <a:latin typeface="Open Sans Light" pitchFamily="2" charset="0"/>
            </a:endParaRPr>
          </a:p>
          <a:p>
            <a:pPr marL="0" indent="0">
              <a:buNone/>
            </a:pPr>
            <a:endParaRPr lang="x-none" sz="1800" dirty="0">
              <a:latin typeface="Open Sans Light" pitchFamily="2" charset="0"/>
              <a:ea typeface="Open Sans Light" pitchFamily="2" charset="0"/>
              <a:cs typeface="Open Sans Light" pitchFamily="2" charset="0"/>
            </a:endParaRPr>
          </a:p>
        </p:txBody>
      </p:sp>
      <p:sp>
        <p:nvSpPr>
          <p:cNvPr id="8" name="Slide Number Placeholder 7">
            <a:extLst>
              <a:ext uri="{FF2B5EF4-FFF2-40B4-BE49-F238E27FC236}">
                <a16:creationId xmlns="" xmlns:a16="http://schemas.microsoft.com/office/drawing/2014/main" id="{A5490C42-D944-4943-A5A7-4CE426B664EC}"/>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4591978-1342-554A-82AC-B12872A7F26C}" type="slidenum">
              <a:rPr kumimoji="0" lang="x-non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x-non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aphicFrame>
        <p:nvGraphicFramePr>
          <p:cNvPr id="4" name="Table 3">
            <a:extLst>
              <a:ext uri="{FF2B5EF4-FFF2-40B4-BE49-F238E27FC236}">
                <a16:creationId xmlns="" xmlns:a16="http://schemas.microsoft.com/office/drawing/2014/main" id="{8780F4D5-75DB-41BF-AF01-5C989EE8AE61}"/>
              </a:ext>
            </a:extLst>
          </p:cNvPr>
          <p:cNvGraphicFramePr>
            <a:graphicFrameLocks noGrp="1"/>
          </p:cNvGraphicFramePr>
          <p:nvPr>
            <p:extLst>
              <p:ext uri="{D42A27DB-BD31-4B8C-83A1-F6EECF244321}">
                <p14:modId xmlns:p14="http://schemas.microsoft.com/office/powerpoint/2010/main" val="2525499297"/>
              </p:ext>
            </p:extLst>
          </p:nvPr>
        </p:nvGraphicFramePr>
        <p:xfrm>
          <a:off x="628650" y="1825625"/>
          <a:ext cx="7886700" cy="3502155"/>
        </p:xfrm>
        <a:graphic>
          <a:graphicData uri="http://schemas.openxmlformats.org/drawingml/2006/table">
            <a:tbl>
              <a:tblPr firstRow="1" firstCol="1" bandRow="1">
                <a:tableStyleId>{5C22544A-7EE6-4342-B048-85BDC9FD1C3A}</a:tableStyleId>
              </a:tblPr>
              <a:tblGrid>
                <a:gridCol w="1044199">
                  <a:extLst>
                    <a:ext uri="{9D8B030D-6E8A-4147-A177-3AD203B41FA5}">
                      <a16:colId xmlns="" xmlns:a16="http://schemas.microsoft.com/office/drawing/2014/main" val="3295278406"/>
                    </a:ext>
                  </a:extLst>
                </a:gridCol>
                <a:gridCol w="2335380">
                  <a:extLst>
                    <a:ext uri="{9D8B030D-6E8A-4147-A177-3AD203B41FA5}">
                      <a16:colId xmlns="" xmlns:a16="http://schemas.microsoft.com/office/drawing/2014/main" val="3836955616"/>
                    </a:ext>
                  </a:extLst>
                </a:gridCol>
                <a:gridCol w="1132530">
                  <a:extLst>
                    <a:ext uri="{9D8B030D-6E8A-4147-A177-3AD203B41FA5}">
                      <a16:colId xmlns="" xmlns:a16="http://schemas.microsoft.com/office/drawing/2014/main" val="1856694407"/>
                    </a:ext>
                  </a:extLst>
                </a:gridCol>
                <a:gridCol w="1061550">
                  <a:extLst>
                    <a:ext uri="{9D8B030D-6E8A-4147-A177-3AD203B41FA5}">
                      <a16:colId xmlns="" xmlns:a16="http://schemas.microsoft.com/office/drawing/2014/main" val="1518023970"/>
                    </a:ext>
                  </a:extLst>
                </a:gridCol>
                <a:gridCol w="1179850">
                  <a:extLst>
                    <a:ext uri="{9D8B030D-6E8A-4147-A177-3AD203B41FA5}">
                      <a16:colId xmlns="" xmlns:a16="http://schemas.microsoft.com/office/drawing/2014/main" val="2616164501"/>
                    </a:ext>
                  </a:extLst>
                </a:gridCol>
                <a:gridCol w="1133191">
                  <a:extLst>
                    <a:ext uri="{9D8B030D-6E8A-4147-A177-3AD203B41FA5}">
                      <a16:colId xmlns="" xmlns:a16="http://schemas.microsoft.com/office/drawing/2014/main" val="2036609953"/>
                    </a:ext>
                  </a:extLst>
                </a:gridCol>
              </a:tblGrid>
              <a:tr h="494953">
                <a:tc>
                  <a:txBody>
                    <a:bodyPr/>
                    <a:lstStyle/>
                    <a:p>
                      <a:pPr algn="just">
                        <a:lnSpc>
                          <a:spcPct val="115000"/>
                        </a:lnSpc>
                        <a:spcAft>
                          <a:spcPts val="0"/>
                        </a:spcAft>
                      </a:pPr>
                      <a:r>
                        <a:rPr lang="en-GB" sz="1100" dirty="0" err="1" smtClean="0">
                          <a:solidFill>
                            <a:schemeClr val="tx1"/>
                          </a:solidFill>
                          <a:effectLst/>
                          <a:latin typeface="Open Sans Light"/>
                        </a:rPr>
                        <a:t>Priorit</a:t>
                      </a:r>
                      <a:r>
                        <a:rPr lang="hu-HU" sz="1100" dirty="0" smtClean="0">
                          <a:solidFill>
                            <a:schemeClr val="tx1"/>
                          </a:solidFill>
                          <a:effectLst/>
                          <a:latin typeface="Open Sans Light"/>
                        </a:rPr>
                        <a:t>a</a:t>
                      </a:r>
                      <a:r>
                        <a:rPr lang="en-GB" sz="1100" dirty="0" smtClean="0">
                          <a:solidFill>
                            <a:schemeClr val="tx1"/>
                          </a:solidFill>
                          <a:effectLst/>
                          <a:latin typeface="Open Sans Light"/>
                        </a:rPr>
                        <a:t> </a:t>
                      </a:r>
                      <a:endParaRPr lang="en-GB" sz="1100" dirty="0">
                        <a:solidFill>
                          <a:schemeClr val="tx1"/>
                        </a:solidFill>
                        <a:effectLst/>
                        <a:latin typeface="Open Sans Light"/>
                        <a:ea typeface="Times New Roman" panose="02020603050405020304" pitchFamily="18" charset="0"/>
                        <a:cs typeface="Times New Roman" panose="02020603050405020304" pitchFamily="18" charset="0"/>
                      </a:endParaRPr>
                    </a:p>
                  </a:txBody>
                  <a:tcPr marL="68580" marR="68580" marT="0" marB="0" anchor="ctr">
                    <a:solidFill>
                      <a:schemeClr val="bg2"/>
                    </a:solidFill>
                  </a:tcPr>
                </a:tc>
                <a:tc>
                  <a:txBody>
                    <a:bodyPr/>
                    <a:lstStyle/>
                    <a:p>
                      <a:pPr marL="0" algn="just" defTabSz="914400" rtl="0" eaLnBrk="1" latinLnBrk="0" hangingPunct="1">
                        <a:lnSpc>
                          <a:spcPct val="115000"/>
                        </a:lnSpc>
                        <a:spcAft>
                          <a:spcPts val="0"/>
                        </a:spcAft>
                      </a:pPr>
                      <a:r>
                        <a:rPr lang="hu-HU" sz="1100" b="1" kern="1200" dirty="0" err="1" smtClean="0">
                          <a:solidFill>
                            <a:schemeClr val="tx1"/>
                          </a:solidFill>
                          <a:effectLst/>
                          <a:latin typeface="Open Sans Light"/>
                          <a:ea typeface="+mn-ea"/>
                          <a:cs typeface="+mn-cs"/>
                        </a:rPr>
                        <a:t>Cieľ</a:t>
                      </a:r>
                      <a:endParaRPr lang="en-GB" sz="1100" b="1" kern="1200" dirty="0">
                        <a:solidFill>
                          <a:schemeClr val="tx1"/>
                        </a:solidFill>
                        <a:effectLst/>
                        <a:latin typeface="Open Sans Light"/>
                        <a:ea typeface="+mn-ea"/>
                        <a:cs typeface="+mn-cs"/>
                      </a:endParaRPr>
                    </a:p>
                  </a:txBody>
                  <a:tcPr marL="68580" marR="68580" marT="0" marB="0" anchor="ctr">
                    <a:solidFill>
                      <a:schemeClr val="bg2"/>
                    </a:solidFill>
                  </a:tcPr>
                </a:tc>
                <a:tc>
                  <a:txBody>
                    <a:bodyPr/>
                    <a:lstStyle/>
                    <a:p>
                      <a:pPr algn="ctr">
                        <a:lnSpc>
                          <a:spcPct val="115000"/>
                        </a:lnSpc>
                        <a:spcAft>
                          <a:spcPts val="0"/>
                        </a:spcAft>
                      </a:pPr>
                      <a:r>
                        <a:rPr lang="en-GB" sz="1100" dirty="0">
                          <a:solidFill>
                            <a:schemeClr val="tx1"/>
                          </a:solidFill>
                          <a:effectLst/>
                          <a:latin typeface="Open Sans Light"/>
                        </a:rPr>
                        <a:t>SSP </a:t>
                      </a:r>
                    </a:p>
                    <a:p>
                      <a:pPr algn="ctr">
                        <a:lnSpc>
                          <a:spcPct val="115000"/>
                        </a:lnSpc>
                        <a:spcAft>
                          <a:spcPts val="0"/>
                        </a:spcAft>
                      </a:pPr>
                      <a:r>
                        <a:rPr lang="en-GB" sz="1100" dirty="0">
                          <a:solidFill>
                            <a:schemeClr val="tx1"/>
                          </a:solidFill>
                          <a:effectLst/>
                          <a:latin typeface="Open Sans Light"/>
                        </a:rPr>
                        <a:t>(70K</a:t>
                      </a:r>
                      <a:r>
                        <a:rPr lang="en-GB" sz="1100" cap="small" dirty="0">
                          <a:solidFill>
                            <a:schemeClr val="tx1"/>
                          </a:solidFill>
                          <a:effectLst/>
                          <a:latin typeface="Open Sans Light"/>
                        </a:rPr>
                        <a:t>≤x</a:t>
                      </a:r>
                      <a:r>
                        <a:rPr lang="en-GB" sz="1100" dirty="0">
                          <a:solidFill>
                            <a:schemeClr val="tx1"/>
                          </a:solidFill>
                          <a:effectLst/>
                          <a:latin typeface="Open Sans Light"/>
                        </a:rPr>
                        <a:t>&lt;300K)</a:t>
                      </a:r>
                      <a:endParaRPr lang="en-GB" sz="1100" dirty="0">
                        <a:solidFill>
                          <a:schemeClr val="tx1"/>
                        </a:solidFill>
                      </a:endParaRPr>
                    </a:p>
                  </a:txBody>
                  <a:tcPr marL="68580" marR="68580" marT="0" marB="0" anchor="ctr">
                    <a:solidFill>
                      <a:schemeClr val="bg2"/>
                    </a:solidFill>
                  </a:tcPr>
                </a:tc>
                <a:tc>
                  <a:txBody>
                    <a:bodyPr/>
                    <a:lstStyle/>
                    <a:p>
                      <a:pPr algn="ctr">
                        <a:lnSpc>
                          <a:spcPct val="115000"/>
                        </a:lnSpc>
                        <a:spcAft>
                          <a:spcPts val="0"/>
                        </a:spcAft>
                      </a:pPr>
                      <a:r>
                        <a:rPr lang="en-GB" sz="1100" cap="small" dirty="0">
                          <a:solidFill>
                            <a:schemeClr val="tx1"/>
                          </a:solidFill>
                          <a:effectLst/>
                          <a:latin typeface="Open Sans Light"/>
                        </a:rPr>
                        <a:t>RSP </a:t>
                      </a:r>
                      <a:endParaRPr lang="en-GB" sz="1100" dirty="0">
                        <a:solidFill>
                          <a:schemeClr val="tx1"/>
                        </a:solidFill>
                        <a:effectLst/>
                        <a:latin typeface="Open Sans Light"/>
                      </a:endParaRPr>
                    </a:p>
                    <a:p>
                      <a:pPr algn="ctr">
                        <a:lnSpc>
                          <a:spcPct val="115000"/>
                        </a:lnSpc>
                        <a:spcAft>
                          <a:spcPts val="0"/>
                        </a:spcAft>
                      </a:pPr>
                      <a:r>
                        <a:rPr lang="en-GB" sz="1100" cap="small" dirty="0">
                          <a:solidFill>
                            <a:schemeClr val="tx1"/>
                          </a:solidFill>
                          <a:effectLst/>
                          <a:latin typeface="Open Sans Light"/>
                        </a:rPr>
                        <a:t>(300K≤x&lt;2,5M)</a:t>
                      </a:r>
                      <a:endParaRPr lang="en-GB" sz="1100" dirty="0">
                        <a:solidFill>
                          <a:schemeClr val="tx1"/>
                        </a:solidFill>
                        <a:effectLst/>
                        <a:latin typeface="Open Sans Light"/>
                        <a:ea typeface="Times New Roman" panose="02020603050405020304" pitchFamily="18" charset="0"/>
                        <a:cs typeface="Times New Roman" panose="02020603050405020304" pitchFamily="18" charset="0"/>
                      </a:endParaRPr>
                    </a:p>
                  </a:txBody>
                  <a:tcPr marL="68580" marR="68580" marT="0" marB="0" anchor="ctr">
                    <a:solidFill>
                      <a:schemeClr val="bg2"/>
                    </a:solidFill>
                  </a:tcPr>
                </a:tc>
                <a:tc>
                  <a:txBody>
                    <a:bodyPr/>
                    <a:lstStyle/>
                    <a:p>
                      <a:pPr algn="ctr">
                        <a:lnSpc>
                          <a:spcPct val="115000"/>
                        </a:lnSpc>
                        <a:spcAft>
                          <a:spcPts val="0"/>
                        </a:spcAft>
                      </a:pPr>
                      <a:r>
                        <a:rPr lang="en-GB" sz="1100" cap="small" dirty="0">
                          <a:solidFill>
                            <a:schemeClr val="tx1"/>
                          </a:solidFill>
                          <a:effectLst/>
                          <a:latin typeface="Open Sans Light"/>
                        </a:rPr>
                        <a:t>LSP</a:t>
                      </a:r>
                      <a:endParaRPr lang="en-GB" sz="1100" dirty="0">
                        <a:solidFill>
                          <a:schemeClr val="tx1"/>
                        </a:solidFill>
                        <a:effectLst/>
                        <a:latin typeface="Open Sans Light"/>
                      </a:endParaRPr>
                    </a:p>
                    <a:p>
                      <a:pPr algn="ctr">
                        <a:lnSpc>
                          <a:spcPct val="115000"/>
                        </a:lnSpc>
                        <a:spcAft>
                          <a:spcPts val="0"/>
                        </a:spcAft>
                      </a:pPr>
                      <a:r>
                        <a:rPr lang="en-GB" sz="1100" cap="small" dirty="0">
                          <a:solidFill>
                            <a:schemeClr val="tx1"/>
                          </a:solidFill>
                          <a:effectLst/>
                          <a:latin typeface="Open Sans Light"/>
                        </a:rPr>
                        <a:t>(2,5 M≤x≤5M)</a:t>
                      </a:r>
                      <a:endParaRPr lang="en-GB" sz="1100" dirty="0">
                        <a:solidFill>
                          <a:schemeClr val="tx1"/>
                        </a:solidFill>
                        <a:effectLst/>
                        <a:latin typeface="Open Sans Light"/>
                        <a:ea typeface="Times New Roman" panose="02020603050405020304" pitchFamily="18" charset="0"/>
                        <a:cs typeface="Times New Roman" panose="02020603050405020304" pitchFamily="18" charset="0"/>
                      </a:endParaRPr>
                    </a:p>
                  </a:txBody>
                  <a:tcPr marL="68580" marR="68580" marT="0" marB="0" anchor="ctr">
                    <a:solidFill>
                      <a:schemeClr val="bg2"/>
                    </a:solidFill>
                  </a:tcPr>
                </a:tc>
                <a:tc>
                  <a:txBody>
                    <a:bodyPr/>
                    <a:lstStyle/>
                    <a:p>
                      <a:pPr algn="ctr">
                        <a:lnSpc>
                          <a:spcPct val="115000"/>
                        </a:lnSpc>
                        <a:spcAft>
                          <a:spcPts val="0"/>
                        </a:spcAft>
                      </a:pPr>
                      <a:r>
                        <a:rPr lang="hu-HU" sz="1100" cap="small" dirty="0" smtClean="0">
                          <a:solidFill>
                            <a:schemeClr val="tx1"/>
                          </a:solidFill>
                          <a:effectLst/>
                          <a:latin typeface="Open Sans Light"/>
                        </a:rPr>
                        <a:t>CELKOM</a:t>
                      </a:r>
                      <a:endParaRPr lang="en-GB" sz="1100" dirty="0">
                        <a:solidFill>
                          <a:schemeClr val="tx1"/>
                        </a:solidFill>
                        <a:effectLst/>
                        <a:latin typeface="Open Sans Light"/>
                        <a:ea typeface="Times New Roman" panose="02020603050405020304" pitchFamily="18" charset="0"/>
                        <a:cs typeface="Times New Roman" panose="02020603050405020304" pitchFamily="18" charset="0"/>
                      </a:endParaRPr>
                    </a:p>
                  </a:txBody>
                  <a:tcPr marL="68580" marR="68580" marT="0" marB="0" anchor="ctr">
                    <a:solidFill>
                      <a:schemeClr val="bg2"/>
                    </a:solidFill>
                  </a:tcPr>
                </a:tc>
                <a:extLst>
                  <a:ext uri="{0D108BD9-81ED-4DB2-BD59-A6C34878D82A}">
                    <a16:rowId xmlns="" xmlns:a16="http://schemas.microsoft.com/office/drawing/2014/main" val="2945837055"/>
                  </a:ext>
                </a:extLst>
              </a:tr>
              <a:tr h="394315">
                <a:tc rowSpan="2">
                  <a:txBody>
                    <a:bodyPr/>
                    <a:lstStyle/>
                    <a:p>
                      <a:pPr algn="l">
                        <a:lnSpc>
                          <a:spcPct val="115000"/>
                        </a:lnSpc>
                        <a:spcAft>
                          <a:spcPts val="0"/>
                        </a:spcAft>
                      </a:pPr>
                      <a:r>
                        <a:rPr lang="en-GB" sz="1100" dirty="0">
                          <a:solidFill>
                            <a:schemeClr val="tx1"/>
                          </a:solidFill>
                          <a:effectLst/>
                          <a:latin typeface="Open Sans Light"/>
                        </a:rPr>
                        <a:t>P1 – </a:t>
                      </a:r>
                      <a:r>
                        <a:rPr lang="sk-SK" sz="1100" b="1" kern="1200" dirty="0" smtClean="0">
                          <a:solidFill>
                            <a:schemeClr val="tx1"/>
                          </a:solidFill>
                          <a:effectLst/>
                          <a:latin typeface="Open Sans Light"/>
                          <a:ea typeface="+mn-ea"/>
                          <a:cs typeface="+mn-cs"/>
                        </a:rPr>
                        <a:t>Odolný a zelený pohraničný región</a:t>
                      </a:r>
                      <a:endParaRPr lang="en-GB" sz="1100" dirty="0">
                        <a:solidFill>
                          <a:schemeClr val="tx1"/>
                        </a:solidFill>
                        <a:effectLst/>
                        <a:latin typeface="Open Sans Light"/>
                        <a:ea typeface="Times New Roman" panose="02020603050405020304" pitchFamily="18" charset="0"/>
                        <a:cs typeface="Times New Roman" panose="02020603050405020304" pitchFamily="18" charset="0"/>
                      </a:endParaRPr>
                    </a:p>
                  </a:txBody>
                  <a:tcPr marL="68580" marR="68580" marT="0" marB="0" anchor="ctr">
                    <a:solidFill>
                      <a:schemeClr val="accent6">
                        <a:lumMod val="40000"/>
                        <a:lumOff val="60000"/>
                      </a:schemeClr>
                    </a:solidFill>
                  </a:tcPr>
                </a:tc>
                <a:tc>
                  <a:txBody>
                    <a:bodyPr/>
                    <a:lstStyle/>
                    <a:p>
                      <a:pPr algn="l">
                        <a:lnSpc>
                          <a:spcPct val="115000"/>
                        </a:lnSpc>
                        <a:spcAft>
                          <a:spcPts val="0"/>
                        </a:spcAft>
                      </a:pPr>
                      <a:r>
                        <a:rPr lang="en-GB" sz="1100" dirty="0">
                          <a:solidFill>
                            <a:schemeClr val="tx1"/>
                          </a:solidFill>
                          <a:effectLst/>
                          <a:latin typeface="Open Sans Light"/>
                        </a:rPr>
                        <a:t>1.1 </a:t>
                      </a:r>
                      <a:r>
                        <a:rPr lang="hu-HU" sz="1100" dirty="0" smtClean="0">
                          <a:latin typeface="Open Sans Light" pitchFamily="2" charset="0"/>
                          <a:ea typeface="Open Sans Light" pitchFamily="2" charset="0"/>
                          <a:cs typeface="Open Sans Light" pitchFamily="2" charset="0"/>
                        </a:rPr>
                        <a:t>A</a:t>
                      </a:r>
                      <a:r>
                        <a:rPr lang="sk-SK" sz="1100" dirty="0" smtClean="0">
                          <a:latin typeface="Open Sans Light" pitchFamily="2" charset="0"/>
                          <a:ea typeface="Open Sans Light" pitchFamily="2" charset="0"/>
                          <a:cs typeface="Open Sans Light" pitchFamily="2" charset="0"/>
                        </a:rPr>
                        <a:t>daptácie na zmenu klímy a prevencie rizika </a:t>
                      </a:r>
                      <a:endParaRPr lang="en-GB" sz="1100" dirty="0">
                        <a:solidFill>
                          <a:schemeClr val="tx1"/>
                        </a:solidFill>
                        <a:effectLst/>
                        <a:latin typeface="Open Sans Light"/>
                        <a:ea typeface="Times New Roman" panose="02020603050405020304" pitchFamily="18" charset="0"/>
                        <a:cs typeface="Times New Roman" panose="02020603050405020304" pitchFamily="18" charset="0"/>
                      </a:endParaRPr>
                    </a:p>
                  </a:txBody>
                  <a:tcPr marL="68580" marR="68580" marT="0" marB="0" anchor="ctr">
                    <a:solidFill>
                      <a:schemeClr val="accent6">
                        <a:lumMod val="40000"/>
                        <a:lumOff val="60000"/>
                      </a:schemeClr>
                    </a:solidFill>
                  </a:tcPr>
                </a:tc>
                <a:tc>
                  <a:txBody>
                    <a:bodyPr/>
                    <a:lstStyle/>
                    <a:p>
                      <a:pPr algn="r">
                        <a:lnSpc>
                          <a:spcPct val="115000"/>
                        </a:lnSpc>
                        <a:spcAft>
                          <a:spcPts val="0"/>
                        </a:spcAft>
                      </a:pPr>
                      <a:r>
                        <a:rPr lang="en-GB" sz="1100" dirty="0">
                          <a:solidFill>
                            <a:schemeClr val="tx1"/>
                          </a:solidFill>
                          <a:effectLst/>
                          <a:latin typeface="Open Sans Light"/>
                        </a:rPr>
                        <a:t>2 500 000</a:t>
                      </a:r>
                      <a:endParaRPr lang="en-GB" sz="1100" dirty="0">
                        <a:solidFill>
                          <a:schemeClr val="tx1"/>
                        </a:solidFill>
                        <a:effectLst/>
                        <a:latin typeface="Open Sans Light"/>
                        <a:ea typeface="Times New Roman" panose="02020603050405020304" pitchFamily="18" charset="0"/>
                        <a:cs typeface="Times New Roman" panose="02020603050405020304" pitchFamily="18" charset="0"/>
                      </a:endParaRPr>
                    </a:p>
                  </a:txBody>
                  <a:tcPr marL="68580" marR="68580" marT="0" marB="0" anchor="ctr">
                    <a:solidFill>
                      <a:schemeClr val="accent6">
                        <a:lumMod val="40000"/>
                        <a:lumOff val="60000"/>
                      </a:schemeClr>
                    </a:solidFill>
                  </a:tcPr>
                </a:tc>
                <a:tc>
                  <a:txBody>
                    <a:bodyPr/>
                    <a:lstStyle/>
                    <a:p>
                      <a:pPr algn="r">
                        <a:lnSpc>
                          <a:spcPct val="115000"/>
                        </a:lnSpc>
                        <a:spcAft>
                          <a:spcPts val="0"/>
                        </a:spcAft>
                      </a:pPr>
                      <a:r>
                        <a:rPr lang="en-GB" sz="1100" dirty="0">
                          <a:solidFill>
                            <a:schemeClr val="tx1"/>
                          </a:solidFill>
                          <a:effectLst/>
                          <a:latin typeface="Open Sans Light"/>
                        </a:rPr>
                        <a:t>3 000 000</a:t>
                      </a:r>
                      <a:endParaRPr lang="en-GB" sz="1100" dirty="0">
                        <a:solidFill>
                          <a:schemeClr val="tx1"/>
                        </a:solidFill>
                        <a:effectLst/>
                        <a:latin typeface="Open Sans Light"/>
                        <a:ea typeface="Times New Roman" panose="02020603050405020304" pitchFamily="18" charset="0"/>
                        <a:cs typeface="Times New Roman" panose="02020603050405020304" pitchFamily="18" charset="0"/>
                      </a:endParaRPr>
                    </a:p>
                  </a:txBody>
                  <a:tcPr marL="68580" marR="68580" marT="0" marB="0" anchor="ctr">
                    <a:solidFill>
                      <a:schemeClr val="accent6">
                        <a:lumMod val="40000"/>
                        <a:lumOff val="60000"/>
                      </a:schemeClr>
                    </a:solidFill>
                  </a:tcPr>
                </a:tc>
                <a:tc>
                  <a:txBody>
                    <a:bodyPr/>
                    <a:lstStyle/>
                    <a:p>
                      <a:pPr algn="r">
                        <a:lnSpc>
                          <a:spcPct val="115000"/>
                        </a:lnSpc>
                        <a:spcAft>
                          <a:spcPts val="0"/>
                        </a:spcAft>
                      </a:pPr>
                      <a:r>
                        <a:rPr lang="en-GB" sz="1100" dirty="0">
                          <a:solidFill>
                            <a:schemeClr val="tx1"/>
                          </a:solidFill>
                          <a:effectLst/>
                          <a:latin typeface="Open Sans Light"/>
                        </a:rPr>
                        <a:t>6 000 000</a:t>
                      </a:r>
                      <a:endParaRPr lang="en-GB" sz="1100" dirty="0">
                        <a:solidFill>
                          <a:schemeClr val="tx1"/>
                        </a:solidFill>
                        <a:effectLst/>
                        <a:latin typeface="Open Sans Light"/>
                        <a:ea typeface="Times New Roman" panose="02020603050405020304" pitchFamily="18" charset="0"/>
                        <a:cs typeface="Times New Roman" panose="02020603050405020304" pitchFamily="18" charset="0"/>
                      </a:endParaRPr>
                    </a:p>
                  </a:txBody>
                  <a:tcPr marL="68580" marR="68580" marT="0" marB="0" anchor="ctr">
                    <a:solidFill>
                      <a:schemeClr val="accent6">
                        <a:lumMod val="40000"/>
                        <a:lumOff val="60000"/>
                      </a:schemeClr>
                    </a:solidFill>
                  </a:tcPr>
                </a:tc>
                <a:tc>
                  <a:txBody>
                    <a:bodyPr/>
                    <a:lstStyle/>
                    <a:p>
                      <a:pPr algn="r">
                        <a:lnSpc>
                          <a:spcPct val="115000"/>
                        </a:lnSpc>
                        <a:spcAft>
                          <a:spcPts val="0"/>
                        </a:spcAft>
                      </a:pPr>
                      <a:r>
                        <a:rPr lang="en-GB" sz="1100" b="1" dirty="0">
                          <a:solidFill>
                            <a:schemeClr val="tx1"/>
                          </a:solidFill>
                          <a:effectLst/>
                          <a:latin typeface="Open Sans Light"/>
                        </a:rPr>
                        <a:t>11 500 000</a:t>
                      </a:r>
                      <a:endParaRPr lang="en-GB" sz="1100" b="1" dirty="0">
                        <a:solidFill>
                          <a:schemeClr val="tx1"/>
                        </a:solidFill>
                        <a:effectLst/>
                        <a:latin typeface="Open Sans Light"/>
                        <a:ea typeface="Times New Roman" panose="02020603050405020304" pitchFamily="18" charset="0"/>
                        <a:cs typeface="Times New Roman" panose="02020603050405020304" pitchFamily="18" charset="0"/>
                      </a:endParaRPr>
                    </a:p>
                  </a:txBody>
                  <a:tcPr marL="68580" marR="68580" marT="0" marB="0" anchor="ctr">
                    <a:solidFill>
                      <a:schemeClr val="accent6">
                        <a:lumMod val="40000"/>
                        <a:lumOff val="60000"/>
                      </a:schemeClr>
                    </a:solidFill>
                  </a:tcPr>
                </a:tc>
                <a:extLst>
                  <a:ext uri="{0D108BD9-81ED-4DB2-BD59-A6C34878D82A}">
                    <a16:rowId xmlns="" xmlns:a16="http://schemas.microsoft.com/office/drawing/2014/main" val="3123499809"/>
                  </a:ext>
                </a:extLst>
              </a:tr>
              <a:tr h="394315">
                <a:tc vMerge="1">
                  <a:txBody>
                    <a:bodyPr/>
                    <a:lstStyle/>
                    <a:p>
                      <a:endParaRPr lang="en-GB"/>
                    </a:p>
                  </a:txBody>
                  <a:tcPr/>
                </a:tc>
                <a:tc>
                  <a:txBody>
                    <a:bodyPr/>
                    <a:lstStyle/>
                    <a:p>
                      <a:pPr algn="l">
                        <a:lnSpc>
                          <a:spcPct val="115000"/>
                        </a:lnSpc>
                        <a:spcAft>
                          <a:spcPts val="0"/>
                        </a:spcAft>
                      </a:pPr>
                      <a:r>
                        <a:rPr lang="en-GB" sz="1100" dirty="0">
                          <a:solidFill>
                            <a:schemeClr val="tx1"/>
                          </a:solidFill>
                          <a:effectLst/>
                          <a:latin typeface="Open Sans Light"/>
                        </a:rPr>
                        <a:t>1.2 </a:t>
                      </a:r>
                      <a:r>
                        <a:rPr lang="en-GB" sz="1100" dirty="0" err="1" smtClean="0">
                          <a:latin typeface="Open Sans Light" pitchFamily="2" charset="0"/>
                          <a:ea typeface="Open Sans Light" pitchFamily="2" charset="0"/>
                          <a:cs typeface="Open Sans Light" pitchFamily="2" charset="0"/>
                        </a:rPr>
                        <a:t>Biodiver</a:t>
                      </a:r>
                      <a:r>
                        <a:rPr lang="hu-HU" sz="1100" dirty="0" smtClean="0">
                          <a:latin typeface="Open Sans Light" pitchFamily="2" charset="0"/>
                          <a:ea typeface="Open Sans Light" pitchFamily="2" charset="0"/>
                          <a:cs typeface="Open Sans Light" pitchFamily="2" charset="0"/>
                        </a:rPr>
                        <a:t>z</a:t>
                      </a:r>
                      <a:r>
                        <a:rPr lang="en-GB" sz="1100" dirty="0" smtClean="0">
                          <a:latin typeface="Open Sans Light" pitchFamily="2" charset="0"/>
                          <a:ea typeface="Open Sans Light" pitchFamily="2" charset="0"/>
                          <a:cs typeface="Open Sans Light" pitchFamily="2" charset="0"/>
                        </a:rPr>
                        <a:t>it</a:t>
                      </a:r>
                      <a:r>
                        <a:rPr lang="hu-HU" sz="1100" dirty="0" smtClean="0">
                          <a:latin typeface="Open Sans Light" pitchFamily="2" charset="0"/>
                          <a:ea typeface="Open Sans Light" pitchFamily="2" charset="0"/>
                          <a:cs typeface="Open Sans Light" pitchFamily="2" charset="0"/>
                        </a:rPr>
                        <a:t>a</a:t>
                      </a:r>
                      <a:r>
                        <a:rPr lang="en-GB" sz="1100" dirty="0" smtClean="0">
                          <a:latin typeface="Open Sans Light" pitchFamily="2" charset="0"/>
                          <a:ea typeface="Open Sans Light" pitchFamily="2" charset="0"/>
                          <a:cs typeface="Open Sans Light" pitchFamily="2" charset="0"/>
                        </a:rPr>
                        <a:t> a </a:t>
                      </a:r>
                      <a:r>
                        <a:rPr lang="hu-HU" sz="1100" dirty="0" err="1" smtClean="0">
                          <a:latin typeface="Open Sans Light" pitchFamily="2" charset="0"/>
                          <a:ea typeface="Open Sans Light" pitchFamily="2" charset="0"/>
                          <a:cs typeface="Open Sans Light" pitchFamily="2" charset="0"/>
                        </a:rPr>
                        <a:t>znížené</a:t>
                      </a:r>
                      <a:r>
                        <a:rPr lang="hu-HU" sz="1100" dirty="0" smtClean="0">
                          <a:latin typeface="Open Sans Light" pitchFamily="2" charset="0"/>
                          <a:ea typeface="Open Sans Light" pitchFamily="2" charset="0"/>
                          <a:cs typeface="Open Sans Light" pitchFamily="2" charset="0"/>
                        </a:rPr>
                        <a:t> </a:t>
                      </a:r>
                      <a:r>
                        <a:rPr lang="hu-HU" sz="1100" dirty="0" err="1" smtClean="0">
                          <a:latin typeface="Open Sans Light" pitchFamily="2" charset="0"/>
                          <a:ea typeface="Open Sans Light" pitchFamily="2" charset="0"/>
                          <a:cs typeface="Open Sans Light" pitchFamily="2" charset="0"/>
                        </a:rPr>
                        <a:t>znečistenie</a:t>
                      </a:r>
                      <a:r>
                        <a:rPr lang="hu-HU" sz="1100" dirty="0" smtClean="0">
                          <a:latin typeface="Open Sans Light" pitchFamily="2" charset="0"/>
                          <a:ea typeface="Open Sans Light" pitchFamily="2" charset="0"/>
                          <a:cs typeface="Open Sans Light" pitchFamily="2" charset="0"/>
                        </a:rPr>
                        <a:t> </a:t>
                      </a:r>
                      <a:endParaRPr lang="en-GB" sz="1100" dirty="0">
                        <a:solidFill>
                          <a:schemeClr val="tx1"/>
                        </a:solidFill>
                        <a:effectLst/>
                        <a:latin typeface="Open Sans Light"/>
                        <a:ea typeface="Times New Roman" panose="02020603050405020304" pitchFamily="18" charset="0"/>
                        <a:cs typeface="Times New Roman" panose="02020603050405020304" pitchFamily="18" charset="0"/>
                      </a:endParaRPr>
                    </a:p>
                  </a:txBody>
                  <a:tcPr marL="68580" marR="68580" marT="0" marB="0" anchor="ctr">
                    <a:solidFill>
                      <a:schemeClr val="accent6">
                        <a:lumMod val="40000"/>
                        <a:lumOff val="60000"/>
                      </a:schemeClr>
                    </a:solidFill>
                  </a:tcPr>
                </a:tc>
                <a:tc>
                  <a:txBody>
                    <a:bodyPr/>
                    <a:lstStyle/>
                    <a:p>
                      <a:pPr algn="r">
                        <a:lnSpc>
                          <a:spcPct val="115000"/>
                        </a:lnSpc>
                        <a:spcAft>
                          <a:spcPts val="0"/>
                        </a:spcAft>
                      </a:pPr>
                      <a:r>
                        <a:rPr lang="en-GB" sz="1100" dirty="0">
                          <a:solidFill>
                            <a:schemeClr val="tx1"/>
                          </a:solidFill>
                          <a:effectLst/>
                          <a:latin typeface="Open Sans Light"/>
                        </a:rPr>
                        <a:t>2 000 000</a:t>
                      </a:r>
                      <a:endParaRPr lang="en-GB" sz="1100" dirty="0">
                        <a:solidFill>
                          <a:schemeClr val="tx1"/>
                        </a:solidFill>
                        <a:effectLst/>
                        <a:latin typeface="Open Sans Light"/>
                        <a:ea typeface="Times New Roman" panose="02020603050405020304" pitchFamily="18" charset="0"/>
                        <a:cs typeface="Times New Roman" panose="02020603050405020304" pitchFamily="18" charset="0"/>
                      </a:endParaRPr>
                    </a:p>
                  </a:txBody>
                  <a:tcPr marL="68580" marR="68580" marT="0" marB="0" anchor="ctr">
                    <a:solidFill>
                      <a:schemeClr val="accent6">
                        <a:lumMod val="40000"/>
                        <a:lumOff val="60000"/>
                      </a:schemeClr>
                    </a:solidFill>
                  </a:tcPr>
                </a:tc>
                <a:tc>
                  <a:txBody>
                    <a:bodyPr/>
                    <a:lstStyle/>
                    <a:p>
                      <a:pPr algn="r">
                        <a:lnSpc>
                          <a:spcPct val="115000"/>
                        </a:lnSpc>
                        <a:spcAft>
                          <a:spcPts val="0"/>
                        </a:spcAft>
                      </a:pPr>
                      <a:r>
                        <a:rPr lang="en-GB" sz="1100" dirty="0">
                          <a:solidFill>
                            <a:schemeClr val="tx1"/>
                          </a:solidFill>
                          <a:effectLst/>
                          <a:latin typeface="Open Sans Light"/>
                        </a:rPr>
                        <a:t>2 500 000</a:t>
                      </a:r>
                      <a:endParaRPr lang="en-GB" sz="1100" dirty="0">
                        <a:solidFill>
                          <a:schemeClr val="tx1"/>
                        </a:solidFill>
                        <a:effectLst/>
                        <a:latin typeface="Open Sans Light"/>
                        <a:ea typeface="Times New Roman" panose="02020603050405020304" pitchFamily="18" charset="0"/>
                        <a:cs typeface="Times New Roman" panose="02020603050405020304" pitchFamily="18" charset="0"/>
                      </a:endParaRPr>
                    </a:p>
                  </a:txBody>
                  <a:tcPr marL="68580" marR="68580" marT="0" marB="0" anchor="ctr">
                    <a:solidFill>
                      <a:schemeClr val="accent6">
                        <a:lumMod val="40000"/>
                        <a:lumOff val="60000"/>
                      </a:schemeClr>
                    </a:solidFill>
                  </a:tcPr>
                </a:tc>
                <a:tc>
                  <a:txBody>
                    <a:bodyPr/>
                    <a:lstStyle/>
                    <a:p>
                      <a:pPr algn="r">
                        <a:lnSpc>
                          <a:spcPct val="115000"/>
                        </a:lnSpc>
                        <a:spcAft>
                          <a:spcPts val="0"/>
                        </a:spcAft>
                      </a:pPr>
                      <a:r>
                        <a:rPr lang="en-GB" sz="1100" dirty="0">
                          <a:solidFill>
                            <a:schemeClr val="tx1"/>
                          </a:solidFill>
                          <a:effectLst/>
                          <a:latin typeface="Open Sans Light"/>
                        </a:rPr>
                        <a:t>6 000 000</a:t>
                      </a:r>
                      <a:endParaRPr lang="en-GB" sz="1100" dirty="0">
                        <a:solidFill>
                          <a:schemeClr val="tx1"/>
                        </a:solidFill>
                        <a:effectLst/>
                        <a:latin typeface="Open Sans Light"/>
                        <a:ea typeface="Times New Roman" panose="02020603050405020304" pitchFamily="18" charset="0"/>
                        <a:cs typeface="Times New Roman" panose="02020603050405020304" pitchFamily="18" charset="0"/>
                      </a:endParaRPr>
                    </a:p>
                  </a:txBody>
                  <a:tcPr marL="68580" marR="68580" marT="0" marB="0" anchor="ctr">
                    <a:solidFill>
                      <a:schemeClr val="accent6">
                        <a:lumMod val="40000"/>
                        <a:lumOff val="60000"/>
                      </a:schemeClr>
                    </a:solidFill>
                  </a:tcPr>
                </a:tc>
                <a:tc>
                  <a:txBody>
                    <a:bodyPr/>
                    <a:lstStyle/>
                    <a:p>
                      <a:pPr algn="r">
                        <a:lnSpc>
                          <a:spcPct val="115000"/>
                        </a:lnSpc>
                        <a:spcAft>
                          <a:spcPts val="0"/>
                        </a:spcAft>
                      </a:pPr>
                      <a:r>
                        <a:rPr lang="en-GB" sz="1100" b="1" dirty="0">
                          <a:solidFill>
                            <a:schemeClr val="tx1"/>
                          </a:solidFill>
                          <a:effectLst/>
                          <a:latin typeface="Open Sans Light"/>
                        </a:rPr>
                        <a:t>10 500 000</a:t>
                      </a:r>
                      <a:endParaRPr lang="en-GB" sz="1100" b="1" dirty="0">
                        <a:solidFill>
                          <a:schemeClr val="tx1"/>
                        </a:solidFill>
                        <a:effectLst/>
                        <a:latin typeface="Open Sans Light"/>
                        <a:ea typeface="Times New Roman" panose="02020603050405020304" pitchFamily="18" charset="0"/>
                        <a:cs typeface="Times New Roman" panose="02020603050405020304" pitchFamily="18" charset="0"/>
                      </a:endParaRPr>
                    </a:p>
                  </a:txBody>
                  <a:tcPr marL="68580" marR="68580" marT="0" marB="0" anchor="ctr">
                    <a:solidFill>
                      <a:schemeClr val="accent6">
                        <a:lumMod val="40000"/>
                        <a:lumOff val="60000"/>
                      </a:schemeClr>
                    </a:solidFill>
                  </a:tcPr>
                </a:tc>
                <a:extLst>
                  <a:ext uri="{0D108BD9-81ED-4DB2-BD59-A6C34878D82A}">
                    <a16:rowId xmlns="" xmlns:a16="http://schemas.microsoft.com/office/drawing/2014/main" val="3876418906"/>
                  </a:ext>
                </a:extLst>
              </a:tr>
              <a:tr h="394315">
                <a:tc rowSpan="2">
                  <a:txBody>
                    <a:bodyPr/>
                    <a:lstStyle/>
                    <a:p>
                      <a:pPr marL="0" algn="l" defTabSz="914400" rtl="0" eaLnBrk="1" latinLnBrk="0" hangingPunct="1">
                        <a:lnSpc>
                          <a:spcPct val="115000"/>
                        </a:lnSpc>
                        <a:spcAft>
                          <a:spcPts val="0"/>
                        </a:spcAft>
                      </a:pPr>
                      <a:r>
                        <a:rPr lang="en-GB" sz="1100" dirty="0">
                          <a:solidFill>
                            <a:schemeClr val="tx1"/>
                          </a:solidFill>
                          <a:effectLst/>
                          <a:latin typeface="Open Sans Light"/>
                        </a:rPr>
                        <a:t>P2 – </a:t>
                      </a:r>
                      <a:r>
                        <a:rPr lang="sk-SK" sz="1100" b="1" kern="1200" dirty="0" smtClean="0">
                          <a:solidFill>
                            <a:schemeClr val="tx1"/>
                          </a:solidFill>
                          <a:effectLst/>
                          <a:latin typeface="Open Sans Light"/>
                          <a:ea typeface="+mn-ea"/>
                          <a:cs typeface="+mn-cs"/>
                        </a:rPr>
                        <a:t>Zdravý a atraktívny pohraničný región</a:t>
                      </a:r>
                      <a:endParaRPr lang="en-GB" sz="1100" b="1" kern="1200" dirty="0">
                        <a:solidFill>
                          <a:schemeClr val="tx1"/>
                        </a:solidFill>
                        <a:effectLst/>
                        <a:latin typeface="Open Sans Light"/>
                        <a:ea typeface="+mn-ea"/>
                        <a:cs typeface="+mn-cs"/>
                      </a:endParaRPr>
                    </a:p>
                  </a:txBody>
                  <a:tcPr marL="68580" marR="68580" marT="0" marB="0" anchor="ctr">
                    <a:solidFill>
                      <a:schemeClr val="accent4">
                        <a:lumMod val="40000"/>
                        <a:lumOff val="60000"/>
                      </a:schemeClr>
                    </a:solidFill>
                  </a:tcPr>
                </a:tc>
                <a:tc>
                  <a:txBody>
                    <a:bodyPr/>
                    <a:lstStyle/>
                    <a:p>
                      <a:pPr algn="l">
                        <a:lnSpc>
                          <a:spcPct val="115000"/>
                        </a:lnSpc>
                        <a:spcAft>
                          <a:spcPts val="0"/>
                        </a:spcAft>
                      </a:pPr>
                      <a:r>
                        <a:rPr lang="en-GB" sz="1100" dirty="0">
                          <a:solidFill>
                            <a:schemeClr val="tx1"/>
                          </a:solidFill>
                          <a:effectLst/>
                          <a:latin typeface="Open Sans Light"/>
                        </a:rPr>
                        <a:t>2.1 </a:t>
                      </a:r>
                      <a:r>
                        <a:rPr lang="hu-HU" sz="1100" dirty="0" smtClean="0">
                          <a:latin typeface="Open Sans Light" pitchFamily="2" charset="0"/>
                        </a:rPr>
                        <a:t>Z</a:t>
                      </a:r>
                      <a:r>
                        <a:rPr lang="sk-SK" sz="1100" dirty="0" smtClean="0">
                          <a:latin typeface="Open Sans Light" pitchFamily="2" charset="0"/>
                        </a:rPr>
                        <a:t>abezpečenie rovnakého prístupu k zdrav. starostlivosti </a:t>
                      </a:r>
                      <a:endParaRPr lang="en-GB" sz="1100" dirty="0">
                        <a:solidFill>
                          <a:schemeClr val="tx1"/>
                        </a:solidFill>
                        <a:effectLst/>
                        <a:latin typeface="Open Sans Light"/>
                        <a:ea typeface="Times New Roman" panose="02020603050405020304" pitchFamily="18" charset="0"/>
                        <a:cs typeface="Times New Roman" panose="02020603050405020304" pitchFamily="18" charset="0"/>
                      </a:endParaRPr>
                    </a:p>
                  </a:txBody>
                  <a:tcPr marL="68580" marR="68580" marT="0" marB="0" anchor="ctr">
                    <a:solidFill>
                      <a:schemeClr val="accent4">
                        <a:lumMod val="40000"/>
                        <a:lumOff val="60000"/>
                      </a:schemeClr>
                    </a:solidFill>
                  </a:tcPr>
                </a:tc>
                <a:tc>
                  <a:txBody>
                    <a:bodyPr/>
                    <a:lstStyle/>
                    <a:p>
                      <a:pPr algn="r">
                        <a:lnSpc>
                          <a:spcPct val="115000"/>
                        </a:lnSpc>
                        <a:spcAft>
                          <a:spcPts val="0"/>
                        </a:spcAft>
                      </a:pPr>
                      <a:r>
                        <a:rPr lang="en-GB" sz="1100">
                          <a:solidFill>
                            <a:schemeClr val="tx1"/>
                          </a:solidFill>
                          <a:effectLst/>
                          <a:latin typeface="Open Sans Light"/>
                        </a:rPr>
                        <a:t>1 200 000</a:t>
                      </a:r>
                      <a:endParaRPr lang="en-GB" sz="1100">
                        <a:solidFill>
                          <a:schemeClr val="tx1"/>
                        </a:solidFill>
                        <a:effectLst/>
                        <a:latin typeface="Open Sans Light"/>
                        <a:ea typeface="Times New Roman" panose="02020603050405020304" pitchFamily="18" charset="0"/>
                        <a:cs typeface="Times New Roman" panose="02020603050405020304" pitchFamily="18" charset="0"/>
                      </a:endParaRPr>
                    </a:p>
                  </a:txBody>
                  <a:tcPr marL="68580" marR="68580" marT="0" marB="0" anchor="ctr">
                    <a:solidFill>
                      <a:schemeClr val="accent4">
                        <a:lumMod val="40000"/>
                        <a:lumOff val="60000"/>
                      </a:schemeClr>
                    </a:solidFill>
                  </a:tcPr>
                </a:tc>
                <a:tc>
                  <a:txBody>
                    <a:bodyPr/>
                    <a:lstStyle/>
                    <a:p>
                      <a:pPr algn="r">
                        <a:lnSpc>
                          <a:spcPct val="115000"/>
                        </a:lnSpc>
                        <a:spcAft>
                          <a:spcPts val="0"/>
                        </a:spcAft>
                      </a:pPr>
                      <a:r>
                        <a:rPr lang="en-GB" sz="1100">
                          <a:solidFill>
                            <a:schemeClr val="tx1"/>
                          </a:solidFill>
                          <a:effectLst/>
                          <a:latin typeface="Open Sans Light"/>
                        </a:rPr>
                        <a:t>15 000 000</a:t>
                      </a:r>
                      <a:endParaRPr lang="en-GB" sz="1100">
                        <a:solidFill>
                          <a:schemeClr val="tx1"/>
                        </a:solidFill>
                        <a:effectLst/>
                        <a:latin typeface="Open Sans Light"/>
                        <a:ea typeface="Times New Roman" panose="02020603050405020304" pitchFamily="18" charset="0"/>
                        <a:cs typeface="Times New Roman" panose="02020603050405020304" pitchFamily="18" charset="0"/>
                      </a:endParaRPr>
                    </a:p>
                  </a:txBody>
                  <a:tcPr marL="68580" marR="68580" marT="0" marB="0" anchor="ctr">
                    <a:solidFill>
                      <a:schemeClr val="accent4">
                        <a:lumMod val="40000"/>
                        <a:lumOff val="60000"/>
                      </a:schemeClr>
                    </a:solidFill>
                  </a:tcPr>
                </a:tc>
                <a:tc>
                  <a:txBody>
                    <a:bodyPr/>
                    <a:lstStyle/>
                    <a:p>
                      <a:pPr algn="r">
                        <a:lnSpc>
                          <a:spcPct val="115000"/>
                        </a:lnSpc>
                        <a:spcAft>
                          <a:spcPts val="0"/>
                        </a:spcAft>
                      </a:pPr>
                      <a:r>
                        <a:rPr lang="en-GB" sz="1100" dirty="0">
                          <a:solidFill>
                            <a:schemeClr val="tx1"/>
                          </a:solidFill>
                          <a:effectLst/>
                          <a:latin typeface="Open Sans Light"/>
                        </a:rPr>
                        <a:t>0</a:t>
                      </a:r>
                      <a:endParaRPr lang="en-GB" sz="1100" dirty="0">
                        <a:solidFill>
                          <a:schemeClr val="tx1"/>
                        </a:solidFill>
                        <a:effectLst/>
                        <a:latin typeface="Open Sans Light"/>
                        <a:ea typeface="Times New Roman" panose="02020603050405020304" pitchFamily="18" charset="0"/>
                        <a:cs typeface="Times New Roman" panose="02020603050405020304" pitchFamily="18" charset="0"/>
                      </a:endParaRPr>
                    </a:p>
                  </a:txBody>
                  <a:tcPr marL="68580" marR="68580" marT="0" marB="0" anchor="ctr">
                    <a:solidFill>
                      <a:schemeClr val="accent4">
                        <a:lumMod val="40000"/>
                        <a:lumOff val="60000"/>
                      </a:schemeClr>
                    </a:solidFill>
                  </a:tcPr>
                </a:tc>
                <a:tc>
                  <a:txBody>
                    <a:bodyPr/>
                    <a:lstStyle/>
                    <a:p>
                      <a:pPr algn="r">
                        <a:lnSpc>
                          <a:spcPct val="115000"/>
                        </a:lnSpc>
                        <a:spcAft>
                          <a:spcPts val="0"/>
                        </a:spcAft>
                      </a:pPr>
                      <a:r>
                        <a:rPr lang="en-GB" sz="1100" b="1" dirty="0">
                          <a:solidFill>
                            <a:schemeClr val="tx1"/>
                          </a:solidFill>
                          <a:effectLst/>
                          <a:latin typeface="Open Sans Light"/>
                        </a:rPr>
                        <a:t>16 200 000</a:t>
                      </a:r>
                      <a:endParaRPr lang="en-GB" sz="1100" b="1" dirty="0">
                        <a:solidFill>
                          <a:schemeClr val="tx1"/>
                        </a:solidFill>
                        <a:effectLst/>
                        <a:latin typeface="Open Sans Light"/>
                        <a:ea typeface="Times New Roman" panose="02020603050405020304" pitchFamily="18" charset="0"/>
                        <a:cs typeface="Times New Roman" panose="02020603050405020304" pitchFamily="18" charset="0"/>
                      </a:endParaRPr>
                    </a:p>
                  </a:txBody>
                  <a:tcPr marL="68580" marR="68580" marT="0" marB="0" anchor="ctr">
                    <a:solidFill>
                      <a:schemeClr val="accent4">
                        <a:lumMod val="40000"/>
                        <a:lumOff val="60000"/>
                      </a:schemeClr>
                    </a:solidFill>
                  </a:tcPr>
                </a:tc>
                <a:extLst>
                  <a:ext uri="{0D108BD9-81ED-4DB2-BD59-A6C34878D82A}">
                    <a16:rowId xmlns="" xmlns:a16="http://schemas.microsoft.com/office/drawing/2014/main" val="4205343200"/>
                  </a:ext>
                </a:extLst>
              </a:tr>
              <a:tr h="440341">
                <a:tc vMerge="1">
                  <a:txBody>
                    <a:bodyPr/>
                    <a:lstStyle/>
                    <a:p>
                      <a:endParaRPr lang="en-GB"/>
                    </a:p>
                  </a:txBody>
                  <a:tcPr/>
                </a:tc>
                <a:tc>
                  <a:txBody>
                    <a:bodyPr/>
                    <a:lstStyle/>
                    <a:p>
                      <a:pPr algn="l">
                        <a:lnSpc>
                          <a:spcPct val="115000"/>
                        </a:lnSpc>
                        <a:spcAft>
                          <a:spcPts val="0"/>
                        </a:spcAft>
                      </a:pPr>
                      <a:r>
                        <a:rPr lang="en-GB" sz="1100" dirty="0">
                          <a:solidFill>
                            <a:schemeClr val="tx1"/>
                          </a:solidFill>
                          <a:effectLst/>
                          <a:latin typeface="Open Sans Light"/>
                        </a:rPr>
                        <a:t>2.2 </a:t>
                      </a:r>
                      <a:r>
                        <a:rPr lang="hu-HU" sz="1100" dirty="0" smtClean="0">
                          <a:solidFill>
                            <a:schemeClr val="tx1"/>
                          </a:solidFill>
                          <a:effectLst/>
                          <a:latin typeface="Open Sans Light"/>
                        </a:rPr>
                        <a:t>K</a:t>
                      </a:r>
                      <a:r>
                        <a:rPr lang="en-US" sz="1100" dirty="0" err="1" smtClean="0">
                          <a:solidFill>
                            <a:schemeClr val="tx1"/>
                          </a:solidFill>
                          <a:effectLst/>
                          <a:latin typeface="Open Sans Light"/>
                        </a:rPr>
                        <a:t>ult</a:t>
                      </a:r>
                      <a:r>
                        <a:rPr lang="hu-HU" sz="1100" dirty="0" smtClean="0">
                          <a:solidFill>
                            <a:schemeClr val="tx1"/>
                          </a:solidFill>
                          <a:effectLst/>
                          <a:latin typeface="Open Sans Light"/>
                        </a:rPr>
                        <a:t>ú</a:t>
                      </a:r>
                      <a:r>
                        <a:rPr lang="en-US" sz="1100" dirty="0" smtClean="0">
                          <a:solidFill>
                            <a:schemeClr val="tx1"/>
                          </a:solidFill>
                          <a:effectLst/>
                          <a:latin typeface="Open Sans Light"/>
                        </a:rPr>
                        <a:t>r</a:t>
                      </a:r>
                      <a:r>
                        <a:rPr lang="hu-HU" sz="1100" dirty="0" smtClean="0">
                          <a:solidFill>
                            <a:schemeClr val="tx1"/>
                          </a:solidFill>
                          <a:effectLst/>
                          <a:latin typeface="Open Sans Light"/>
                        </a:rPr>
                        <a:t>a</a:t>
                      </a:r>
                      <a:endParaRPr lang="en-GB" sz="1100" dirty="0">
                        <a:solidFill>
                          <a:schemeClr val="tx1"/>
                        </a:solidFill>
                        <a:effectLst/>
                        <a:latin typeface="Open Sans Light"/>
                        <a:ea typeface="Times New Roman" panose="02020603050405020304" pitchFamily="18" charset="0"/>
                        <a:cs typeface="Times New Roman" panose="02020603050405020304" pitchFamily="18" charset="0"/>
                      </a:endParaRPr>
                    </a:p>
                  </a:txBody>
                  <a:tcPr marL="68580" marR="68580" marT="0" marB="0" anchor="ctr">
                    <a:solidFill>
                      <a:schemeClr val="accent4">
                        <a:lumMod val="40000"/>
                        <a:lumOff val="60000"/>
                      </a:schemeClr>
                    </a:solidFill>
                  </a:tcPr>
                </a:tc>
                <a:tc>
                  <a:txBody>
                    <a:bodyPr/>
                    <a:lstStyle/>
                    <a:p>
                      <a:pPr algn="r">
                        <a:lnSpc>
                          <a:spcPct val="115000"/>
                        </a:lnSpc>
                        <a:spcAft>
                          <a:spcPts val="0"/>
                        </a:spcAft>
                      </a:pPr>
                      <a:r>
                        <a:rPr lang="en-GB" sz="1100" dirty="0">
                          <a:solidFill>
                            <a:schemeClr val="tx1"/>
                          </a:solidFill>
                          <a:effectLst/>
                          <a:latin typeface="Open Sans Light"/>
                        </a:rPr>
                        <a:t>1 800 000</a:t>
                      </a:r>
                      <a:endParaRPr lang="en-GB" sz="1100" dirty="0">
                        <a:solidFill>
                          <a:schemeClr val="tx1"/>
                        </a:solidFill>
                        <a:effectLst/>
                        <a:latin typeface="Open Sans Light"/>
                        <a:ea typeface="Times New Roman" panose="02020603050405020304" pitchFamily="18" charset="0"/>
                        <a:cs typeface="Times New Roman" panose="02020603050405020304" pitchFamily="18" charset="0"/>
                      </a:endParaRPr>
                    </a:p>
                  </a:txBody>
                  <a:tcPr marL="68580" marR="68580" marT="0" marB="0" anchor="ctr">
                    <a:solidFill>
                      <a:schemeClr val="accent4">
                        <a:lumMod val="40000"/>
                        <a:lumOff val="60000"/>
                      </a:schemeClr>
                    </a:solidFill>
                  </a:tcPr>
                </a:tc>
                <a:tc>
                  <a:txBody>
                    <a:bodyPr/>
                    <a:lstStyle/>
                    <a:p>
                      <a:pPr algn="r">
                        <a:lnSpc>
                          <a:spcPct val="115000"/>
                        </a:lnSpc>
                        <a:spcAft>
                          <a:spcPts val="0"/>
                        </a:spcAft>
                      </a:pPr>
                      <a:r>
                        <a:rPr lang="en-GB" sz="1100" dirty="0">
                          <a:solidFill>
                            <a:schemeClr val="tx1"/>
                          </a:solidFill>
                          <a:effectLst/>
                          <a:latin typeface="Open Sans Light"/>
                        </a:rPr>
                        <a:t>1 800 000</a:t>
                      </a:r>
                      <a:endParaRPr lang="en-GB" sz="1100" dirty="0">
                        <a:solidFill>
                          <a:schemeClr val="tx1"/>
                        </a:solidFill>
                        <a:effectLst/>
                        <a:latin typeface="Open Sans Light"/>
                        <a:ea typeface="Times New Roman" panose="02020603050405020304" pitchFamily="18" charset="0"/>
                        <a:cs typeface="Times New Roman" panose="02020603050405020304" pitchFamily="18" charset="0"/>
                      </a:endParaRPr>
                    </a:p>
                  </a:txBody>
                  <a:tcPr marL="68580" marR="68580" marT="0" marB="0" anchor="ctr">
                    <a:solidFill>
                      <a:schemeClr val="accent4">
                        <a:lumMod val="40000"/>
                        <a:lumOff val="60000"/>
                      </a:schemeClr>
                    </a:solidFill>
                  </a:tcPr>
                </a:tc>
                <a:tc>
                  <a:txBody>
                    <a:bodyPr/>
                    <a:lstStyle/>
                    <a:p>
                      <a:pPr algn="r">
                        <a:lnSpc>
                          <a:spcPct val="115000"/>
                        </a:lnSpc>
                        <a:spcAft>
                          <a:spcPts val="0"/>
                        </a:spcAft>
                      </a:pPr>
                      <a:r>
                        <a:rPr lang="en-GB" sz="1100" dirty="0">
                          <a:solidFill>
                            <a:schemeClr val="tx1"/>
                          </a:solidFill>
                          <a:effectLst/>
                          <a:latin typeface="Open Sans Light"/>
                        </a:rPr>
                        <a:t>0</a:t>
                      </a:r>
                      <a:endParaRPr lang="en-GB" sz="1100" dirty="0">
                        <a:solidFill>
                          <a:schemeClr val="tx1"/>
                        </a:solidFill>
                        <a:effectLst/>
                        <a:latin typeface="Open Sans Light"/>
                        <a:ea typeface="Times New Roman" panose="02020603050405020304" pitchFamily="18" charset="0"/>
                        <a:cs typeface="Times New Roman" panose="02020603050405020304" pitchFamily="18" charset="0"/>
                      </a:endParaRPr>
                    </a:p>
                  </a:txBody>
                  <a:tcPr marL="68580" marR="68580" marT="0" marB="0" anchor="ctr">
                    <a:solidFill>
                      <a:schemeClr val="accent4">
                        <a:lumMod val="40000"/>
                        <a:lumOff val="60000"/>
                      </a:schemeClr>
                    </a:solidFill>
                  </a:tcPr>
                </a:tc>
                <a:tc>
                  <a:txBody>
                    <a:bodyPr/>
                    <a:lstStyle/>
                    <a:p>
                      <a:pPr algn="r">
                        <a:lnSpc>
                          <a:spcPct val="115000"/>
                        </a:lnSpc>
                        <a:spcAft>
                          <a:spcPts val="0"/>
                        </a:spcAft>
                      </a:pPr>
                      <a:r>
                        <a:rPr lang="en-GB" sz="1100" b="1" dirty="0">
                          <a:solidFill>
                            <a:schemeClr val="tx1"/>
                          </a:solidFill>
                          <a:effectLst/>
                          <a:latin typeface="Open Sans Light"/>
                        </a:rPr>
                        <a:t>3 600 000</a:t>
                      </a:r>
                      <a:endParaRPr lang="en-GB" sz="1100" b="1" dirty="0">
                        <a:solidFill>
                          <a:schemeClr val="tx1"/>
                        </a:solidFill>
                        <a:effectLst/>
                        <a:latin typeface="Open Sans Light"/>
                        <a:ea typeface="Times New Roman" panose="02020603050405020304" pitchFamily="18" charset="0"/>
                        <a:cs typeface="Times New Roman" panose="02020603050405020304" pitchFamily="18" charset="0"/>
                      </a:endParaRPr>
                    </a:p>
                  </a:txBody>
                  <a:tcPr marL="68580" marR="68580" marT="0" marB="0" anchor="ctr">
                    <a:solidFill>
                      <a:schemeClr val="accent4">
                        <a:lumMod val="40000"/>
                        <a:lumOff val="60000"/>
                      </a:schemeClr>
                    </a:solidFill>
                  </a:tcPr>
                </a:tc>
                <a:extLst>
                  <a:ext uri="{0D108BD9-81ED-4DB2-BD59-A6C34878D82A}">
                    <a16:rowId xmlns="" xmlns:a16="http://schemas.microsoft.com/office/drawing/2014/main" val="3381297563"/>
                  </a:ext>
                </a:extLst>
              </a:tr>
              <a:tr h="896279">
                <a:tc>
                  <a:txBody>
                    <a:bodyPr/>
                    <a:lstStyle/>
                    <a:p>
                      <a:pPr algn="l">
                        <a:lnSpc>
                          <a:spcPct val="115000"/>
                        </a:lnSpc>
                        <a:spcAft>
                          <a:spcPts val="0"/>
                        </a:spcAft>
                      </a:pPr>
                      <a:r>
                        <a:rPr lang="en-GB" sz="1100" dirty="0">
                          <a:solidFill>
                            <a:schemeClr val="tx1"/>
                          </a:solidFill>
                          <a:effectLst/>
                          <a:latin typeface="Open Sans Light"/>
                        </a:rPr>
                        <a:t>P3 – </a:t>
                      </a:r>
                      <a:r>
                        <a:rPr lang="hu-HU" sz="1100" b="1" kern="1200" dirty="0" err="1" smtClean="0">
                          <a:solidFill>
                            <a:schemeClr val="tx1"/>
                          </a:solidFill>
                          <a:effectLst/>
                          <a:latin typeface="Open Sans Light"/>
                          <a:ea typeface="+mn-ea"/>
                          <a:cs typeface="+mn-cs"/>
                        </a:rPr>
                        <a:t>Spolupracujúci</a:t>
                      </a:r>
                      <a:r>
                        <a:rPr lang="hu-HU" sz="1100" b="1" kern="1200" dirty="0" smtClean="0">
                          <a:solidFill>
                            <a:schemeClr val="tx1"/>
                          </a:solidFill>
                          <a:effectLst/>
                          <a:latin typeface="Open Sans Light"/>
                          <a:ea typeface="+mn-ea"/>
                          <a:cs typeface="+mn-cs"/>
                        </a:rPr>
                        <a:t> </a:t>
                      </a:r>
                      <a:r>
                        <a:rPr lang="en-GB" sz="1100" b="1" kern="1200" dirty="0" err="1" smtClean="0">
                          <a:solidFill>
                            <a:schemeClr val="tx1"/>
                          </a:solidFill>
                          <a:effectLst/>
                          <a:latin typeface="Open Sans Light"/>
                          <a:ea typeface="+mn-ea"/>
                          <a:cs typeface="+mn-cs"/>
                        </a:rPr>
                        <a:t>regi</a:t>
                      </a:r>
                      <a:r>
                        <a:rPr lang="hu-HU" sz="1100" b="1" kern="1200" dirty="0" smtClean="0">
                          <a:solidFill>
                            <a:schemeClr val="tx1"/>
                          </a:solidFill>
                          <a:effectLst/>
                          <a:latin typeface="Open Sans Light"/>
                          <a:ea typeface="+mn-ea"/>
                          <a:cs typeface="+mn-cs"/>
                        </a:rPr>
                        <a:t>ó</a:t>
                      </a:r>
                      <a:r>
                        <a:rPr lang="en-GB" sz="1100" b="1" kern="1200" dirty="0" smtClean="0">
                          <a:solidFill>
                            <a:schemeClr val="tx1"/>
                          </a:solidFill>
                          <a:effectLst/>
                          <a:latin typeface="Open Sans Light"/>
                          <a:ea typeface="+mn-ea"/>
                          <a:cs typeface="+mn-cs"/>
                        </a:rPr>
                        <a:t>n</a:t>
                      </a:r>
                      <a:endParaRPr lang="en-GB" sz="1100" b="1" kern="1200" dirty="0">
                        <a:solidFill>
                          <a:schemeClr val="tx1"/>
                        </a:solidFill>
                        <a:effectLst/>
                        <a:latin typeface="Open Sans Light"/>
                        <a:ea typeface="+mn-ea"/>
                        <a:cs typeface="+mn-cs"/>
                      </a:endParaRPr>
                    </a:p>
                  </a:txBody>
                  <a:tcPr marL="68580" marR="68580" marT="0" marB="0" anchor="ctr">
                    <a:solidFill>
                      <a:schemeClr val="accent5">
                        <a:lumMod val="40000"/>
                        <a:lumOff val="60000"/>
                      </a:schemeClr>
                    </a:solidFill>
                  </a:tcPr>
                </a:tc>
                <a:tc>
                  <a:txBody>
                    <a:bodyPr/>
                    <a:lstStyle/>
                    <a:p>
                      <a:pPr algn="l">
                        <a:lnSpc>
                          <a:spcPct val="115000"/>
                        </a:lnSpc>
                        <a:spcAft>
                          <a:spcPts val="0"/>
                        </a:spcAft>
                      </a:pPr>
                      <a:r>
                        <a:rPr lang="en-GB" sz="1100" dirty="0">
                          <a:solidFill>
                            <a:schemeClr val="tx1"/>
                          </a:solidFill>
                          <a:effectLst/>
                          <a:latin typeface="Open Sans Light"/>
                        </a:rPr>
                        <a:t>3.1 </a:t>
                      </a:r>
                      <a:r>
                        <a:rPr lang="en-GB" sz="1100" dirty="0" err="1" smtClean="0">
                          <a:latin typeface="Open Sans Light" pitchFamily="2" charset="0"/>
                        </a:rPr>
                        <a:t>Harmonické</a:t>
                      </a:r>
                      <a:r>
                        <a:rPr lang="en-GB" sz="1100" dirty="0" smtClean="0">
                          <a:latin typeface="Open Sans Light" pitchFamily="2" charset="0"/>
                        </a:rPr>
                        <a:t> </a:t>
                      </a:r>
                      <a:r>
                        <a:rPr lang="en-GB" sz="1100" dirty="0" err="1" smtClean="0">
                          <a:latin typeface="Open Sans Light" pitchFamily="2" charset="0"/>
                        </a:rPr>
                        <a:t>susedské</a:t>
                      </a:r>
                      <a:r>
                        <a:rPr lang="en-GB" sz="1100" dirty="0" smtClean="0">
                          <a:latin typeface="Open Sans Light" pitchFamily="2" charset="0"/>
                        </a:rPr>
                        <a:t> </a:t>
                      </a:r>
                      <a:r>
                        <a:rPr lang="en-GB" sz="1100" dirty="0" err="1" smtClean="0">
                          <a:latin typeface="Open Sans Light" pitchFamily="2" charset="0"/>
                        </a:rPr>
                        <a:t>vzťahy</a:t>
                      </a:r>
                      <a:r>
                        <a:rPr lang="en-GB" sz="1100" dirty="0" smtClean="0">
                          <a:latin typeface="Open Sans Light" pitchFamily="2" charset="0"/>
                        </a:rPr>
                        <a:t> </a:t>
                      </a:r>
                      <a:r>
                        <a:rPr lang="hu-HU" sz="1100" dirty="0" err="1" smtClean="0">
                          <a:latin typeface="Open Sans Light" pitchFamily="2" charset="0"/>
                        </a:rPr>
                        <a:t>vďaka</a:t>
                      </a:r>
                      <a:r>
                        <a:rPr lang="en-GB" sz="1100" dirty="0" smtClean="0">
                          <a:latin typeface="Open Sans Light" pitchFamily="2" charset="0"/>
                        </a:rPr>
                        <a:t> </a:t>
                      </a:r>
                      <a:r>
                        <a:rPr lang="en-GB" sz="1100" dirty="0" err="1" smtClean="0">
                          <a:latin typeface="Open Sans Light" pitchFamily="2" charset="0"/>
                        </a:rPr>
                        <a:t>spoluprác</a:t>
                      </a:r>
                      <a:r>
                        <a:rPr lang="hu-HU" sz="1100" dirty="0" smtClean="0">
                          <a:latin typeface="Open Sans Light" pitchFamily="2" charset="0"/>
                        </a:rPr>
                        <a:t>i</a:t>
                      </a:r>
                      <a:endParaRPr lang="en-GB" sz="1100" dirty="0">
                        <a:solidFill>
                          <a:schemeClr val="tx1"/>
                        </a:solidFill>
                        <a:effectLst/>
                        <a:latin typeface="Open Sans Light"/>
                      </a:endParaRPr>
                    </a:p>
                    <a:p>
                      <a:pPr algn="l">
                        <a:lnSpc>
                          <a:spcPct val="115000"/>
                        </a:lnSpc>
                        <a:spcAft>
                          <a:spcPts val="0"/>
                        </a:spcAft>
                      </a:pPr>
                      <a:r>
                        <a:rPr lang="en-GB" sz="1100" dirty="0">
                          <a:solidFill>
                            <a:schemeClr val="tx1"/>
                          </a:solidFill>
                          <a:effectLst/>
                          <a:latin typeface="Open Sans Light"/>
                        </a:rPr>
                        <a:t> </a:t>
                      </a:r>
                    </a:p>
                    <a:p>
                      <a:pPr algn="l">
                        <a:lnSpc>
                          <a:spcPct val="115000"/>
                        </a:lnSpc>
                        <a:spcAft>
                          <a:spcPts val="0"/>
                        </a:spcAft>
                      </a:pPr>
                      <a:r>
                        <a:rPr lang="en-GB" sz="1100" dirty="0">
                          <a:solidFill>
                            <a:schemeClr val="tx1"/>
                          </a:solidFill>
                          <a:effectLst/>
                          <a:latin typeface="Open Sans Light"/>
                        </a:rPr>
                        <a:t>3.2. </a:t>
                      </a:r>
                      <a:r>
                        <a:rPr lang="hu-HU" sz="1100" dirty="0" err="1" smtClean="0">
                          <a:latin typeface="Open Sans Light" pitchFamily="2" charset="0"/>
                        </a:rPr>
                        <a:t>Bezpečnejšia</a:t>
                      </a:r>
                      <a:r>
                        <a:rPr lang="hu-HU" sz="1100" dirty="0" smtClean="0">
                          <a:latin typeface="Open Sans Light" pitchFamily="2" charset="0"/>
                        </a:rPr>
                        <a:t> </a:t>
                      </a:r>
                      <a:r>
                        <a:rPr lang="en-GB" sz="1100" dirty="0" err="1" smtClean="0">
                          <a:latin typeface="Open Sans Light" pitchFamily="2" charset="0"/>
                        </a:rPr>
                        <a:t>Eur</a:t>
                      </a:r>
                      <a:r>
                        <a:rPr lang="hu-HU" sz="1100" dirty="0" smtClean="0">
                          <a:latin typeface="Open Sans Light" pitchFamily="2" charset="0"/>
                        </a:rPr>
                        <a:t>ó</a:t>
                      </a:r>
                      <a:r>
                        <a:rPr lang="en-GB" sz="1100" dirty="0" smtClean="0">
                          <a:latin typeface="Open Sans Light" pitchFamily="2" charset="0"/>
                        </a:rPr>
                        <a:t>p</a:t>
                      </a:r>
                      <a:r>
                        <a:rPr lang="hu-HU" sz="1100" dirty="0" smtClean="0">
                          <a:latin typeface="Open Sans Light" pitchFamily="2" charset="0"/>
                        </a:rPr>
                        <a:t>a </a:t>
                      </a:r>
                      <a:endParaRPr lang="en-GB" sz="1100" dirty="0">
                        <a:solidFill>
                          <a:schemeClr val="tx1"/>
                        </a:solidFill>
                        <a:effectLst/>
                        <a:latin typeface="Open Sans Light"/>
                        <a:ea typeface="Times New Roman" panose="02020603050405020304" pitchFamily="18" charset="0"/>
                        <a:cs typeface="Times New Roman" panose="02020603050405020304" pitchFamily="18" charset="0"/>
                      </a:endParaRPr>
                    </a:p>
                  </a:txBody>
                  <a:tcPr marL="68580" marR="68580" marT="0" marB="0" anchor="ctr">
                    <a:solidFill>
                      <a:schemeClr val="accent5">
                        <a:lumMod val="40000"/>
                        <a:lumOff val="60000"/>
                      </a:schemeClr>
                    </a:solidFill>
                  </a:tcPr>
                </a:tc>
                <a:tc>
                  <a:txBody>
                    <a:bodyPr/>
                    <a:lstStyle/>
                    <a:p>
                      <a:pPr algn="r">
                        <a:lnSpc>
                          <a:spcPct val="115000"/>
                        </a:lnSpc>
                        <a:spcAft>
                          <a:spcPts val="0"/>
                        </a:spcAft>
                      </a:pPr>
                      <a:r>
                        <a:rPr lang="en-GB" sz="1100" dirty="0">
                          <a:solidFill>
                            <a:schemeClr val="tx1"/>
                          </a:solidFill>
                          <a:effectLst/>
                          <a:latin typeface="Open Sans Light"/>
                        </a:rPr>
                        <a:t> 2 000 000</a:t>
                      </a:r>
                      <a:endParaRPr lang="hu-HU" sz="1100" dirty="0">
                        <a:solidFill>
                          <a:schemeClr val="tx1"/>
                        </a:solidFill>
                        <a:effectLst/>
                        <a:latin typeface="Open Sans Light"/>
                      </a:endParaRPr>
                    </a:p>
                    <a:p>
                      <a:pPr algn="r">
                        <a:lnSpc>
                          <a:spcPct val="115000"/>
                        </a:lnSpc>
                        <a:spcAft>
                          <a:spcPts val="0"/>
                        </a:spcAft>
                      </a:pPr>
                      <a:r>
                        <a:rPr lang="en-GB" sz="1100" dirty="0">
                          <a:solidFill>
                            <a:schemeClr val="tx1"/>
                          </a:solidFill>
                          <a:effectLst/>
                          <a:latin typeface="Open Sans Light"/>
                        </a:rPr>
                        <a:t> </a:t>
                      </a:r>
                    </a:p>
                    <a:p>
                      <a:pPr algn="r">
                        <a:lnSpc>
                          <a:spcPct val="115000"/>
                        </a:lnSpc>
                        <a:spcAft>
                          <a:spcPts val="0"/>
                        </a:spcAft>
                      </a:pPr>
                      <a:r>
                        <a:rPr lang="en-GB" sz="1100" dirty="0">
                          <a:solidFill>
                            <a:schemeClr val="tx1"/>
                          </a:solidFill>
                          <a:effectLst/>
                          <a:latin typeface="Open Sans Light"/>
                        </a:rPr>
                        <a:t> </a:t>
                      </a:r>
                    </a:p>
                    <a:p>
                      <a:pPr algn="r">
                        <a:lnSpc>
                          <a:spcPct val="115000"/>
                        </a:lnSpc>
                        <a:spcAft>
                          <a:spcPts val="0"/>
                        </a:spcAft>
                      </a:pPr>
                      <a:r>
                        <a:rPr lang="en-GB" sz="1100" dirty="0">
                          <a:solidFill>
                            <a:schemeClr val="tx1"/>
                          </a:solidFill>
                          <a:effectLst/>
                          <a:latin typeface="Open Sans Light"/>
                        </a:rPr>
                        <a:t>1 000 000</a:t>
                      </a:r>
                      <a:endParaRPr lang="en-GB" sz="1100" dirty="0">
                        <a:solidFill>
                          <a:schemeClr val="tx1"/>
                        </a:solidFill>
                        <a:effectLst/>
                        <a:latin typeface="Open Sans Light"/>
                        <a:ea typeface="Times New Roman" panose="02020603050405020304" pitchFamily="18" charset="0"/>
                        <a:cs typeface="Times New Roman" panose="02020603050405020304" pitchFamily="18" charset="0"/>
                      </a:endParaRPr>
                    </a:p>
                  </a:txBody>
                  <a:tcPr marL="68580" marR="68580" marT="0" marB="0" anchor="ctr">
                    <a:solidFill>
                      <a:schemeClr val="accent5">
                        <a:lumMod val="40000"/>
                        <a:lumOff val="60000"/>
                      </a:schemeClr>
                    </a:solidFill>
                  </a:tcPr>
                </a:tc>
                <a:tc>
                  <a:txBody>
                    <a:bodyPr/>
                    <a:lstStyle/>
                    <a:p>
                      <a:pPr algn="r">
                        <a:lnSpc>
                          <a:spcPct val="115000"/>
                        </a:lnSpc>
                        <a:spcAft>
                          <a:spcPts val="0"/>
                        </a:spcAft>
                      </a:pPr>
                      <a:r>
                        <a:rPr lang="en-GB" sz="1100" dirty="0">
                          <a:solidFill>
                            <a:schemeClr val="tx1"/>
                          </a:solidFill>
                          <a:effectLst/>
                          <a:latin typeface="Open Sans Light"/>
                        </a:rPr>
                        <a:t>  2 500 000</a:t>
                      </a:r>
                      <a:endParaRPr lang="hu-HU" sz="1100" dirty="0">
                        <a:solidFill>
                          <a:schemeClr val="tx1"/>
                        </a:solidFill>
                        <a:effectLst/>
                        <a:latin typeface="Open Sans Light"/>
                      </a:endParaRPr>
                    </a:p>
                    <a:p>
                      <a:pPr algn="r">
                        <a:lnSpc>
                          <a:spcPct val="115000"/>
                        </a:lnSpc>
                        <a:spcAft>
                          <a:spcPts val="0"/>
                        </a:spcAft>
                      </a:pPr>
                      <a:r>
                        <a:rPr lang="en-GB" sz="1100" dirty="0">
                          <a:solidFill>
                            <a:schemeClr val="tx1"/>
                          </a:solidFill>
                          <a:effectLst/>
                          <a:latin typeface="Open Sans Light"/>
                        </a:rPr>
                        <a:t> </a:t>
                      </a:r>
                    </a:p>
                    <a:p>
                      <a:pPr algn="r">
                        <a:lnSpc>
                          <a:spcPct val="115000"/>
                        </a:lnSpc>
                        <a:spcAft>
                          <a:spcPts val="0"/>
                        </a:spcAft>
                      </a:pPr>
                      <a:r>
                        <a:rPr lang="en-GB" sz="1100" dirty="0">
                          <a:solidFill>
                            <a:schemeClr val="tx1"/>
                          </a:solidFill>
                          <a:effectLst/>
                          <a:latin typeface="Open Sans Light"/>
                        </a:rPr>
                        <a:t> </a:t>
                      </a:r>
                    </a:p>
                    <a:p>
                      <a:pPr algn="r">
                        <a:lnSpc>
                          <a:spcPct val="115000"/>
                        </a:lnSpc>
                        <a:spcAft>
                          <a:spcPts val="0"/>
                        </a:spcAft>
                      </a:pPr>
                      <a:r>
                        <a:rPr lang="en-GB" sz="1100" dirty="0">
                          <a:solidFill>
                            <a:schemeClr val="tx1"/>
                          </a:solidFill>
                          <a:effectLst/>
                          <a:latin typeface="Open Sans Light"/>
                        </a:rPr>
                        <a:t>2 693 185</a:t>
                      </a:r>
                      <a:endParaRPr lang="en-GB" sz="1100" dirty="0">
                        <a:solidFill>
                          <a:schemeClr val="tx1"/>
                        </a:solidFill>
                        <a:effectLst/>
                        <a:latin typeface="Open Sans Light"/>
                        <a:ea typeface="Times New Roman" panose="02020603050405020304" pitchFamily="18" charset="0"/>
                        <a:cs typeface="Times New Roman" panose="02020603050405020304" pitchFamily="18" charset="0"/>
                      </a:endParaRPr>
                    </a:p>
                  </a:txBody>
                  <a:tcPr marL="68580" marR="68580" marT="0" marB="0" anchor="ctr">
                    <a:solidFill>
                      <a:schemeClr val="accent5">
                        <a:lumMod val="40000"/>
                        <a:lumOff val="60000"/>
                      </a:schemeClr>
                    </a:solidFill>
                  </a:tcPr>
                </a:tc>
                <a:tc>
                  <a:txBody>
                    <a:bodyPr/>
                    <a:lstStyle/>
                    <a:p>
                      <a:pPr algn="r">
                        <a:lnSpc>
                          <a:spcPct val="115000"/>
                        </a:lnSpc>
                        <a:spcAft>
                          <a:spcPts val="0"/>
                        </a:spcAft>
                      </a:pPr>
                      <a:r>
                        <a:rPr lang="en-GB" sz="1100" dirty="0">
                          <a:solidFill>
                            <a:schemeClr val="tx1"/>
                          </a:solidFill>
                          <a:effectLst/>
                          <a:latin typeface="Open Sans Light"/>
                        </a:rPr>
                        <a:t>0</a:t>
                      </a:r>
                      <a:endParaRPr lang="hu-HU" sz="1100" dirty="0">
                        <a:solidFill>
                          <a:schemeClr val="tx1"/>
                        </a:solidFill>
                        <a:effectLst/>
                        <a:latin typeface="Open Sans Light"/>
                      </a:endParaRPr>
                    </a:p>
                    <a:p>
                      <a:pPr algn="r">
                        <a:lnSpc>
                          <a:spcPct val="115000"/>
                        </a:lnSpc>
                        <a:spcAft>
                          <a:spcPts val="0"/>
                        </a:spcAft>
                      </a:pPr>
                      <a:r>
                        <a:rPr lang="en-GB" sz="1100" dirty="0">
                          <a:solidFill>
                            <a:schemeClr val="tx1"/>
                          </a:solidFill>
                          <a:effectLst/>
                          <a:latin typeface="Open Sans Light"/>
                        </a:rPr>
                        <a:t> </a:t>
                      </a:r>
                    </a:p>
                    <a:p>
                      <a:pPr algn="r">
                        <a:lnSpc>
                          <a:spcPct val="115000"/>
                        </a:lnSpc>
                        <a:spcAft>
                          <a:spcPts val="0"/>
                        </a:spcAft>
                      </a:pPr>
                      <a:r>
                        <a:rPr lang="en-GB" sz="1100" dirty="0">
                          <a:solidFill>
                            <a:schemeClr val="tx1"/>
                          </a:solidFill>
                          <a:effectLst/>
                          <a:latin typeface="Open Sans Light"/>
                        </a:rPr>
                        <a:t> </a:t>
                      </a:r>
                    </a:p>
                    <a:p>
                      <a:pPr algn="r">
                        <a:lnSpc>
                          <a:spcPct val="115000"/>
                        </a:lnSpc>
                        <a:spcAft>
                          <a:spcPts val="0"/>
                        </a:spcAft>
                      </a:pPr>
                      <a:r>
                        <a:rPr lang="en-GB" sz="1100" dirty="0">
                          <a:solidFill>
                            <a:schemeClr val="tx1"/>
                          </a:solidFill>
                          <a:effectLst/>
                          <a:latin typeface="Open Sans Light"/>
                        </a:rPr>
                        <a:t>0</a:t>
                      </a:r>
                      <a:endParaRPr lang="en-GB" sz="1100" dirty="0">
                        <a:solidFill>
                          <a:schemeClr val="tx1"/>
                        </a:solidFill>
                        <a:effectLst/>
                        <a:latin typeface="Open Sans Light"/>
                        <a:ea typeface="Times New Roman" panose="02020603050405020304" pitchFamily="18" charset="0"/>
                        <a:cs typeface="Times New Roman" panose="02020603050405020304" pitchFamily="18" charset="0"/>
                      </a:endParaRPr>
                    </a:p>
                  </a:txBody>
                  <a:tcPr marL="68580" marR="68580" marT="0" marB="0" anchor="ctr">
                    <a:solidFill>
                      <a:schemeClr val="accent5">
                        <a:lumMod val="40000"/>
                        <a:lumOff val="60000"/>
                      </a:schemeClr>
                    </a:solidFill>
                  </a:tcPr>
                </a:tc>
                <a:tc>
                  <a:txBody>
                    <a:bodyPr/>
                    <a:lstStyle/>
                    <a:p>
                      <a:pPr algn="r">
                        <a:lnSpc>
                          <a:spcPct val="115000"/>
                        </a:lnSpc>
                        <a:spcAft>
                          <a:spcPts val="0"/>
                        </a:spcAft>
                      </a:pPr>
                      <a:r>
                        <a:rPr lang="en-GB" sz="1100" b="1" dirty="0">
                          <a:solidFill>
                            <a:schemeClr val="tx1"/>
                          </a:solidFill>
                          <a:effectLst/>
                          <a:latin typeface="Open Sans Light"/>
                        </a:rPr>
                        <a:t>8 193 185</a:t>
                      </a:r>
                      <a:endParaRPr lang="en-GB" sz="1100" b="1" dirty="0">
                        <a:solidFill>
                          <a:schemeClr val="tx1"/>
                        </a:solidFill>
                        <a:effectLst/>
                        <a:latin typeface="Open Sans Light"/>
                        <a:ea typeface="Times New Roman" panose="02020603050405020304" pitchFamily="18" charset="0"/>
                        <a:cs typeface="Times New Roman" panose="02020603050405020304" pitchFamily="18" charset="0"/>
                      </a:endParaRPr>
                    </a:p>
                  </a:txBody>
                  <a:tcPr marL="68580" marR="68580" marT="0" marB="0" anchor="ctr">
                    <a:solidFill>
                      <a:schemeClr val="accent5">
                        <a:lumMod val="40000"/>
                        <a:lumOff val="60000"/>
                      </a:schemeClr>
                    </a:solidFill>
                  </a:tcPr>
                </a:tc>
                <a:extLst>
                  <a:ext uri="{0D108BD9-81ED-4DB2-BD59-A6C34878D82A}">
                    <a16:rowId xmlns="" xmlns:a16="http://schemas.microsoft.com/office/drawing/2014/main" val="2520361214"/>
                  </a:ext>
                </a:extLst>
              </a:tr>
              <a:tr h="487637">
                <a:tc>
                  <a:txBody>
                    <a:bodyPr/>
                    <a:lstStyle/>
                    <a:p>
                      <a:pPr algn="just">
                        <a:lnSpc>
                          <a:spcPct val="115000"/>
                        </a:lnSpc>
                        <a:spcAft>
                          <a:spcPts val="0"/>
                        </a:spcAft>
                      </a:pPr>
                      <a:r>
                        <a:rPr lang="hu-HU" sz="1100" dirty="0" err="1" smtClean="0">
                          <a:solidFill>
                            <a:schemeClr val="tx1"/>
                          </a:solidFill>
                          <a:effectLst/>
                          <a:latin typeface="Open Sans Light"/>
                        </a:rPr>
                        <a:t>Celkom</a:t>
                      </a:r>
                      <a:endParaRPr lang="en-GB" sz="1100" dirty="0">
                        <a:solidFill>
                          <a:schemeClr val="tx1"/>
                        </a:solidFill>
                        <a:effectLst/>
                        <a:latin typeface="Open Sans Light"/>
                        <a:ea typeface="Times New Roman" panose="02020603050405020304" pitchFamily="18" charset="0"/>
                        <a:cs typeface="Times New Roman" panose="02020603050405020304" pitchFamily="18" charset="0"/>
                      </a:endParaRPr>
                    </a:p>
                  </a:txBody>
                  <a:tcPr marL="68580" marR="68580" marT="0" marB="0" anchor="ctr">
                    <a:solidFill>
                      <a:schemeClr val="bg2"/>
                    </a:solidFill>
                  </a:tcPr>
                </a:tc>
                <a:tc>
                  <a:txBody>
                    <a:bodyPr/>
                    <a:lstStyle/>
                    <a:p>
                      <a:pPr algn="just">
                        <a:lnSpc>
                          <a:spcPct val="115000"/>
                        </a:lnSpc>
                        <a:spcAft>
                          <a:spcPts val="0"/>
                        </a:spcAft>
                      </a:pPr>
                      <a:r>
                        <a:rPr lang="en-GB" sz="1100" dirty="0">
                          <a:solidFill>
                            <a:schemeClr val="tx1"/>
                          </a:solidFill>
                          <a:effectLst/>
                          <a:latin typeface="Open Sans Light"/>
                        </a:rPr>
                        <a:t> </a:t>
                      </a:r>
                      <a:endParaRPr lang="en-GB" sz="1100" dirty="0">
                        <a:solidFill>
                          <a:schemeClr val="tx1"/>
                        </a:solidFill>
                        <a:effectLst/>
                        <a:latin typeface="Open Sans Light"/>
                        <a:ea typeface="Times New Roman" panose="02020603050405020304" pitchFamily="18" charset="0"/>
                        <a:cs typeface="Times New Roman" panose="02020603050405020304" pitchFamily="18" charset="0"/>
                      </a:endParaRPr>
                    </a:p>
                  </a:txBody>
                  <a:tcPr marL="68580" marR="68580" marT="0" marB="0" anchor="ctr">
                    <a:solidFill>
                      <a:schemeClr val="bg2"/>
                    </a:solidFill>
                  </a:tcPr>
                </a:tc>
                <a:tc>
                  <a:txBody>
                    <a:bodyPr/>
                    <a:lstStyle/>
                    <a:p>
                      <a:pPr algn="r">
                        <a:lnSpc>
                          <a:spcPct val="115000"/>
                        </a:lnSpc>
                        <a:spcAft>
                          <a:spcPts val="0"/>
                        </a:spcAft>
                      </a:pPr>
                      <a:r>
                        <a:rPr lang="en-GB" sz="1100" b="1" dirty="0">
                          <a:solidFill>
                            <a:schemeClr val="tx1"/>
                          </a:solidFill>
                          <a:effectLst/>
                          <a:latin typeface="Open Sans Light"/>
                        </a:rPr>
                        <a:t>10 500 000</a:t>
                      </a:r>
                      <a:endParaRPr lang="en-GB" sz="1100" b="1" dirty="0">
                        <a:solidFill>
                          <a:schemeClr val="tx1"/>
                        </a:solidFill>
                        <a:effectLst/>
                        <a:latin typeface="Open Sans Light"/>
                        <a:ea typeface="Times New Roman" panose="02020603050405020304" pitchFamily="18" charset="0"/>
                        <a:cs typeface="Times New Roman" panose="02020603050405020304" pitchFamily="18" charset="0"/>
                      </a:endParaRPr>
                    </a:p>
                  </a:txBody>
                  <a:tcPr marL="68580" marR="68580" marT="0" marB="0" anchor="ctr">
                    <a:solidFill>
                      <a:schemeClr val="bg2"/>
                    </a:solidFill>
                  </a:tcPr>
                </a:tc>
                <a:tc>
                  <a:txBody>
                    <a:bodyPr/>
                    <a:lstStyle/>
                    <a:p>
                      <a:pPr algn="r">
                        <a:lnSpc>
                          <a:spcPct val="115000"/>
                        </a:lnSpc>
                        <a:spcAft>
                          <a:spcPts val="0"/>
                        </a:spcAft>
                      </a:pPr>
                      <a:r>
                        <a:rPr lang="en-GB" sz="1100" b="1" dirty="0">
                          <a:solidFill>
                            <a:schemeClr val="tx1"/>
                          </a:solidFill>
                          <a:effectLst/>
                          <a:latin typeface="Open Sans Light"/>
                        </a:rPr>
                        <a:t> 27 493 185</a:t>
                      </a:r>
                      <a:endParaRPr lang="en-GB" sz="1100" b="1" dirty="0">
                        <a:solidFill>
                          <a:schemeClr val="tx1"/>
                        </a:solidFill>
                        <a:effectLst/>
                        <a:latin typeface="Open Sans Light"/>
                        <a:ea typeface="Times New Roman" panose="02020603050405020304" pitchFamily="18" charset="0"/>
                        <a:cs typeface="Times New Roman" panose="02020603050405020304" pitchFamily="18" charset="0"/>
                      </a:endParaRPr>
                    </a:p>
                  </a:txBody>
                  <a:tcPr marL="68580" marR="68580" marT="0" marB="0" anchor="ctr">
                    <a:solidFill>
                      <a:schemeClr val="bg2"/>
                    </a:solidFill>
                  </a:tcPr>
                </a:tc>
                <a:tc>
                  <a:txBody>
                    <a:bodyPr/>
                    <a:lstStyle/>
                    <a:p>
                      <a:pPr algn="r">
                        <a:lnSpc>
                          <a:spcPct val="115000"/>
                        </a:lnSpc>
                        <a:spcAft>
                          <a:spcPts val="0"/>
                        </a:spcAft>
                      </a:pPr>
                      <a:r>
                        <a:rPr lang="en-GB" sz="1100" b="1" dirty="0">
                          <a:solidFill>
                            <a:schemeClr val="tx1"/>
                          </a:solidFill>
                          <a:effectLst/>
                          <a:latin typeface="Open Sans Light"/>
                        </a:rPr>
                        <a:t>12 000 000</a:t>
                      </a:r>
                      <a:endParaRPr lang="en-GB" sz="1100" b="1" dirty="0">
                        <a:solidFill>
                          <a:schemeClr val="tx1"/>
                        </a:solidFill>
                        <a:effectLst/>
                        <a:latin typeface="Open Sans Light"/>
                        <a:ea typeface="Times New Roman" panose="02020603050405020304" pitchFamily="18" charset="0"/>
                        <a:cs typeface="Times New Roman" panose="02020603050405020304" pitchFamily="18" charset="0"/>
                      </a:endParaRPr>
                    </a:p>
                  </a:txBody>
                  <a:tcPr marL="68580" marR="68580" marT="0" marB="0" anchor="ctr">
                    <a:solidFill>
                      <a:schemeClr val="bg2"/>
                    </a:solidFill>
                  </a:tcPr>
                </a:tc>
                <a:tc>
                  <a:txBody>
                    <a:bodyPr/>
                    <a:lstStyle/>
                    <a:p>
                      <a:pPr algn="r">
                        <a:lnSpc>
                          <a:spcPct val="115000"/>
                        </a:lnSpc>
                        <a:spcAft>
                          <a:spcPts val="0"/>
                        </a:spcAft>
                      </a:pPr>
                      <a:r>
                        <a:rPr lang="en-GB" sz="1100" b="1" dirty="0">
                          <a:solidFill>
                            <a:schemeClr val="tx1"/>
                          </a:solidFill>
                          <a:effectLst/>
                          <a:latin typeface="Open Sans Light"/>
                        </a:rPr>
                        <a:t>49 993 185</a:t>
                      </a:r>
                      <a:endParaRPr lang="en-GB" sz="1100" b="1" dirty="0">
                        <a:solidFill>
                          <a:schemeClr val="tx1"/>
                        </a:solidFill>
                        <a:effectLst/>
                        <a:latin typeface="Open Sans Light"/>
                        <a:ea typeface="Times New Roman" panose="02020603050405020304" pitchFamily="18" charset="0"/>
                        <a:cs typeface="Times New Roman" panose="02020603050405020304" pitchFamily="18" charset="0"/>
                      </a:endParaRPr>
                    </a:p>
                  </a:txBody>
                  <a:tcPr marL="68580" marR="68580" marT="0" marB="0" anchor="ctr">
                    <a:solidFill>
                      <a:schemeClr val="bg2"/>
                    </a:solidFill>
                  </a:tcPr>
                </a:tc>
                <a:extLst>
                  <a:ext uri="{0D108BD9-81ED-4DB2-BD59-A6C34878D82A}">
                    <a16:rowId xmlns="" xmlns:a16="http://schemas.microsoft.com/office/drawing/2014/main" val="3769747120"/>
                  </a:ext>
                </a:extLst>
              </a:tr>
            </a:tbl>
          </a:graphicData>
        </a:graphic>
      </p:graphicFrame>
    </p:spTree>
    <p:extLst>
      <p:ext uri="{BB962C8B-B14F-4D97-AF65-F5344CB8AC3E}">
        <p14:creationId xmlns:p14="http://schemas.microsoft.com/office/powerpoint/2010/main" val="36845072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E368931C-FE42-D6CA-E54E-F56260826BA8}"/>
              </a:ext>
            </a:extLst>
          </p:cNvPr>
          <p:cNvPicPr>
            <a:picLocks noChangeAspect="1"/>
          </p:cNvPicPr>
          <p:nvPr/>
        </p:nvPicPr>
        <p:blipFill>
          <a:blip r:embed="rId2"/>
          <a:stretch>
            <a:fillRect/>
          </a:stretch>
        </p:blipFill>
        <p:spPr>
          <a:xfrm>
            <a:off x="972209" y="2119794"/>
            <a:ext cx="655411" cy="521863"/>
          </a:xfrm>
          <a:prstGeom prst="rect">
            <a:avLst/>
          </a:prstGeom>
        </p:spPr>
      </p:pic>
      <p:sp>
        <p:nvSpPr>
          <p:cNvPr id="9" name="TextBox 8">
            <a:extLst>
              <a:ext uri="{FF2B5EF4-FFF2-40B4-BE49-F238E27FC236}">
                <a16:creationId xmlns="" xmlns:a16="http://schemas.microsoft.com/office/drawing/2014/main" id="{A1F96BE1-D7AB-2493-54AC-D1F7D6F70467}"/>
              </a:ext>
            </a:extLst>
          </p:cNvPr>
          <p:cNvSpPr txBox="1"/>
          <p:nvPr/>
        </p:nvSpPr>
        <p:spPr>
          <a:xfrm>
            <a:off x="1952392" y="2075356"/>
            <a:ext cx="6562958" cy="954107"/>
          </a:xfrm>
          <a:prstGeom prst="rect">
            <a:avLst/>
          </a:prstGeom>
          <a:noFill/>
        </p:spPr>
        <p:txBody>
          <a:bodyPr wrap="square" rtlCol="0">
            <a:spAutoFit/>
          </a:bodyPr>
          <a:lstStyle/>
          <a:p>
            <a:r>
              <a:rPr lang="hu-HU" sz="2800" b="1" dirty="0" err="1">
                <a:solidFill>
                  <a:schemeClr val="accent1">
                    <a:lumMod val="75000"/>
                  </a:schemeClr>
                </a:solidFill>
                <a:latin typeface="Open Sans Light" pitchFamily="2" charset="0"/>
                <a:ea typeface="Open Sans Light" pitchFamily="2" charset="0"/>
                <a:cs typeface="Open Sans Light" pitchFamily="2" charset="0"/>
              </a:rPr>
              <a:t>Oprávnenosť</a:t>
            </a:r>
            <a:r>
              <a:rPr lang="hu-HU" sz="2800" b="1" dirty="0">
                <a:solidFill>
                  <a:schemeClr val="accent1">
                    <a:lumMod val="75000"/>
                  </a:schemeClr>
                </a:solidFill>
                <a:latin typeface="Open Sans Light" pitchFamily="2" charset="0"/>
                <a:ea typeface="Open Sans Light" pitchFamily="2" charset="0"/>
                <a:cs typeface="Open Sans Light" pitchFamily="2" charset="0"/>
              </a:rPr>
              <a:t> </a:t>
            </a:r>
            <a:r>
              <a:rPr lang="hu-HU" sz="2800" b="1" dirty="0" err="1" smtClean="0">
                <a:solidFill>
                  <a:schemeClr val="accent1">
                    <a:lumMod val="75000"/>
                  </a:schemeClr>
                </a:solidFill>
                <a:latin typeface="Open Sans Light" pitchFamily="2" charset="0"/>
                <a:ea typeface="Open Sans Light" pitchFamily="2" charset="0"/>
                <a:cs typeface="Open Sans Light" pitchFamily="2" charset="0"/>
              </a:rPr>
              <a:t>žiadateľov</a:t>
            </a:r>
            <a:r>
              <a:rPr lang="hu-HU" sz="2800" b="1" dirty="0" smtClean="0">
                <a:solidFill>
                  <a:schemeClr val="accent1">
                    <a:lumMod val="75000"/>
                  </a:schemeClr>
                </a:solidFill>
                <a:latin typeface="Open Sans Light" pitchFamily="2" charset="0"/>
                <a:ea typeface="Open Sans Light" pitchFamily="2" charset="0"/>
                <a:cs typeface="Open Sans Light" pitchFamily="2" charset="0"/>
              </a:rPr>
              <a:t> </a:t>
            </a:r>
            <a:r>
              <a:rPr lang="hu-HU" sz="2800" b="1" dirty="0">
                <a:solidFill>
                  <a:schemeClr val="accent1">
                    <a:lumMod val="75000"/>
                  </a:schemeClr>
                </a:solidFill>
                <a:latin typeface="Open Sans Light" pitchFamily="2" charset="0"/>
                <a:ea typeface="Open Sans Light" pitchFamily="2" charset="0"/>
                <a:cs typeface="Open Sans Light" pitchFamily="2" charset="0"/>
              </a:rPr>
              <a:t>a </a:t>
            </a:r>
            <a:r>
              <a:rPr lang="hu-HU" sz="2800" b="1" dirty="0" err="1">
                <a:solidFill>
                  <a:schemeClr val="accent1">
                    <a:lumMod val="75000"/>
                  </a:schemeClr>
                </a:solidFill>
                <a:latin typeface="Open Sans Light" pitchFamily="2" charset="0"/>
                <a:ea typeface="Open Sans Light" pitchFamily="2" charset="0"/>
                <a:cs typeface="Open Sans Light" pitchFamily="2" charset="0"/>
              </a:rPr>
              <a:t>Oprávnenosť</a:t>
            </a:r>
            <a:r>
              <a:rPr lang="hu-HU" sz="2800" b="1" dirty="0">
                <a:solidFill>
                  <a:schemeClr val="accent1">
                    <a:lumMod val="75000"/>
                  </a:schemeClr>
                </a:solidFill>
                <a:latin typeface="Open Sans Light" pitchFamily="2" charset="0"/>
                <a:ea typeface="Open Sans Light" pitchFamily="2" charset="0"/>
                <a:cs typeface="Open Sans Light" pitchFamily="2" charset="0"/>
              </a:rPr>
              <a:t> </a:t>
            </a:r>
            <a:r>
              <a:rPr lang="hu-HU" sz="2800" b="1" dirty="0" err="1" smtClean="0">
                <a:solidFill>
                  <a:schemeClr val="accent1">
                    <a:lumMod val="75000"/>
                  </a:schemeClr>
                </a:solidFill>
                <a:latin typeface="Open Sans Light" pitchFamily="2" charset="0"/>
                <a:ea typeface="Open Sans Light" pitchFamily="2" charset="0"/>
                <a:cs typeface="Open Sans Light" pitchFamily="2" charset="0"/>
              </a:rPr>
              <a:t>nákladov</a:t>
            </a:r>
            <a:endParaRPr lang="x-none" sz="2800" b="1" dirty="0">
              <a:solidFill>
                <a:schemeClr val="accent1">
                  <a:lumMod val="75000"/>
                </a:schemeClr>
              </a:solidFill>
              <a:latin typeface="Open Sans Light" pitchFamily="2" charset="0"/>
              <a:ea typeface="Open Sans Light" pitchFamily="2" charset="0"/>
              <a:cs typeface="Open Sans Light" pitchFamily="2" charset="0"/>
            </a:endParaRPr>
          </a:p>
        </p:txBody>
      </p:sp>
      <p:sp>
        <p:nvSpPr>
          <p:cNvPr id="10" name="TextBox 9">
            <a:extLst>
              <a:ext uri="{FF2B5EF4-FFF2-40B4-BE49-F238E27FC236}">
                <a16:creationId xmlns="" xmlns:a16="http://schemas.microsoft.com/office/drawing/2014/main" id="{540ACDEB-CCBC-76DB-BA7D-7E063B304595}"/>
              </a:ext>
            </a:extLst>
          </p:cNvPr>
          <p:cNvSpPr txBox="1"/>
          <p:nvPr/>
        </p:nvSpPr>
        <p:spPr>
          <a:xfrm>
            <a:off x="1952392" y="3228559"/>
            <a:ext cx="6006620" cy="646331"/>
          </a:xfrm>
          <a:prstGeom prst="rect">
            <a:avLst/>
          </a:prstGeom>
          <a:noFill/>
        </p:spPr>
        <p:txBody>
          <a:bodyPr wrap="square" rtlCol="0">
            <a:spAutoFit/>
          </a:bodyPr>
          <a:lstStyle/>
          <a:p>
            <a:r>
              <a:rPr lang="en-GB" dirty="0">
                <a:solidFill>
                  <a:schemeClr val="accent1">
                    <a:lumMod val="75000"/>
                  </a:schemeClr>
                </a:solidFill>
                <a:latin typeface="Open Sans Light" pitchFamily="2" charset="0"/>
                <a:ea typeface="Open Sans Light" pitchFamily="2" charset="0"/>
                <a:cs typeface="Open Sans Light" pitchFamily="2" charset="0"/>
              </a:rPr>
              <a:t>INTERREG VI-A NEXT</a:t>
            </a:r>
          </a:p>
          <a:p>
            <a:r>
              <a:rPr lang="en-GB" dirty="0">
                <a:solidFill>
                  <a:schemeClr val="accent1">
                    <a:lumMod val="75000"/>
                  </a:schemeClr>
                </a:solidFill>
                <a:latin typeface="Open Sans Light" pitchFamily="2" charset="0"/>
                <a:ea typeface="Open Sans Light" pitchFamily="2" charset="0"/>
                <a:cs typeface="Open Sans Light" pitchFamily="2" charset="0"/>
              </a:rPr>
              <a:t>HUNGARY-SLOVAKIA-ROMANIA-UKRAINE PROGRAMME</a:t>
            </a:r>
            <a:endParaRPr lang="x-none" dirty="0">
              <a:solidFill>
                <a:schemeClr val="accent1">
                  <a:lumMod val="75000"/>
                </a:schemeClr>
              </a:solidFill>
              <a:latin typeface="Open Sans Light" pitchFamily="2" charset="0"/>
              <a:ea typeface="Open Sans Light" pitchFamily="2" charset="0"/>
              <a:cs typeface="Open Sans Light" pitchFamily="2" charset="0"/>
            </a:endParaRPr>
          </a:p>
        </p:txBody>
      </p:sp>
      <p:pic>
        <p:nvPicPr>
          <p:cNvPr id="13" name="Picture 12">
            <a:extLst>
              <a:ext uri="{FF2B5EF4-FFF2-40B4-BE49-F238E27FC236}">
                <a16:creationId xmlns="" xmlns:a16="http://schemas.microsoft.com/office/drawing/2014/main" id="{FA240853-6E1F-80AF-F0E9-AD13061A6363}"/>
              </a:ext>
            </a:extLst>
          </p:cNvPr>
          <p:cNvPicPr>
            <a:picLocks noChangeAspect="1"/>
          </p:cNvPicPr>
          <p:nvPr/>
        </p:nvPicPr>
        <p:blipFill>
          <a:blip r:embed="rId3"/>
          <a:stretch>
            <a:fillRect/>
          </a:stretch>
        </p:blipFill>
        <p:spPr>
          <a:xfrm>
            <a:off x="972210" y="3110593"/>
            <a:ext cx="655410" cy="554266"/>
          </a:xfrm>
          <a:prstGeom prst="rect">
            <a:avLst/>
          </a:prstGeom>
        </p:spPr>
      </p:pic>
      <p:sp>
        <p:nvSpPr>
          <p:cNvPr id="2" name="Slide Number Placeholder 1">
            <a:extLst>
              <a:ext uri="{FF2B5EF4-FFF2-40B4-BE49-F238E27FC236}">
                <a16:creationId xmlns="" xmlns:a16="http://schemas.microsoft.com/office/drawing/2014/main" id="{0C06F565-2D37-41C2-AD16-4586B429DD65}"/>
              </a:ext>
            </a:extLst>
          </p:cNvPr>
          <p:cNvSpPr>
            <a:spLocks noGrp="1"/>
          </p:cNvSpPr>
          <p:nvPr>
            <p:ph type="sldNum" sz="quarter" idx="12"/>
          </p:nvPr>
        </p:nvSpPr>
        <p:spPr/>
        <p:txBody>
          <a:bodyPr/>
          <a:lstStyle/>
          <a:p>
            <a:fld id="{14591978-1342-554A-82AC-B12872A7F26C}" type="slidenum">
              <a:rPr lang="x-none" smtClean="0"/>
              <a:t>25</a:t>
            </a:fld>
            <a:endParaRPr lang="x-none"/>
          </a:p>
        </p:txBody>
      </p:sp>
    </p:spTree>
    <p:extLst>
      <p:ext uri="{BB962C8B-B14F-4D97-AF65-F5344CB8AC3E}">
        <p14:creationId xmlns:p14="http://schemas.microsoft.com/office/powerpoint/2010/main" val="9082563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DFB33F3-A665-2A1D-134E-9E244997B417}"/>
              </a:ext>
            </a:extLst>
          </p:cNvPr>
          <p:cNvSpPr>
            <a:spLocks noGrp="1"/>
          </p:cNvSpPr>
          <p:nvPr>
            <p:ph type="title"/>
          </p:nvPr>
        </p:nvSpPr>
        <p:spPr/>
        <p:txBody>
          <a:bodyPr>
            <a:normAutofit/>
          </a:bodyPr>
          <a:lstStyle/>
          <a:p>
            <a:r>
              <a:rPr lang="hu-HU" sz="2200" b="1" dirty="0">
                <a:solidFill>
                  <a:schemeClr val="accent1">
                    <a:lumMod val="75000"/>
                  </a:schemeClr>
                </a:solidFill>
                <a:latin typeface="Open Sans ExtraBold" pitchFamily="2" charset="0"/>
                <a:ea typeface="Open Sans ExtraBold" pitchFamily="2" charset="0"/>
                <a:cs typeface="Open Sans ExtraBold" pitchFamily="2" charset="0"/>
              </a:rPr>
              <a:t>OPRÁVNENOSŤ</a:t>
            </a:r>
            <a:br>
              <a:rPr lang="hu-HU" sz="2200" b="1" dirty="0">
                <a:solidFill>
                  <a:schemeClr val="accent1">
                    <a:lumMod val="75000"/>
                  </a:schemeClr>
                </a:solidFill>
                <a:latin typeface="Open Sans ExtraBold" pitchFamily="2" charset="0"/>
                <a:ea typeface="Open Sans ExtraBold" pitchFamily="2" charset="0"/>
                <a:cs typeface="Open Sans ExtraBold" pitchFamily="2" charset="0"/>
              </a:rPr>
            </a:br>
            <a:r>
              <a:rPr lang="hu-HU" sz="2200" b="1" dirty="0" err="1" smtClean="0">
                <a:latin typeface="Open Sans ExtraBold" pitchFamily="2" charset="0"/>
                <a:ea typeface="Open Sans ExtraBold" pitchFamily="2" charset="0"/>
                <a:cs typeface="Open Sans ExtraBold" pitchFamily="2" charset="0"/>
              </a:rPr>
              <a:t>žiadateľ</a:t>
            </a:r>
            <a:r>
              <a:rPr lang="hu-HU" sz="2200" b="1" dirty="0" smtClean="0">
                <a:latin typeface="Open Sans ExtraBold" pitchFamily="2" charset="0"/>
                <a:ea typeface="Open Sans ExtraBold" pitchFamily="2" charset="0"/>
                <a:cs typeface="Open Sans ExtraBold" pitchFamily="2" charset="0"/>
              </a:rPr>
              <a:t> </a:t>
            </a:r>
            <a:endParaRPr lang="x-none" sz="2200" b="1" dirty="0">
              <a:solidFill>
                <a:srgbClr val="FF0000"/>
              </a:solidFill>
              <a:latin typeface="Open Sans ExtraBold" pitchFamily="2" charset="0"/>
              <a:ea typeface="Open Sans ExtraBold" pitchFamily="2" charset="0"/>
              <a:cs typeface="Open Sans ExtraBold" pitchFamily="2" charset="0"/>
            </a:endParaRPr>
          </a:p>
        </p:txBody>
      </p:sp>
      <p:sp>
        <p:nvSpPr>
          <p:cNvPr id="3" name="Content Placeholder 2">
            <a:extLst>
              <a:ext uri="{FF2B5EF4-FFF2-40B4-BE49-F238E27FC236}">
                <a16:creationId xmlns="" xmlns:a16="http://schemas.microsoft.com/office/drawing/2014/main" id="{DDD77D7A-34EE-52FF-BCC6-BC5BC0952499}"/>
              </a:ext>
            </a:extLst>
          </p:cNvPr>
          <p:cNvSpPr>
            <a:spLocks noGrp="1"/>
          </p:cNvSpPr>
          <p:nvPr>
            <p:ph idx="1"/>
          </p:nvPr>
        </p:nvSpPr>
        <p:spPr>
          <a:xfrm>
            <a:off x="628650" y="1825625"/>
            <a:ext cx="8020828" cy="4080653"/>
          </a:xfrm>
        </p:spPr>
        <p:txBody>
          <a:bodyPr>
            <a:normAutofit/>
          </a:bodyPr>
          <a:lstStyle/>
          <a:p>
            <a:pPr marL="0" indent="0">
              <a:buNone/>
            </a:pPr>
            <a:r>
              <a:rPr lang="hu-HU" sz="1800" dirty="0" err="1">
                <a:latin typeface="Open Sans Light" pitchFamily="2" charset="0"/>
                <a:ea typeface="Open Sans Light" pitchFamily="2" charset="0"/>
                <a:cs typeface="Open Sans Light" pitchFamily="2" charset="0"/>
              </a:rPr>
              <a:t>Každý</a:t>
            </a:r>
            <a:r>
              <a:rPr lang="hu-HU" sz="1800" dirty="0">
                <a:latin typeface="Open Sans Light" pitchFamily="2" charset="0"/>
                <a:ea typeface="Open Sans Light" pitchFamily="2" charset="0"/>
                <a:cs typeface="Open Sans Light" pitchFamily="2" charset="0"/>
              </a:rPr>
              <a:t> </a:t>
            </a:r>
            <a:r>
              <a:rPr lang="hu-HU" sz="1800" dirty="0" err="1">
                <a:latin typeface="Open Sans Light" pitchFamily="2" charset="0"/>
                <a:ea typeface="Open Sans Light" pitchFamily="2" charset="0"/>
                <a:cs typeface="Open Sans Light" pitchFamily="2" charset="0"/>
              </a:rPr>
              <a:t>žiadateľ</a:t>
            </a:r>
            <a:r>
              <a:rPr lang="en-GB" sz="1800" dirty="0">
                <a:latin typeface="Open Sans Light" pitchFamily="2" charset="0"/>
                <a:ea typeface="Open Sans Light" pitchFamily="2" charset="0"/>
                <a:cs typeface="Open Sans Light" pitchFamily="2" charset="0"/>
              </a:rPr>
              <a:t> </a:t>
            </a:r>
            <a:r>
              <a:rPr lang="hu-HU" sz="1800" dirty="0" err="1" smtClean="0">
                <a:latin typeface="Open Sans Light" pitchFamily="2" charset="0"/>
                <a:ea typeface="Open Sans Light" pitchFamily="2" charset="0"/>
                <a:cs typeface="Open Sans Light" pitchFamily="2" charset="0"/>
              </a:rPr>
              <a:t>musí</a:t>
            </a:r>
            <a:r>
              <a:rPr lang="en-GB" sz="1800" dirty="0" smtClean="0">
                <a:latin typeface="Open Sans Light" pitchFamily="2" charset="0"/>
                <a:ea typeface="Open Sans Light" pitchFamily="2" charset="0"/>
                <a:cs typeface="Open Sans Light" pitchFamily="2" charset="0"/>
              </a:rPr>
              <a:t>:</a:t>
            </a:r>
            <a:endParaRPr lang="en-GB" sz="1800" dirty="0">
              <a:latin typeface="Open Sans Light" pitchFamily="2" charset="0"/>
              <a:ea typeface="Open Sans Light" pitchFamily="2" charset="0"/>
              <a:cs typeface="Open Sans Light" pitchFamily="2" charset="0"/>
            </a:endParaRPr>
          </a:p>
          <a:p>
            <a:pPr algn="just">
              <a:buClr>
                <a:schemeClr val="accent1">
                  <a:lumMod val="75000"/>
                </a:schemeClr>
              </a:buClr>
            </a:pPr>
            <a:r>
              <a:rPr lang="en-GB" sz="1800" dirty="0" err="1">
                <a:latin typeface="Open Sans Light" pitchFamily="2" charset="0"/>
                <a:ea typeface="Open Sans Light" pitchFamily="2" charset="0"/>
                <a:cs typeface="Open Sans Light" pitchFamily="2" charset="0"/>
              </a:rPr>
              <a:t>byť</a:t>
            </a:r>
            <a:r>
              <a:rPr lang="en-GB" sz="1800" dirty="0">
                <a:latin typeface="Open Sans Light" pitchFamily="2" charset="0"/>
                <a:ea typeface="Open Sans Light" pitchFamily="2" charset="0"/>
                <a:cs typeface="Open Sans Light" pitchFamily="2" charset="0"/>
              </a:rPr>
              <a:t> </a:t>
            </a:r>
            <a:r>
              <a:rPr lang="en-GB" sz="1800" dirty="0" err="1">
                <a:latin typeface="Open Sans Light" pitchFamily="2" charset="0"/>
                <a:ea typeface="Open Sans Light" pitchFamily="2" charset="0"/>
                <a:cs typeface="Open Sans Light" pitchFamily="2" charset="0"/>
              </a:rPr>
              <a:t>neziskovou</a:t>
            </a:r>
            <a:r>
              <a:rPr lang="en-GB" sz="1800" dirty="0">
                <a:latin typeface="Open Sans Light" pitchFamily="2" charset="0"/>
                <a:ea typeface="Open Sans Light" pitchFamily="2" charset="0"/>
                <a:cs typeface="Open Sans Light" pitchFamily="2" charset="0"/>
              </a:rPr>
              <a:t> </a:t>
            </a:r>
            <a:r>
              <a:rPr lang="en-GB" sz="1800" dirty="0" err="1">
                <a:latin typeface="Open Sans Light" pitchFamily="2" charset="0"/>
                <a:ea typeface="Open Sans Light" pitchFamily="2" charset="0"/>
                <a:cs typeface="Open Sans Light" pitchFamily="2" charset="0"/>
              </a:rPr>
              <a:t>právnickou</a:t>
            </a:r>
            <a:r>
              <a:rPr lang="en-GB" sz="1800" dirty="0">
                <a:latin typeface="Open Sans Light" pitchFamily="2" charset="0"/>
                <a:ea typeface="Open Sans Light" pitchFamily="2" charset="0"/>
                <a:cs typeface="Open Sans Light" pitchFamily="2" charset="0"/>
              </a:rPr>
              <a:t> </a:t>
            </a:r>
            <a:r>
              <a:rPr lang="en-GB" sz="1800" dirty="0" err="1">
                <a:latin typeface="Open Sans Light" pitchFamily="2" charset="0"/>
                <a:ea typeface="Open Sans Light" pitchFamily="2" charset="0"/>
                <a:cs typeface="Open Sans Light" pitchFamily="2" charset="0"/>
              </a:rPr>
              <a:t>osobou</a:t>
            </a:r>
            <a:r>
              <a:rPr lang="en-GB" sz="1800" dirty="0">
                <a:latin typeface="Open Sans Light" pitchFamily="2" charset="0"/>
                <a:ea typeface="Open Sans Light" pitchFamily="2" charset="0"/>
                <a:cs typeface="Open Sans Light" pitchFamily="2" charset="0"/>
              </a:rPr>
              <a:t>*, </a:t>
            </a:r>
            <a:r>
              <a:rPr lang="en-GB" sz="1800" dirty="0" err="1">
                <a:latin typeface="Open Sans Light" pitchFamily="2" charset="0"/>
                <a:ea typeface="Open Sans Light" pitchFamily="2" charset="0"/>
                <a:cs typeface="Open Sans Light" pitchFamily="2" charset="0"/>
              </a:rPr>
              <a:t>ktorá</a:t>
            </a:r>
            <a:r>
              <a:rPr lang="en-GB" sz="1800" dirty="0">
                <a:latin typeface="Open Sans Light" pitchFamily="2" charset="0"/>
                <a:ea typeface="Open Sans Light" pitchFamily="2" charset="0"/>
                <a:cs typeface="Open Sans Light" pitchFamily="2" charset="0"/>
              </a:rPr>
              <a:t> je </a:t>
            </a:r>
            <a:r>
              <a:rPr lang="en-GB" sz="1800" dirty="0" err="1">
                <a:latin typeface="Open Sans Light" pitchFamily="2" charset="0"/>
                <a:ea typeface="Open Sans Light" pitchFamily="2" charset="0"/>
                <a:cs typeface="Open Sans Light" pitchFamily="2" charset="0"/>
              </a:rPr>
              <a:t>priamo</a:t>
            </a:r>
            <a:r>
              <a:rPr lang="en-GB" sz="1800" dirty="0">
                <a:latin typeface="Open Sans Light" pitchFamily="2" charset="0"/>
                <a:ea typeface="Open Sans Light" pitchFamily="2" charset="0"/>
                <a:cs typeface="Open Sans Light" pitchFamily="2" charset="0"/>
              </a:rPr>
              <a:t> </a:t>
            </a:r>
            <a:r>
              <a:rPr lang="en-GB" sz="1800" dirty="0" err="1">
                <a:latin typeface="Open Sans Light" pitchFamily="2" charset="0"/>
                <a:ea typeface="Open Sans Light" pitchFamily="2" charset="0"/>
                <a:cs typeface="Open Sans Light" pitchFamily="2" charset="0"/>
              </a:rPr>
              <a:t>zodpovedná</a:t>
            </a:r>
            <a:r>
              <a:rPr lang="en-GB" sz="1800" dirty="0">
                <a:latin typeface="Open Sans Light" pitchFamily="2" charset="0"/>
                <a:ea typeface="Open Sans Light" pitchFamily="2" charset="0"/>
                <a:cs typeface="Open Sans Light" pitchFamily="2" charset="0"/>
              </a:rPr>
              <a:t> </a:t>
            </a:r>
            <a:r>
              <a:rPr lang="en-GB" sz="1800" dirty="0" err="1">
                <a:latin typeface="Open Sans Light" pitchFamily="2" charset="0"/>
                <a:ea typeface="Open Sans Light" pitchFamily="2" charset="0"/>
                <a:cs typeface="Open Sans Light" pitchFamily="2" charset="0"/>
              </a:rPr>
              <a:t>za</a:t>
            </a:r>
            <a:r>
              <a:rPr lang="en-GB" sz="1800" dirty="0">
                <a:latin typeface="Open Sans Light" pitchFamily="2" charset="0"/>
                <a:ea typeface="Open Sans Light" pitchFamily="2" charset="0"/>
                <a:cs typeface="Open Sans Light" pitchFamily="2" charset="0"/>
              </a:rPr>
              <a:t> </a:t>
            </a:r>
            <a:r>
              <a:rPr lang="en-GB" sz="1800" dirty="0" err="1">
                <a:latin typeface="Open Sans Light" pitchFamily="2" charset="0"/>
                <a:ea typeface="Open Sans Light" pitchFamily="2" charset="0"/>
                <a:cs typeface="Open Sans Light" pitchFamily="2" charset="0"/>
              </a:rPr>
              <a:t>prípravu</a:t>
            </a:r>
            <a:r>
              <a:rPr lang="en-GB" sz="1800" dirty="0">
                <a:latin typeface="Open Sans Light" pitchFamily="2" charset="0"/>
                <a:ea typeface="Open Sans Light" pitchFamily="2" charset="0"/>
                <a:cs typeface="Open Sans Light" pitchFamily="2" charset="0"/>
              </a:rPr>
              <a:t> a </a:t>
            </a:r>
            <a:r>
              <a:rPr lang="en-GB" sz="1800" dirty="0" err="1">
                <a:latin typeface="Open Sans Light" pitchFamily="2" charset="0"/>
                <a:ea typeface="Open Sans Light" pitchFamily="2" charset="0"/>
                <a:cs typeface="Open Sans Light" pitchFamily="2" charset="0"/>
              </a:rPr>
              <a:t>riadenie</a:t>
            </a:r>
            <a:r>
              <a:rPr lang="en-GB" sz="1800" dirty="0">
                <a:latin typeface="Open Sans Light" pitchFamily="2" charset="0"/>
                <a:ea typeface="Open Sans Light" pitchFamily="2" charset="0"/>
                <a:cs typeface="Open Sans Light" pitchFamily="2" charset="0"/>
              </a:rPr>
              <a:t> </a:t>
            </a:r>
            <a:r>
              <a:rPr lang="en-GB" sz="1800" dirty="0" err="1">
                <a:latin typeface="Open Sans Light" pitchFamily="2" charset="0"/>
                <a:ea typeface="Open Sans Light" pitchFamily="2" charset="0"/>
                <a:cs typeface="Open Sans Light" pitchFamily="2" charset="0"/>
              </a:rPr>
              <a:t>navrhovaných</a:t>
            </a:r>
            <a:r>
              <a:rPr lang="en-GB" sz="1800" dirty="0">
                <a:latin typeface="Open Sans Light" pitchFamily="2" charset="0"/>
                <a:ea typeface="Open Sans Light" pitchFamily="2" charset="0"/>
                <a:cs typeface="Open Sans Light" pitchFamily="2" charset="0"/>
              </a:rPr>
              <a:t> </a:t>
            </a:r>
            <a:r>
              <a:rPr lang="en-GB" sz="1800" dirty="0" err="1">
                <a:latin typeface="Open Sans Light" pitchFamily="2" charset="0"/>
                <a:ea typeface="Open Sans Light" pitchFamily="2" charset="0"/>
                <a:cs typeface="Open Sans Light" pitchFamily="2" charset="0"/>
              </a:rPr>
              <a:t>projektových</a:t>
            </a:r>
            <a:r>
              <a:rPr lang="en-GB" sz="1800" dirty="0">
                <a:latin typeface="Open Sans Light" pitchFamily="2" charset="0"/>
                <a:ea typeface="Open Sans Light" pitchFamily="2" charset="0"/>
                <a:cs typeface="Open Sans Light" pitchFamily="2" charset="0"/>
              </a:rPr>
              <a:t> </a:t>
            </a:r>
            <a:r>
              <a:rPr lang="en-GB" sz="1800" dirty="0" err="1">
                <a:latin typeface="Open Sans Light" pitchFamily="2" charset="0"/>
                <a:ea typeface="Open Sans Light" pitchFamily="2" charset="0"/>
                <a:cs typeface="Open Sans Light" pitchFamily="2" charset="0"/>
              </a:rPr>
              <a:t>činností</a:t>
            </a:r>
            <a:r>
              <a:rPr lang="hu-HU" sz="1800" dirty="0" smtClean="0">
                <a:latin typeface="Open Sans Light" pitchFamily="2" charset="0"/>
                <a:ea typeface="Open Sans Light" pitchFamily="2" charset="0"/>
                <a:cs typeface="Open Sans Light" pitchFamily="2" charset="0"/>
              </a:rPr>
              <a:t>;</a:t>
            </a:r>
            <a:endParaRPr lang="en-GB" sz="1800" dirty="0">
              <a:latin typeface="Open Sans Light" pitchFamily="2" charset="0"/>
              <a:ea typeface="Open Sans Light" pitchFamily="2" charset="0"/>
              <a:cs typeface="Open Sans Light" pitchFamily="2" charset="0"/>
            </a:endParaRPr>
          </a:p>
          <a:p>
            <a:pPr lvl="1">
              <a:buClr>
                <a:schemeClr val="accent1">
                  <a:lumMod val="75000"/>
                </a:schemeClr>
              </a:buClr>
            </a:pPr>
            <a:r>
              <a:rPr lang="en-GB" sz="1800" b="1" dirty="0" err="1">
                <a:solidFill>
                  <a:srgbClr val="FF0000"/>
                </a:solidFill>
                <a:latin typeface="Open Sans Light" pitchFamily="2" charset="0"/>
                <a:ea typeface="Open Sans Light" pitchFamily="2" charset="0"/>
                <a:cs typeface="Open Sans Light" pitchFamily="2" charset="0"/>
              </a:rPr>
              <a:t>Verejné</a:t>
            </a:r>
            <a:r>
              <a:rPr lang="en-GB" sz="1800" b="1" dirty="0">
                <a:solidFill>
                  <a:srgbClr val="FF0000"/>
                </a:solidFill>
                <a:latin typeface="Open Sans Light" pitchFamily="2" charset="0"/>
                <a:ea typeface="Open Sans Light" pitchFamily="2" charset="0"/>
                <a:cs typeface="Open Sans Light" pitchFamily="2" charset="0"/>
              </a:rPr>
              <a:t> </a:t>
            </a:r>
            <a:r>
              <a:rPr lang="en-GB" sz="1800" b="1" dirty="0" err="1" smtClean="0">
                <a:solidFill>
                  <a:srgbClr val="FF0000"/>
                </a:solidFill>
                <a:latin typeface="Open Sans Light" pitchFamily="2" charset="0"/>
                <a:ea typeface="Open Sans Light" pitchFamily="2" charset="0"/>
                <a:cs typeface="Open Sans Light" pitchFamily="2" charset="0"/>
              </a:rPr>
              <a:t>orgány</a:t>
            </a:r>
            <a:endParaRPr lang="hu-HU" sz="1800" b="1" dirty="0" smtClean="0">
              <a:solidFill>
                <a:srgbClr val="FF0000"/>
              </a:solidFill>
              <a:latin typeface="Open Sans Light" pitchFamily="2" charset="0"/>
              <a:ea typeface="Open Sans Light" pitchFamily="2" charset="0"/>
              <a:cs typeface="Open Sans Light" pitchFamily="2" charset="0"/>
            </a:endParaRPr>
          </a:p>
          <a:p>
            <a:pPr lvl="1">
              <a:buClr>
                <a:schemeClr val="accent1">
                  <a:lumMod val="75000"/>
                </a:schemeClr>
              </a:buClr>
            </a:pPr>
            <a:r>
              <a:rPr lang="en-GB" sz="1800" b="1" dirty="0" err="1" smtClean="0">
                <a:solidFill>
                  <a:srgbClr val="FF0000"/>
                </a:solidFill>
                <a:latin typeface="Open Sans Light" pitchFamily="2" charset="0"/>
                <a:ea typeface="Open Sans Light" pitchFamily="2" charset="0"/>
                <a:cs typeface="Open Sans Light" pitchFamily="2" charset="0"/>
              </a:rPr>
              <a:t>Verejnoprávne</a:t>
            </a:r>
            <a:r>
              <a:rPr lang="en-GB" sz="1800" b="1" dirty="0" smtClean="0">
                <a:solidFill>
                  <a:srgbClr val="FF0000"/>
                </a:solidFill>
                <a:latin typeface="Open Sans Light" pitchFamily="2" charset="0"/>
                <a:ea typeface="Open Sans Light" pitchFamily="2" charset="0"/>
                <a:cs typeface="Open Sans Light" pitchFamily="2" charset="0"/>
              </a:rPr>
              <a:t> </a:t>
            </a:r>
            <a:r>
              <a:rPr lang="en-GB" sz="1800" b="1" dirty="0" err="1" smtClean="0">
                <a:solidFill>
                  <a:srgbClr val="FF0000"/>
                </a:solidFill>
                <a:latin typeface="Open Sans Light" pitchFamily="2" charset="0"/>
                <a:ea typeface="Open Sans Light" pitchFamily="2" charset="0"/>
                <a:cs typeface="Open Sans Light" pitchFamily="2" charset="0"/>
              </a:rPr>
              <a:t>subjekty</a:t>
            </a:r>
            <a:endParaRPr lang="hu-HU" sz="1800" b="1" dirty="0" smtClean="0">
              <a:solidFill>
                <a:srgbClr val="FF0000"/>
              </a:solidFill>
              <a:latin typeface="Open Sans Light" pitchFamily="2" charset="0"/>
              <a:ea typeface="Open Sans Light" pitchFamily="2" charset="0"/>
              <a:cs typeface="Open Sans Light" pitchFamily="2" charset="0"/>
            </a:endParaRPr>
          </a:p>
          <a:p>
            <a:pPr lvl="1">
              <a:buClr>
                <a:schemeClr val="accent1">
                  <a:lumMod val="75000"/>
                </a:schemeClr>
              </a:buClr>
            </a:pPr>
            <a:r>
              <a:rPr lang="en-GB" sz="1800" b="1" dirty="0" err="1" smtClean="0">
                <a:solidFill>
                  <a:srgbClr val="FF0000"/>
                </a:solidFill>
                <a:latin typeface="Open Sans Light" pitchFamily="2" charset="0"/>
                <a:ea typeface="Open Sans Light" pitchFamily="2" charset="0"/>
                <a:cs typeface="Open Sans Light" pitchFamily="2" charset="0"/>
              </a:rPr>
              <a:t>Neziskové</a:t>
            </a:r>
            <a:r>
              <a:rPr lang="en-GB" sz="1800" b="1" dirty="0" smtClean="0">
                <a:solidFill>
                  <a:srgbClr val="FF0000"/>
                </a:solidFill>
                <a:latin typeface="Open Sans Light" pitchFamily="2" charset="0"/>
                <a:ea typeface="Open Sans Light" pitchFamily="2" charset="0"/>
                <a:cs typeface="Open Sans Light" pitchFamily="2" charset="0"/>
              </a:rPr>
              <a:t> </a:t>
            </a:r>
            <a:r>
              <a:rPr lang="en-GB" sz="1800" b="1" dirty="0" err="1">
                <a:solidFill>
                  <a:srgbClr val="FF0000"/>
                </a:solidFill>
                <a:latin typeface="Open Sans Light" pitchFamily="2" charset="0"/>
                <a:ea typeface="Open Sans Light" pitchFamily="2" charset="0"/>
                <a:cs typeface="Open Sans Light" pitchFamily="2" charset="0"/>
              </a:rPr>
              <a:t>organizácie</a:t>
            </a:r>
            <a:r>
              <a:rPr lang="en-GB" sz="1800" b="1" dirty="0">
                <a:solidFill>
                  <a:srgbClr val="FF0000"/>
                </a:solidFill>
                <a:latin typeface="Open Sans Light" pitchFamily="2" charset="0"/>
                <a:ea typeface="Open Sans Light" pitchFamily="2" charset="0"/>
                <a:cs typeface="Open Sans Light" pitchFamily="2" charset="0"/>
              </a:rPr>
              <a:t>, </a:t>
            </a:r>
            <a:endParaRPr lang="hu-HU" sz="1800" b="1" dirty="0" smtClean="0">
              <a:solidFill>
                <a:srgbClr val="FF0000"/>
              </a:solidFill>
              <a:latin typeface="Open Sans Light" pitchFamily="2" charset="0"/>
              <a:ea typeface="Open Sans Light" pitchFamily="2" charset="0"/>
              <a:cs typeface="Open Sans Light" pitchFamily="2" charset="0"/>
            </a:endParaRPr>
          </a:p>
          <a:p>
            <a:pPr marL="457200" lvl="1" indent="0">
              <a:buClr>
                <a:schemeClr val="accent1">
                  <a:lumMod val="75000"/>
                </a:schemeClr>
              </a:buClr>
              <a:buNone/>
            </a:pPr>
            <a:endParaRPr lang="hu-HU" sz="1800" b="1" dirty="0" smtClean="0">
              <a:solidFill>
                <a:srgbClr val="FF0000"/>
              </a:solidFill>
              <a:latin typeface="Open Sans Light" pitchFamily="2" charset="0"/>
              <a:ea typeface="Open Sans Light" pitchFamily="2" charset="0"/>
              <a:cs typeface="Open Sans Light" pitchFamily="2" charset="0"/>
            </a:endParaRPr>
          </a:p>
          <a:p>
            <a:pPr marL="457200" lvl="1" indent="0">
              <a:buClr>
                <a:schemeClr val="accent1">
                  <a:lumMod val="75000"/>
                </a:schemeClr>
              </a:buClr>
              <a:buNone/>
            </a:pPr>
            <a:r>
              <a:rPr lang="en-GB" sz="1800" dirty="0" err="1" smtClean="0">
                <a:solidFill>
                  <a:srgbClr val="FF0000"/>
                </a:solidFill>
                <a:latin typeface="Open Sans Light" pitchFamily="2" charset="0"/>
                <a:ea typeface="Open Sans Light" pitchFamily="2" charset="0"/>
                <a:cs typeface="Open Sans Light" pitchFamily="2" charset="0"/>
              </a:rPr>
              <a:t>ktoré</a:t>
            </a:r>
            <a:r>
              <a:rPr lang="en-GB" sz="1800" dirty="0" smtClean="0">
                <a:solidFill>
                  <a:srgbClr val="FF0000"/>
                </a:solidFill>
                <a:latin typeface="Open Sans Light" pitchFamily="2" charset="0"/>
                <a:ea typeface="Open Sans Light" pitchFamily="2" charset="0"/>
                <a:cs typeface="Open Sans Light" pitchFamily="2" charset="0"/>
              </a:rPr>
              <a:t> </a:t>
            </a:r>
            <a:r>
              <a:rPr lang="en-GB" sz="1800" dirty="0" err="1">
                <a:solidFill>
                  <a:srgbClr val="FF0000"/>
                </a:solidFill>
                <a:latin typeface="Open Sans Light" pitchFamily="2" charset="0"/>
                <a:ea typeface="Open Sans Light" pitchFamily="2" charset="0"/>
                <a:cs typeface="Open Sans Light" pitchFamily="2" charset="0"/>
              </a:rPr>
              <a:t>sa</a:t>
            </a:r>
            <a:r>
              <a:rPr lang="en-GB" sz="1800" dirty="0">
                <a:solidFill>
                  <a:srgbClr val="FF0000"/>
                </a:solidFill>
                <a:latin typeface="Open Sans Light" pitchFamily="2" charset="0"/>
                <a:ea typeface="Open Sans Light" pitchFamily="2" charset="0"/>
                <a:cs typeface="Open Sans Light" pitchFamily="2" charset="0"/>
              </a:rPr>
              <a:t> </a:t>
            </a:r>
            <a:r>
              <a:rPr lang="en-GB" sz="1800" dirty="0" err="1">
                <a:solidFill>
                  <a:srgbClr val="FF0000"/>
                </a:solidFill>
                <a:latin typeface="Open Sans Light" pitchFamily="2" charset="0"/>
                <a:ea typeface="Open Sans Light" pitchFamily="2" charset="0"/>
                <a:cs typeface="Open Sans Light" pitchFamily="2" charset="0"/>
              </a:rPr>
              <a:t>riadia</a:t>
            </a:r>
            <a:r>
              <a:rPr lang="en-GB" sz="1800" dirty="0">
                <a:solidFill>
                  <a:srgbClr val="FF0000"/>
                </a:solidFill>
                <a:latin typeface="Open Sans Light" pitchFamily="2" charset="0"/>
                <a:ea typeface="Open Sans Light" pitchFamily="2" charset="0"/>
                <a:cs typeface="Open Sans Light" pitchFamily="2" charset="0"/>
              </a:rPr>
              <a:t> </a:t>
            </a:r>
            <a:r>
              <a:rPr lang="en-GB" sz="1800" dirty="0" err="1">
                <a:solidFill>
                  <a:srgbClr val="FF0000"/>
                </a:solidFill>
                <a:latin typeface="Open Sans Light" pitchFamily="2" charset="0"/>
                <a:ea typeface="Open Sans Light" pitchFamily="2" charset="0"/>
                <a:cs typeface="Open Sans Light" pitchFamily="2" charset="0"/>
              </a:rPr>
              <a:t>súkromným</a:t>
            </a:r>
            <a:r>
              <a:rPr lang="en-GB" sz="1800" dirty="0">
                <a:solidFill>
                  <a:srgbClr val="FF0000"/>
                </a:solidFill>
                <a:latin typeface="Open Sans Light" pitchFamily="2" charset="0"/>
                <a:ea typeface="Open Sans Light" pitchFamily="2" charset="0"/>
                <a:cs typeface="Open Sans Light" pitchFamily="2" charset="0"/>
              </a:rPr>
              <a:t> </a:t>
            </a:r>
            <a:r>
              <a:rPr lang="en-GB" sz="1800" dirty="0" err="1" smtClean="0">
                <a:solidFill>
                  <a:srgbClr val="FF0000"/>
                </a:solidFill>
                <a:latin typeface="Open Sans Light" pitchFamily="2" charset="0"/>
                <a:ea typeface="Open Sans Light" pitchFamily="2" charset="0"/>
                <a:cs typeface="Open Sans Light" pitchFamily="2" charset="0"/>
              </a:rPr>
              <a:t>právom</a:t>
            </a:r>
            <a:r>
              <a:rPr lang="hu-HU" sz="1800" dirty="0" smtClean="0">
                <a:solidFill>
                  <a:srgbClr val="FF0000"/>
                </a:solidFill>
                <a:latin typeface="Open Sans Light" pitchFamily="2" charset="0"/>
                <a:ea typeface="Open Sans Light" pitchFamily="2" charset="0"/>
                <a:cs typeface="Open Sans Light" pitchFamily="2" charset="0"/>
              </a:rPr>
              <a:t> </a:t>
            </a:r>
            <a:r>
              <a:rPr lang="en-GB" sz="1800" dirty="0" err="1" smtClean="0">
                <a:solidFill>
                  <a:srgbClr val="FF0000"/>
                </a:solidFill>
                <a:latin typeface="Open Sans Light" pitchFamily="2" charset="0"/>
                <a:ea typeface="Open Sans Light" pitchFamily="2" charset="0"/>
                <a:cs typeface="Open Sans Light" pitchFamily="2" charset="0"/>
              </a:rPr>
              <a:t>preukážu</a:t>
            </a:r>
            <a:r>
              <a:rPr lang="en-GB" sz="1800" dirty="0">
                <a:solidFill>
                  <a:srgbClr val="FF0000"/>
                </a:solidFill>
                <a:latin typeface="Open Sans Light" pitchFamily="2" charset="0"/>
                <a:ea typeface="Open Sans Light" pitchFamily="2" charset="0"/>
                <a:cs typeface="Open Sans Light" pitchFamily="2" charset="0"/>
              </a:rPr>
              <a:t>, </a:t>
            </a:r>
            <a:r>
              <a:rPr lang="en-GB" sz="1800" dirty="0" err="1">
                <a:solidFill>
                  <a:srgbClr val="FF0000"/>
                </a:solidFill>
                <a:latin typeface="Open Sans Light" pitchFamily="2" charset="0"/>
                <a:ea typeface="Open Sans Light" pitchFamily="2" charset="0"/>
                <a:cs typeface="Open Sans Light" pitchFamily="2" charset="0"/>
              </a:rPr>
              <a:t>že</a:t>
            </a:r>
            <a:r>
              <a:rPr lang="en-GB" sz="1800" dirty="0">
                <a:solidFill>
                  <a:srgbClr val="FF0000"/>
                </a:solidFill>
                <a:latin typeface="Open Sans Light" pitchFamily="2" charset="0"/>
                <a:ea typeface="Open Sans Light" pitchFamily="2" charset="0"/>
                <a:cs typeface="Open Sans Light" pitchFamily="2" charset="0"/>
              </a:rPr>
              <a:t> </a:t>
            </a:r>
            <a:r>
              <a:rPr lang="en-GB" sz="1800" dirty="0" err="1">
                <a:solidFill>
                  <a:srgbClr val="FF0000"/>
                </a:solidFill>
                <a:latin typeface="Open Sans Light" pitchFamily="2" charset="0"/>
                <a:ea typeface="Open Sans Light" pitchFamily="2" charset="0"/>
                <a:cs typeface="Open Sans Light" pitchFamily="2" charset="0"/>
              </a:rPr>
              <a:t>pôsobia</a:t>
            </a:r>
            <a:r>
              <a:rPr lang="en-GB" sz="1800" dirty="0">
                <a:solidFill>
                  <a:srgbClr val="FF0000"/>
                </a:solidFill>
                <a:latin typeface="Open Sans Light" pitchFamily="2" charset="0"/>
                <a:ea typeface="Open Sans Light" pitchFamily="2" charset="0"/>
                <a:cs typeface="Open Sans Light" pitchFamily="2" charset="0"/>
              </a:rPr>
              <a:t> </a:t>
            </a:r>
            <a:r>
              <a:rPr lang="en-GB" sz="1800" dirty="0" err="1">
                <a:solidFill>
                  <a:srgbClr val="FF0000"/>
                </a:solidFill>
                <a:latin typeface="Open Sans Light" pitchFamily="2" charset="0"/>
                <a:ea typeface="Open Sans Light" pitchFamily="2" charset="0"/>
                <a:cs typeface="Open Sans Light" pitchFamily="2" charset="0"/>
              </a:rPr>
              <a:t>najmenej</a:t>
            </a:r>
            <a:r>
              <a:rPr lang="en-GB" sz="1800" dirty="0">
                <a:solidFill>
                  <a:srgbClr val="FF0000"/>
                </a:solidFill>
                <a:latin typeface="Open Sans Light" pitchFamily="2" charset="0"/>
                <a:ea typeface="Open Sans Light" pitchFamily="2" charset="0"/>
                <a:cs typeface="Open Sans Light" pitchFamily="2" charset="0"/>
              </a:rPr>
              <a:t> </a:t>
            </a:r>
            <a:r>
              <a:rPr lang="en-GB" sz="1800" dirty="0" err="1">
                <a:solidFill>
                  <a:srgbClr val="FF0000"/>
                </a:solidFill>
                <a:latin typeface="Open Sans Light" pitchFamily="2" charset="0"/>
                <a:ea typeface="Open Sans Light" pitchFamily="2" charset="0"/>
                <a:cs typeface="Open Sans Light" pitchFamily="2" charset="0"/>
              </a:rPr>
              <a:t>jeden</a:t>
            </a:r>
            <a:r>
              <a:rPr lang="en-GB" sz="1800" dirty="0">
                <a:solidFill>
                  <a:srgbClr val="FF0000"/>
                </a:solidFill>
                <a:latin typeface="Open Sans Light" pitchFamily="2" charset="0"/>
                <a:ea typeface="Open Sans Light" pitchFamily="2" charset="0"/>
                <a:cs typeface="Open Sans Light" pitchFamily="2" charset="0"/>
              </a:rPr>
              <a:t> </a:t>
            </a:r>
            <a:r>
              <a:rPr lang="en-GB" sz="1800" dirty="0" err="1">
                <a:solidFill>
                  <a:srgbClr val="FF0000"/>
                </a:solidFill>
                <a:latin typeface="Open Sans Light" pitchFamily="2" charset="0"/>
                <a:ea typeface="Open Sans Light" pitchFamily="2" charset="0"/>
                <a:cs typeface="Open Sans Light" pitchFamily="2" charset="0"/>
              </a:rPr>
              <a:t>rok</a:t>
            </a:r>
            <a:r>
              <a:rPr lang="en-GB" sz="1800" dirty="0">
                <a:solidFill>
                  <a:srgbClr val="FF0000"/>
                </a:solidFill>
                <a:latin typeface="Open Sans Light" pitchFamily="2" charset="0"/>
                <a:ea typeface="Open Sans Light" pitchFamily="2" charset="0"/>
                <a:cs typeface="Open Sans Light" pitchFamily="2" charset="0"/>
              </a:rPr>
              <a:t>, </a:t>
            </a:r>
            <a:r>
              <a:rPr lang="en-GB" sz="1800" dirty="0" err="1">
                <a:solidFill>
                  <a:srgbClr val="FF0000"/>
                </a:solidFill>
                <a:latin typeface="Open Sans Light" pitchFamily="2" charset="0"/>
                <a:ea typeface="Open Sans Light" pitchFamily="2" charset="0"/>
                <a:cs typeface="Open Sans Light" pitchFamily="2" charset="0"/>
              </a:rPr>
              <a:t>počítané</a:t>
            </a:r>
            <a:r>
              <a:rPr lang="en-GB" sz="1800" dirty="0">
                <a:solidFill>
                  <a:srgbClr val="FF0000"/>
                </a:solidFill>
                <a:latin typeface="Open Sans Light" pitchFamily="2" charset="0"/>
                <a:ea typeface="Open Sans Light" pitchFamily="2" charset="0"/>
                <a:cs typeface="Open Sans Light" pitchFamily="2" charset="0"/>
              </a:rPr>
              <a:t> </a:t>
            </a:r>
            <a:r>
              <a:rPr lang="en-GB" sz="1800" dirty="0" err="1">
                <a:solidFill>
                  <a:srgbClr val="FF0000"/>
                </a:solidFill>
                <a:latin typeface="Open Sans Light" pitchFamily="2" charset="0"/>
                <a:ea typeface="Open Sans Light" pitchFamily="2" charset="0"/>
                <a:cs typeface="Open Sans Light" pitchFamily="2" charset="0"/>
              </a:rPr>
              <a:t>spätne</a:t>
            </a:r>
            <a:r>
              <a:rPr lang="en-GB" sz="1800" dirty="0">
                <a:solidFill>
                  <a:srgbClr val="FF0000"/>
                </a:solidFill>
                <a:latin typeface="Open Sans Light" pitchFamily="2" charset="0"/>
                <a:ea typeface="Open Sans Light" pitchFamily="2" charset="0"/>
                <a:cs typeface="Open Sans Light" pitchFamily="2" charset="0"/>
              </a:rPr>
              <a:t> </a:t>
            </a:r>
            <a:r>
              <a:rPr lang="en-GB" sz="1800" dirty="0" err="1">
                <a:solidFill>
                  <a:srgbClr val="FF0000"/>
                </a:solidFill>
                <a:latin typeface="Open Sans Light" pitchFamily="2" charset="0"/>
                <a:ea typeface="Open Sans Light" pitchFamily="2" charset="0"/>
                <a:cs typeface="Open Sans Light" pitchFamily="2" charset="0"/>
              </a:rPr>
              <a:t>odo</a:t>
            </a:r>
            <a:r>
              <a:rPr lang="en-GB" sz="1800" dirty="0">
                <a:solidFill>
                  <a:srgbClr val="FF0000"/>
                </a:solidFill>
                <a:latin typeface="Open Sans Light" pitchFamily="2" charset="0"/>
                <a:ea typeface="Open Sans Light" pitchFamily="2" charset="0"/>
                <a:cs typeface="Open Sans Light" pitchFamily="2" charset="0"/>
              </a:rPr>
              <a:t> </a:t>
            </a:r>
            <a:r>
              <a:rPr lang="en-GB" sz="1800" dirty="0" err="1">
                <a:solidFill>
                  <a:srgbClr val="FF0000"/>
                </a:solidFill>
                <a:latin typeface="Open Sans Light" pitchFamily="2" charset="0"/>
                <a:ea typeface="Open Sans Light" pitchFamily="2" charset="0"/>
                <a:cs typeface="Open Sans Light" pitchFamily="2" charset="0"/>
              </a:rPr>
              <a:t>dňa</a:t>
            </a:r>
            <a:r>
              <a:rPr lang="en-GB" sz="1800" dirty="0">
                <a:solidFill>
                  <a:srgbClr val="FF0000"/>
                </a:solidFill>
                <a:latin typeface="Open Sans Light" pitchFamily="2" charset="0"/>
                <a:ea typeface="Open Sans Light" pitchFamily="2" charset="0"/>
                <a:cs typeface="Open Sans Light" pitchFamily="2" charset="0"/>
              </a:rPr>
              <a:t> </a:t>
            </a:r>
            <a:r>
              <a:rPr lang="en-GB" sz="1800" dirty="0" err="1">
                <a:solidFill>
                  <a:srgbClr val="FF0000"/>
                </a:solidFill>
                <a:latin typeface="Open Sans Light" pitchFamily="2" charset="0"/>
                <a:ea typeface="Open Sans Light" pitchFamily="2" charset="0"/>
                <a:cs typeface="Open Sans Light" pitchFamily="2" charset="0"/>
              </a:rPr>
              <a:t>vyhlásenia</a:t>
            </a:r>
            <a:r>
              <a:rPr lang="en-GB" sz="1800" dirty="0">
                <a:solidFill>
                  <a:srgbClr val="FF0000"/>
                </a:solidFill>
                <a:latin typeface="Open Sans Light" pitchFamily="2" charset="0"/>
                <a:ea typeface="Open Sans Light" pitchFamily="2" charset="0"/>
                <a:cs typeface="Open Sans Light" pitchFamily="2" charset="0"/>
              </a:rPr>
              <a:t> </a:t>
            </a:r>
            <a:r>
              <a:rPr lang="en-GB" sz="1800" dirty="0" err="1">
                <a:solidFill>
                  <a:srgbClr val="FF0000"/>
                </a:solidFill>
                <a:latin typeface="Open Sans Light" pitchFamily="2" charset="0"/>
                <a:ea typeface="Open Sans Light" pitchFamily="2" charset="0"/>
                <a:cs typeface="Open Sans Light" pitchFamily="2" charset="0"/>
              </a:rPr>
              <a:t>tejto</a:t>
            </a:r>
            <a:r>
              <a:rPr lang="en-GB" sz="1800" dirty="0">
                <a:solidFill>
                  <a:srgbClr val="FF0000"/>
                </a:solidFill>
                <a:latin typeface="Open Sans Light" pitchFamily="2" charset="0"/>
                <a:ea typeface="Open Sans Light" pitchFamily="2" charset="0"/>
                <a:cs typeface="Open Sans Light" pitchFamily="2" charset="0"/>
              </a:rPr>
              <a:t> </a:t>
            </a:r>
            <a:r>
              <a:rPr lang="en-GB" sz="1800" dirty="0" err="1">
                <a:solidFill>
                  <a:srgbClr val="FF0000"/>
                </a:solidFill>
                <a:latin typeface="Open Sans Light" pitchFamily="2" charset="0"/>
                <a:ea typeface="Open Sans Light" pitchFamily="2" charset="0"/>
                <a:cs typeface="Open Sans Light" pitchFamily="2" charset="0"/>
              </a:rPr>
              <a:t>výzvy</a:t>
            </a:r>
            <a:r>
              <a:rPr lang="en-GB" sz="1800" dirty="0">
                <a:solidFill>
                  <a:srgbClr val="FF0000"/>
                </a:solidFill>
                <a:latin typeface="Open Sans Light" pitchFamily="2" charset="0"/>
                <a:ea typeface="Open Sans Light" pitchFamily="2" charset="0"/>
                <a:cs typeface="Open Sans Light" pitchFamily="2" charset="0"/>
              </a:rPr>
              <a:t> </a:t>
            </a:r>
            <a:r>
              <a:rPr lang="en-GB" sz="1800" dirty="0" err="1">
                <a:solidFill>
                  <a:srgbClr val="FF0000"/>
                </a:solidFill>
                <a:latin typeface="Open Sans Light" pitchFamily="2" charset="0"/>
                <a:ea typeface="Open Sans Light" pitchFamily="2" charset="0"/>
                <a:cs typeface="Open Sans Light" pitchFamily="2" charset="0"/>
              </a:rPr>
              <a:t>na</a:t>
            </a:r>
            <a:r>
              <a:rPr lang="en-GB" sz="1800" dirty="0">
                <a:solidFill>
                  <a:srgbClr val="FF0000"/>
                </a:solidFill>
                <a:latin typeface="Open Sans Light" pitchFamily="2" charset="0"/>
                <a:ea typeface="Open Sans Light" pitchFamily="2" charset="0"/>
                <a:cs typeface="Open Sans Light" pitchFamily="2" charset="0"/>
              </a:rPr>
              <a:t> </a:t>
            </a:r>
            <a:r>
              <a:rPr lang="en-GB" sz="1800" dirty="0" err="1">
                <a:solidFill>
                  <a:srgbClr val="FF0000"/>
                </a:solidFill>
                <a:latin typeface="Open Sans Light" pitchFamily="2" charset="0"/>
                <a:ea typeface="Open Sans Light" pitchFamily="2" charset="0"/>
                <a:cs typeface="Open Sans Light" pitchFamily="2" charset="0"/>
              </a:rPr>
              <a:t>predkladanie</a:t>
            </a:r>
            <a:r>
              <a:rPr lang="en-GB" sz="1800" dirty="0">
                <a:solidFill>
                  <a:srgbClr val="FF0000"/>
                </a:solidFill>
                <a:latin typeface="Open Sans Light" pitchFamily="2" charset="0"/>
                <a:ea typeface="Open Sans Light" pitchFamily="2" charset="0"/>
                <a:cs typeface="Open Sans Light" pitchFamily="2" charset="0"/>
              </a:rPr>
              <a:t> </a:t>
            </a:r>
            <a:r>
              <a:rPr lang="en-GB" sz="1800" dirty="0" err="1">
                <a:solidFill>
                  <a:srgbClr val="FF0000"/>
                </a:solidFill>
                <a:latin typeface="Open Sans Light" pitchFamily="2" charset="0"/>
                <a:ea typeface="Open Sans Light" pitchFamily="2" charset="0"/>
                <a:cs typeface="Open Sans Light" pitchFamily="2" charset="0"/>
              </a:rPr>
              <a:t>návrhov</a:t>
            </a:r>
            <a:r>
              <a:rPr lang="en-GB" sz="1800" dirty="0">
                <a:solidFill>
                  <a:srgbClr val="FF0000"/>
                </a:solidFill>
                <a:latin typeface="Open Sans Light" pitchFamily="2" charset="0"/>
                <a:ea typeface="Open Sans Light" pitchFamily="2" charset="0"/>
                <a:cs typeface="Open Sans Light" pitchFamily="2" charset="0"/>
              </a:rPr>
              <a:t> (</a:t>
            </a:r>
            <a:r>
              <a:rPr lang="en-GB" sz="1800" dirty="0" err="1">
                <a:solidFill>
                  <a:srgbClr val="FF0000"/>
                </a:solidFill>
                <a:latin typeface="Open Sans Light" pitchFamily="2" charset="0"/>
                <a:ea typeface="Open Sans Light" pitchFamily="2" charset="0"/>
                <a:cs typeface="Open Sans Light" pitchFamily="2" charset="0"/>
              </a:rPr>
              <a:t>zaregistrované</a:t>
            </a:r>
            <a:r>
              <a:rPr lang="en-GB" sz="1800" dirty="0">
                <a:solidFill>
                  <a:srgbClr val="FF0000"/>
                </a:solidFill>
                <a:latin typeface="Open Sans Light" pitchFamily="2" charset="0"/>
                <a:ea typeface="Open Sans Light" pitchFamily="2" charset="0"/>
                <a:cs typeface="Open Sans Light" pitchFamily="2" charset="0"/>
              </a:rPr>
              <a:t> 21. </a:t>
            </a:r>
            <a:r>
              <a:rPr lang="en-GB" sz="1800" dirty="0" err="1">
                <a:solidFill>
                  <a:srgbClr val="FF0000"/>
                </a:solidFill>
                <a:latin typeface="Open Sans Light" pitchFamily="2" charset="0"/>
                <a:ea typeface="Open Sans Light" pitchFamily="2" charset="0"/>
                <a:cs typeface="Open Sans Light" pitchFamily="2" charset="0"/>
              </a:rPr>
              <a:t>septembra</a:t>
            </a:r>
            <a:r>
              <a:rPr lang="en-GB" sz="1800" dirty="0">
                <a:solidFill>
                  <a:srgbClr val="FF0000"/>
                </a:solidFill>
                <a:latin typeface="Open Sans Light" pitchFamily="2" charset="0"/>
                <a:ea typeface="Open Sans Light" pitchFamily="2" charset="0"/>
                <a:cs typeface="Open Sans Light" pitchFamily="2" charset="0"/>
              </a:rPr>
              <a:t> 2022 </a:t>
            </a:r>
            <a:r>
              <a:rPr lang="en-GB" sz="1800" dirty="0" err="1">
                <a:solidFill>
                  <a:srgbClr val="FF0000"/>
                </a:solidFill>
                <a:latin typeface="Open Sans Light" pitchFamily="2" charset="0"/>
                <a:ea typeface="Open Sans Light" pitchFamily="2" charset="0"/>
                <a:cs typeface="Open Sans Light" pitchFamily="2" charset="0"/>
              </a:rPr>
              <a:t>alebo</a:t>
            </a:r>
            <a:r>
              <a:rPr lang="en-GB" sz="1800" dirty="0">
                <a:solidFill>
                  <a:srgbClr val="FF0000"/>
                </a:solidFill>
                <a:latin typeface="Open Sans Light" pitchFamily="2" charset="0"/>
                <a:ea typeface="Open Sans Light" pitchFamily="2" charset="0"/>
                <a:cs typeface="Open Sans Light" pitchFamily="2" charset="0"/>
              </a:rPr>
              <a:t> </a:t>
            </a:r>
            <a:r>
              <a:rPr lang="en-GB" sz="1800" dirty="0" err="1">
                <a:solidFill>
                  <a:srgbClr val="FF0000"/>
                </a:solidFill>
                <a:latin typeface="Open Sans Light" pitchFamily="2" charset="0"/>
                <a:ea typeface="Open Sans Light" pitchFamily="2" charset="0"/>
                <a:cs typeface="Open Sans Light" pitchFamily="2" charset="0"/>
              </a:rPr>
              <a:t>skôr</a:t>
            </a:r>
            <a:r>
              <a:rPr lang="en-GB" sz="1800" dirty="0" smtClean="0">
                <a:solidFill>
                  <a:srgbClr val="FF0000"/>
                </a:solidFill>
                <a:latin typeface="Open Sans Light" pitchFamily="2" charset="0"/>
                <a:ea typeface="Open Sans Light" pitchFamily="2" charset="0"/>
                <a:cs typeface="Open Sans Light" pitchFamily="2" charset="0"/>
              </a:rPr>
              <a:t>);</a:t>
            </a:r>
            <a:endParaRPr lang="hu-HU" sz="1800" dirty="0" smtClean="0">
              <a:solidFill>
                <a:srgbClr val="FF0000"/>
              </a:solidFill>
              <a:latin typeface="Open Sans Light" pitchFamily="2" charset="0"/>
              <a:ea typeface="Open Sans Light" pitchFamily="2" charset="0"/>
              <a:cs typeface="Open Sans Light" pitchFamily="2" charset="0"/>
            </a:endParaRPr>
          </a:p>
          <a:p>
            <a:pPr marL="457200" lvl="1" indent="0">
              <a:buClr>
                <a:schemeClr val="accent1">
                  <a:lumMod val="75000"/>
                </a:schemeClr>
              </a:buClr>
              <a:buNone/>
            </a:pPr>
            <a:endParaRPr lang="hu-HU" sz="1800" b="1" dirty="0" smtClean="0">
              <a:solidFill>
                <a:srgbClr val="FF0000"/>
              </a:solidFill>
              <a:latin typeface="Open Sans Light" pitchFamily="2" charset="0"/>
              <a:ea typeface="Open Sans Light" pitchFamily="2" charset="0"/>
              <a:cs typeface="Open Sans Light" pitchFamily="2" charset="0"/>
            </a:endParaRPr>
          </a:p>
          <a:p>
            <a:pPr marL="457200" lvl="1" indent="0">
              <a:buClr>
                <a:schemeClr val="accent1">
                  <a:lumMod val="75000"/>
                </a:schemeClr>
              </a:buClr>
              <a:buNone/>
            </a:pPr>
            <a:r>
              <a:rPr lang="en-GB" sz="1800" dirty="0" smtClean="0">
                <a:solidFill>
                  <a:srgbClr val="FF0000"/>
                </a:solidFill>
                <a:latin typeface="Open Sans Light" pitchFamily="2" charset="0"/>
                <a:ea typeface="Open Sans Light" pitchFamily="2" charset="0"/>
                <a:cs typeface="Open Sans Light" pitchFamily="2" charset="0"/>
              </a:rPr>
              <a:t>*</a:t>
            </a:r>
            <a:r>
              <a:rPr lang="en-GB" sz="1800" dirty="0">
                <a:solidFill>
                  <a:srgbClr val="FF0000"/>
                </a:solidFill>
                <a:latin typeface="Open Sans Light" pitchFamily="2" charset="0"/>
                <a:ea typeface="Open Sans Light" pitchFamily="2" charset="0"/>
                <a:cs typeface="Open Sans Light" pitchFamily="2" charset="0"/>
              </a:rPr>
              <a:t>s </a:t>
            </a:r>
            <a:r>
              <a:rPr lang="en-GB" sz="1800" dirty="0" err="1">
                <a:solidFill>
                  <a:srgbClr val="FF0000"/>
                </a:solidFill>
                <a:latin typeface="Open Sans Light" pitchFamily="2" charset="0"/>
                <a:ea typeface="Open Sans Light" pitchFamily="2" charset="0"/>
                <a:cs typeface="Open Sans Light" pitchFamily="2" charset="0"/>
              </a:rPr>
              <a:t>výnimočným</a:t>
            </a:r>
            <a:r>
              <a:rPr lang="en-GB" sz="1800" dirty="0">
                <a:solidFill>
                  <a:srgbClr val="FF0000"/>
                </a:solidFill>
                <a:latin typeface="Open Sans Light" pitchFamily="2" charset="0"/>
                <a:ea typeface="Open Sans Light" pitchFamily="2" charset="0"/>
                <a:cs typeface="Open Sans Light" pitchFamily="2" charset="0"/>
              </a:rPr>
              <a:t> </a:t>
            </a:r>
            <a:r>
              <a:rPr lang="en-GB" sz="1800" dirty="0" err="1">
                <a:solidFill>
                  <a:srgbClr val="FF0000"/>
                </a:solidFill>
                <a:latin typeface="Open Sans Light" pitchFamily="2" charset="0"/>
                <a:ea typeface="Open Sans Light" pitchFamily="2" charset="0"/>
                <a:cs typeface="Open Sans Light" pitchFamily="2" charset="0"/>
              </a:rPr>
              <a:t>postavením</a:t>
            </a:r>
            <a:r>
              <a:rPr lang="en-GB" sz="1800" dirty="0">
                <a:solidFill>
                  <a:srgbClr val="FF0000"/>
                </a:solidFill>
                <a:latin typeface="Open Sans Light" pitchFamily="2" charset="0"/>
                <a:ea typeface="Open Sans Light" pitchFamily="2" charset="0"/>
                <a:cs typeface="Open Sans Light" pitchFamily="2" charset="0"/>
              </a:rPr>
              <a:t> </a:t>
            </a:r>
            <a:r>
              <a:rPr lang="en-GB" sz="1800" dirty="0" err="1">
                <a:solidFill>
                  <a:srgbClr val="FF0000"/>
                </a:solidFill>
                <a:latin typeface="Open Sans Light" pitchFamily="2" charset="0"/>
                <a:ea typeface="Open Sans Light" pitchFamily="2" charset="0"/>
                <a:cs typeface="Open Sans Light" pitchFamily="2" charset="0"/>
              </a:rPr>
              <a:t>podľa</a:t>
            </a:r>
            <a:r>
              <a:rPr lang="en-GB" sz="1800" dirty="0">
                <a:solidFill>
                  <a:srgbClr val="FF0000"/>
                </a:solidFill>
                <a:latin typeface="Open Sans Light" pitchFamily="2" charset="0"/>
                <a:ea typeface="Open Sans Light" pitchFamily="2" charset="0"/>
                <a:cs typeface="Open Sans Light" pitchFamily="2" charset="0"/>
              </a:rPr>
              <a:t> </a:t>
            </a:r>
            <a:r>
              <a:rPr lang="en-GB" sz="1800" dirty="0" err="1">
                <a:solidFill>
                  <a:srgbClr val="FF0000"/>
                </a:solidFill>
                <a:latin typeface="Open Sans Light" pitchFamily="2" charset="0"/>
                <a:ea typeface="Open Sans Light" pitchFamily="2" charset="0"/>
                <a:cs typeface="Open Sans Light" pitchFamily="2" charset="0"/>
              </a:rPr>
              <a:t>zákona</a:t>
            </a:r>
            <a:r>
              <a:rPr lang="en-GB" sz="1800" dirty="0">
                <a:solidFill>
                  <a:srgbClr val="FF0000"/>
                </a:solidFill>
                <a:latin typeface="Open Sans Light" pitchFamily="2" charset="0"/>
                <a:ea typeface="Open Sans Light" pitchFamily="2" charset="0"/>
                <a:cs typeface="Open Sans Light" pitchFamily="2" charset="0"/>
              </a:rPr>
              <a:t> </a:t>
            </a:r>
            <a:r>
              <a:rPr lang="en-GB" sz="1800" dirty="0" err="1">
                <a:solidFill>
                  <a:srgbClr val="FF0000"/>
                </a:solidFill>
                <a:latin typeface="Open Sans Light" pitchFamily="2" charset="0"/>
                <a:ea typeface="Open Sans Light" pitchFamily="2" charset="0"/>
                <a:cs typeface="Open Sans Light" pitchFamily="2" charset="0"/>
              </a:rPr>
              <a:t>sú</a:t>
            </a:r>
            <a:r>
              <a:rPr lang="en-GB" sz="1800" dirty="0">
                <a:solidFill>
                  <a:srgbClr val="FF0000"/>
                </a:solidFill>
                <a:latin typeface="Open Sans Light" pitchFamily="2" charset="0"/>
                <a:ea typeface="Open Sans Light" pitchFamily="2" charset="0"/>
                <a:cs typeface="Open Sans Light" pitchFamily="2" charset="0"/>
              </a:rPr>
              <a:t> </a:t>
            </a:r>
            <a:r>
              <a:rPr lang="en-GB" sz="1800" dirty="0" err="1">
                <a:solidFill>
                  <a:srgbClr val="FF0000"/>
                </a:solidFill>
                <a:latin typeface="Open Sans Light" pitchFamily="2" charset="0"/>
                <a:ea typeface="Open Sans Light" pitchFamily="2" charset="0"/>
                <a:cs typeface="Open Sans Light" pitchFamily="2" charset="0"/>
              </a:rPr>
              <a:t>oprávnené</a:t>
            </a:r>
            <a:r>
              <a:rPr lang="en-GB" sz="1800" dirty="0">
                <a:solidFill>
                  <a:srgbClr val="FF0000"/>
                </a:solidFill>
                <a:latin typeface="Open Sans Light" pitchFamily="2" charset="0"/>
                <a:ea typeface="Open Sans Light" pitchFamily="2" charset="0"/>
                <a:cs typeface="Open Sans Light" pitchFamily="2" charset="0"/>
              </a:rPr>
              <a:t> </a:t>
            </a:r>
            <a:r>
              <a:rPr lang="en-GB" sz="1800" dirty="0" err="1">
                <a:solidFill>
                  <a:srgbClr val="FF0000"/>
                </a:solidFill>
                <a:latin typeface="Open Sans Light" pitchFamily="2" charset="0"/>
                <a:ea typeface="Open Sans Light" pitchFamily="2" charset="0"/>
                <a:cs typeface="Open Sans Light" pitchFamily="2" charset="0"/>
              </a:rPr>
              <a:t>ministerstvá</a:t>
            </a:r>
            <a:r>
              <a:rPr lang="en-GB" sz="1800" dirty="0">
                <a:solidFill>
                  <a:srgbClr val="FF0000"/>
                </a:solidFill>
                <a:latin typeface="Open Sans Light" pitchFamily="2" charset="0"/>
                <a:ea typeface="Open Sans Light" pitchFamily="2" charset="0"/>
                <a:cs typeface="Open Sans Light" pitchFamily="2" charset="0"/>
              </a:rPr>
              <a:t> a </a:t>
            </a:r>
            <a:r>
              <a:rPr lang="en-GB" sz="1800" dirty="0" err="1">
                <a:solidFill>
                  <a:srgbClr val="FF0000"/>
                </a:solidFill>
                <a:latin typeface="Open Sans Light" pitchFamily="2" charset="0"/>
                <a:ea typeface="Open Sans Light" pitchFamily="2" charset="0"/>
                <a:cs typeface="Open Sans Light" pitchFamily="2" charset="0"/>
              </a:rPr>
              <a:t>štátne</a:t>
            </a:r>
            <a:r>
              <a:rPr lang="en-GB" sz="1800" dirty="0">
                <a:solidFill>
                  <a:srgbClr val="FF0000"/>
                </a:solidFill>
                <a:latin typeface="Open Sans Light" pitchFamily="2" charset="0"/>
                <a:ea typeface="Open Sans Light" pitchFamily="2" charset="0"/>
                <a:cs typeface="Open Sans Light" pitchFamily="2" charset="0"/>
              </a:rPr>
              <a:t> </a:t>
            </a:r>
            <a:r>
              <a:rPr lang="en-GB" sz="1800" dirty="0" err="1">
                <a:solidFill>
                  <a:srgbClr val="FF0000"/>
                </a:solidFill>
                <a:latin typeface="Open Sans Light" pitchFamily="2" charset="0"/>
                <a:ea typeface="Open Sans Light" pitchFamily="2" charset="0"/>
                <a:cs typeface="Open Sans Light" pitchFamily="2" charset="0"/>
              </a:rPr>
              <a:t>podniky</a:t>
            </a:r>
            <a:r>
              <a:rPr lang="en-GB" sz="1800" dirty="0">
                <a:solidFill>
                  <a:srgbClr val="FF0000"/>
                </a:solidFill>
                <a:latin typeface="Open Sans Light" pitchFamily="2" charset="0"/>
                <a:ea typeface="Open Sans Light" pitchFamily="2" charset="0"/>
                <a:cs typeface="Open Sans Light" pitchFamily="2" charset="0"/>
              </a:rPr>
              <a:t>, </a:t>
            </a:r>
            <a:r>
              <a:rPr lang="en-GB" sz="1800" dirty="0" err="1">
                <a:solidFill>
                  <a:srgbClr val="FF0000"/>
                </a:solidFill>
                <a:latin typeface="Open Sans Light" pitchFamily="2" charset="0"/>
                <a:ea typeface="Open Sans Light" pitchFamily="2" charset="0"/>
                <a:cs typeface="Open Sans Light" pitchFamily="2" charset="0"/>
              </a:rPr>
              <a:t>ktoré</a:t>
            </a:r>
            <a:r>
              <a:rPr lang="en-GB" sz="1800" dirty="0">
                <a:solidFill>
                  <a:srgbClr val="FF0000"/>
                </a:solidFill>
                <a:latin typeface="Open Sans Light" pitchFamily="2" charset="0"/>
                <a:ea typeface="Open Sans Light" pitchFamily="2" charset="0"/>
                <a:cs typeface="Open Sans Light" pitchFamily="2" charset="0"/>
              </a:rPr>
              <a:t> </a:t>
            </a:r>
            <a:r>
              <a:rPr lang="en-GB" sz="1800" dirty="0" err="1">
                <a:solidFill>
                  <a:srgbClr val="FF0000"/>
                </a:solidFill>
                <a:latin typeface="Open Sans Light" pitchFamily="2" charset="0"/>
                <a:ea typeface="Open Sans Light" pitchFamily="2" charset="0"/>
                <a:cs typeface="Open Sans Light" pitchFamily="2" charset="0"/>
              </a:rPr>
              <a:t>majú</a:t>
            </a:r>
            <a:r>
              <a:rPr lang="en-GB" sz="1800" dirty="0">
                <a:solidFill>
                  <a:srgbClr val="FF0000"/>
                </a:solidFill>
                <a:latin typeface="Open Sans Light" pitchFamily="2" charset="0"/>
                <a:ea typeface="Open Sans Light" pitchFamily="2" charset="0"/>
                <a:cs typeface="Open Sans Light" pitchFamily="2" charset="0"/>
              </a:rPr>
              <a:t> </a:t>
            </a:r>
            <a:r>
              <a:rPr lang="en-GB" sz="1800" dirty="0" err="1">
                <a:solidFill>
                  <a:srgbClr val="FF0000"/>
                </a:solidFill>
                <a:latin typeface="Open Sans Light" pitchFamily="2" charset="0"/>
                <a:ea typeface="Open Sans Light" pitchFamily="2" charset="0"/>
                <a:cs typeface="Open Sans Light" pitchFamily="2" charset="0"/>
              </a:rPr>
              <a:t>portfólio</a:t>
            </a:r>
            <a:r>
              <a:rPr lang="en-GB" sz="1800" dirty="0">
                <a:solidFill>
                  <a:srgbClr val="FF0000"/>
                </a:solidFill>
                <a:latin typeface="Open Sans Light" pitchFamily="2" charset="0"/>
                <a:ea typeface="Open Sans Light" pitchFamily="2" charset="0"/>
                <a:cs typeface="Open Sans Light" pitchFamily="2" charset="0"/>
              </a:rPr>
              <a:t> </a:t>
            </a:r>
            <a:r>
              <a:rPr lang="en-GB" sz="1800" dirty="0" err="1">
                <a:solidFill>
                  <a:srgbClr val="FF0000"/>
                </a:solidFill>
                <a:latin typeface="Open Sans Light" pitchFamily="2" charset="0"/>
                <a:ea typeface="Open Sans Light" pitchFamily="2" charset="0"/>
                <a:cs typeface="Open Sans Light" pitchFamily="2" charset="0"/>
              </a:rPr>
              <a:t>vo</a:t>
            </a:r>
            <a:r>
              <a:rPr lang="en-GB" sz="1800" dirty="0">
                <a:solidFill>
                  <a:srgbClr val="FF0000"/>
                </a:solidFill>
                <a:latin typeface="Open Sans Light" pitchFamily="2" charset="0"/>
                <a:ea typeface="Open Sans Light" pitchFamily="2" charset="0"/>
                <a:cs typeface="Open Sans Light" pitchFamily="2" charset="0"/>
              </a:rPr>
              <a:t> </a:t>
            </a:r>
            <a:r>
              <a:rPr lang="en-GB" sz="1800" dirty="0" err="1">
                <a:solidFill>
                  <a:srgbClr val="FF0000"/>
                </a:solidFill>
                <a:latin typeface="Open Sans Light" pitchFamily="2" charset="0"/>
                <a:ea typeface="Open Sans Light" pitchFamily="2" charset="0"/>
                <a:cs typeface="Open Sans Light" pitchFamily="2" charset="0"/>
              </a:rPr>
              <a:t>verejnom</a:t>
            </a:r>
            <a:r>
              <a:rPr lang="en-GB" sz="1800" dirty="0">
                <a:solidFill>
                  <a:srgbClr val="FF0000"/>
                </a:solidFill>
                <a:latin typeface="Open Sans Light" pitchFamily="2" charset="0"/>
                <a:ea typeface="Open Sans Light" pitchFamily="2" charset="0"/>
                <a:cs typeface="Open Sans Light" pitchFamily="2" charset="0"/>
              </a:rPr>
              <a:t> </a:t>
            </a:r>
            <a:r>
              <a:rPr lang="en-GB" sz="1800" dirty="0" err="1">
                <a:solidFill>
                  <a:srgbClr val="FF0000"/>
                </a:solidFill>
                <a:latin typeface="Open Sans Light" pitchFamily="2" charset="0"/>
                <a:ea typeface="Open Sans Light" pitchFamily="2" charset="0"/>
                <a:cs typeface="Open Sans Light" pitchFamily="2" charset="0"/>
              </a:rPr>
              <a:t>záujme</a:t>
            </a:r>
            <a:r>
              <a:rPr lang="en-GB" sz="1800" dirty="0">
                <a:solidFill>
                  <a:srgbClr val="FF0000"/>
                </a:solidFill>
                <a:latin typeface="Open Sans Light" pitchFamily="2" charset="0"/>
                <a:ea typeface="Open Sans Light" pitchFamily="2" charset="0"/>
                <a:cs typeface="Open Sans Light" pitchFamily="2" charset="0"/>
              </a:rPr>
              <a:t>.</a:t>
            </a:r>
            <a:endParaRPr lang="hu-HU" sz="1800" i="1" dirty="0">
              <a:solidFill>
                <a:srgbClr val="FF0000"/>
              </a:solidFill>
              <a:latin typeface="Open Sans Light" pitchFamily="2" charset="0"/>
              <a:ea typeface="Open Sans Light" pitchFamily="2" charset="0"/>
              <a:cs typeface="Open Sans Light" pitchFamily="2" charset="0"/>
            </a:endParaRPr>
          </a:p>
        </p:txBody>
      </p:sp>
      <p:sp>
        <p:nvSpPr>
          <p:cNvPr id="8" name="Slide Number Placeholder 7">
            <a:extLst>
              <a:ext uri="{FF2B5EF4-FFF2-40B4-BE49-F238E27FC236}">
                <a16:creationId xmlns="" xmlns:a16="http://schemas.microsoft.com/office/drawing/2014/main" id="{A5490C42-D944-4943-A5A7-4CE426B664EC}"/>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4591978-1342-554A-82AC-B12872A7F26C}" type="slidenum">
              <a:rPr kumimoji="0" lang="x-non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x-none"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673388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DFB33F3-A665-2A1D-134E-9E244997B417}"/>
              </a:ext>
            </a:extLst>
          </p:cNvPr>
          <p:cNvSpPr>
            <a:spLocks noGrp="1"/>
          </p:cNvSpPr>
          <p:nvPr>
            <p:ph type="title"/>
          </p:nvPr>
        </p:nvSpPr>
        <p:spPr/>
        <p:txBody>
          <a:bodyPr>
            <a:normAutofit/>
          </a:bodyPr>
          <a:lstStyle/>
          <a:p>
            <a:r>
              <a:rPr lang="hu-HU" sz="2200" b="1" dirty="0">
                <a:solidFill>
                  <a:schemeClr val="accent1">
                    <a:lumMod val="75000"/>
                  </a:schemeClr>
                </a:solidFill>
                <a:latin typeface="Open Sans ExtraBold" pitchFamily="2" charset="0"/>
                <a:ea typeface="Open Sans ExtraBold" pitchFamily="2" charset="0"/>
                <a:cs typeface="Open Sans ExtraBold" pitchFamily="2" charset="0"/>
              </a:rPr>
              <a:t>OPRÁVNENOSŤ</a:t>
            </a:r>
            <a:br>
              <a:rPr lang="hu-HU" sz="2200" b="1" dirty="0">
                <a:solidFill>
                  <a:schemeClr val="accent1">
                    <a:lumMod val="75000"/>
                  </a:schemeClr>
                </a:solidFill>
                <a:latin typeface="Open Sans ExtraBold" pitchFamily="2" charset="0"/>
                <a:ea typeface="Open Sans ExtraBold" pitchFamily="2" charset="0"/>
                <a:cs typeface="Open Sans ExtraBold" pitchFamily="2" charset="0"/>
              </a:rPr>
            </a:br>
            <a:r>
              <a:rPr lang="hu-HU" sz="2200" b="1" dirty="0" err="1">
                <a:latin typeface="Open Sans ExtraBold" pitchFamily="2" charset="0"/>
                <a:ea typeface="Open Sans ExtraBold" pitchFamily="2" charset="0"/>
                <a:cs typeface="Open Sans ExtraBold" pitchFamily="2" charset="0"/>
              </a:rPr>
              <a:t>žiadateľ</a:t>
            </a:r>
            <a:r>
              <a:rPr lang="hu-HU" sz="2200" b="1" dirty="0">
                <a:latin typeface="Open Sans ExtraBold" pitchFamily="2" charset="0"/>
                <a:ea typeface="Open Sans ExtraBold" pitchFamily="2" charset="0"/>
                <a:cs typeface="Open Sans ExtraBold" pitchFamily="2" charset="0"/>
              </a:rPr>
              <a:t> </a:t>
            </a:r>
            <a:endParaRPr lang="x-none" sz="2200" b="1" dirty="0">
              <a:latin typeface="Open Sans ExtraBold" pitchFamily="2" charset="0"/>
              <a:ea typeface="Open Sans ExtraBold" pitchFamily="2" charset="0"/>
              <a:cs typeface="Open Sans ExtraBold" pitchFamily="2" charset="0"/>
            </a:endParaRPr>
          </a:p>
        </p:txBody>
      </p:sp>
      <p:sp>
        <p:nvSpPr>
          <p:cNvPr id="3" name="Content Placeholder 2">
            <a:extLst>
              <a:ext uri="{FF2B5EF4-FFF2-40B4-BE49-F238E27FC236}">
                <a16:creationId xmlns="" xmlns:a16="http://schemas.microsoft.com/office/drawing/2014/main" id="{DDD77D7A-34EE-52FF-BCC6-BC5BC0952499}"/>
              </a:ext>
            </a:extLst>
          </p:cNvPr>
          <p:cNvSpPr>
            <a:spLocks noGrp="1"/>
          </p:cNvSpPr>
          <p:nvPr>
            <p:ph idx="1"/>
          </p:nvPr>
        </p:nvSpPr>
        <p:spPr>
          <a:xfrm>
            <a:off x="628650" y="1825625"/>
            <a:ext cx="8020828" cy="4080653"/>
          </a:xfrm>
        </p:spPr>
        <p:txBody>
          <a:bodyPr>
            <a:normAutofit/>
          </a:bodyPr>
          <a:lstStyle/>
          <a:p>
            <a:pPr marL="285750" lvl="1" indent="-285750" algn="just">
              <a:spcBef>
                <a:spcPts val="1000"/>
              </a:spcBef>
              <a:buClr>
                <a:schemeClr val="accent1">
                  <a:lumMod val="75000"/>
                </a:schemeClr>
              </a:buClr>
            </a:pPr>
            <a:r>
              <a:rPr lang="hu-HU" sz="1800" dirty="0" err="1" smtClean="0">
                <a:latin typeface="Open Sans Light" pitchFamily="2" charset="0"/>
                <a:ea typeface="Open Sans Light" pitchFamily="2" charset="0"/>
                <a:cs typeface="Open Sans Light" pitchFamily="2" charset="0"/>
              </a:rPr>
              <a:t>má</a:t>
            </a:r>
            <a:r>
              <a:rPr lang="hu-HU" sz="1800" dirty="0" smtClean="0">
                <a:latin typeface="Open Sans Light" pitchFamily="2" charset="0"/>
                <a:ea typeface="Open Sans Light" pitchFamily="2" charset="0"/>
                <a:cs typeface="Open Sans Light" pitchFamily="2" charset="0"/>
              </a:rPr>
              <a:t> </a:t>
            </a:r>
            <a:r>
              <a:rPr lang="hu-HU" sz="1800" dirty="0" err="1">
                <a:latin typeface="Open Sans Light" pitchFamily="2" charset="0"/>
                <a:ea typeface="Open Sans Light" pitchFamily="2" charset="0"/>
                <a:cs typeface="Open Sans Light" pitchFamily="2" charset="0"/>
              </a:rPr>
              <a:t>sídlo</a:t>
            </a:r>
            <a:r>
              <a:rPr lang="hu-HU" sz="1800" dirty="0">
                <a:latin typeface="Open Sans Light" pitchFamily="2" charset="0"/>
                <a:ea typeface="Open Sans Light" pitchFamily="2" charset="0"/>
                <a:cs typeface="Open Sans Light" pitchFamily="2" charset="0"/>
              </a:rPr>
              <a:t> v </a:t>
            </a:r>
            <a:r>
              <a:rPr lang="hu-HU" sz="1800" dirty="0" err="1" smtClean="0">
                <a:latin typeface="Open Sans Light" pitchFamily="2" charset="0"/>
                <a:ea typeface="Open Sans Light" pitchFamily="2" charset="0"/>
                <a:cs typeface="Open Sans Light" pitchFamily="2" charset="0"/>
              </a:rPr>
              <a:t>Maďarsku</a:t>
            </a:r>
            <a:r>
              <a:rPr lang="hu-HU" sz="1800" dirty="0" smtClean="0">
                <a:latin typeface="Open Sans Light" pitchFamily="2" charset="0"/>
                <a:ea typeface="Open Sans Light" pitchFamily="2" charset="0"/>
                <a:cs typeface="Open Sans Light" pitchFamily="2" charset="0"/>
              </a:rPr>
              <a:t>, na </a:t>
            </a:r>
            <a:r>
              <a:rPr lang="hu-HU" sz="1800" dirty="0" err="1" smtClean="0">
                <a:latin typeface="Open Sans Light" pitchFamily="2" charset="0"/>
                <a:ea typeface="Open Sans Light" pitchFamily="2" charset="0"/>
                <a:cs typeface="Open Sans Light" pitchFamily="2" charset="0"/>
              </a:rPr>
              <a:t>Slovensku</a:t>
            </a:r>
            <a:r>
              <a:rPr lang="hu-HU" sz="1800" dirty="0" smtClean="0">
                <a:latin typeface="Open Sans Light" pitchFamily="2" charset="0"/>
                <a:ea typeface="Open Sans Light" pitchFamily="2" charset="0"/>
                <a:cs typeface="Open Sans Light" pitchFamily="2" charset="0"/>
              </a:rPr>
              <a:t>, v </a:t>
            </a:r>
            <a:r>
              <a:rPr lang="hu-HU" sz="1800" dirty="0" err="1">
                <a:latin typeface="Open Sans Light" pitchFamily="2" charset="0"/>
                <a:ea typeface="Open Sans Light" pitchFamily="2" charset="0"/>
                <a:cs typeface="Open Sans Light" pitchFamily="2" charset="0"/>
              </a:rPr>
              <a:t>Rumunsku</a:t>
            </a:r>
            <a:r>
              <a:rPr lang="hu-HU" sz="1800" dirty="0">
                <a:latin typeface="Open Sans Light" pitchFamily="2" charset="0"/>
                <a:ea typeface="Open Sans Light" pitchFamily="2" charset="0"/>
                <a:cs typeface="Open Sans Light" pitchFamily="2" charset="0"/>
              </a:rPr>
              <a:t> </a:t>
            </a:r>
            <a:r>
              <a:rPr lang="hu-HU" sz="1800" dirty="0" err="1">
                <a:latin typeface="Open Sans Light" pitchFamily="2" charset="0"/>
                <a:ea typeface="Open Sans Light" pitchFamily="2" charset="0"/>
                <a:cs typeface="Open Sans Light" pitchFamily="2" charset="0"/>
              </a:rPr>
              <a:t>alebo</a:t>
            </a:r>
            <a:r>
              <a:rPr lang="hu-HU" sz="1800" dirty="0">
                <a:latin typeface="Open Sans Light" pitchFamily="2" charset="0"/>
                <a:ea typeface="Open Sans Light" pitchFamily="2" charset="0"/>
                <a:cs typeface="Open Sans Light" pitchFamily="2" charset="0"/>
              </a:rPr>
              <a:t> na </a:t>
            </a:r>
            <a:r>
              <a:rPr lang="hu-HU" sz="1800" dirty="0" err="1">
                <a:latin typeface="Open Sans Light" pitchFamily="2" charset="0"/>
                <a:ea typeface="Open Sans Light" pitchFamily="2" charset="0"/>
                <a:cs typeface="Open Sans Light" pitchFamily="2" charset="0"/>
              </a:rPr>
              <a:t>Ukrajine</a:t>
            </a:r>
            <a:r>
              <a:rPr lang="hu-HU" sz="1800" dirty="0">
                <a:latin typeface="Open Sans Light" pitchFamily="2" charset="0"/>
                <a:ea typeface="Open Sans Light" pitchFamily="2" charset="0"/>
                <a:cs typeface="Open Sans Light" pitchFamily="2" charset="0"/>
              </a:rPr>
              <a:t> a </a:t>
            </a:r>
            <a:r>
              <a:rPr lang="hu-HU" sz="1800" dirty="0" err="1" smtClean="0">
                <a:latin typeface="Open Sans Light" pitchFamily="2" charset="0"/>
                <a:ea typeface="Open Sans Light" pitchFamily="2" charset="0"/>
                <a:cs typeface="Open Sans Light" pitchFamily="2" charset="0"/>
              </a:rPr>
              <a:t>jeho</a:t>
            </a:r>
            <a:r>
              <a:rPr lang="hu-HU" sz="1800" dirty="0" smtClean="0">
                <a:latin typeface="Open Sans Light" pitchFamily="2" charset="0"/>
                <a:ea typeface="Open Sans Light" pitchFamily="2" charset="0"/>
                <a:cs typeface="Open Sans Light" pitchFamily="2" charset="0"/>
              </a:rPr>
              <a:t> </a:t>
            </a:r>
            <a:r>
              <a:rPr lang="hu-HU" sz="1800" dirty="0" err="1">
                <a:latin typeface="Open Sans Light" pitchFamily="2" charset="0"/>
                <a:ea typeface="Open Sans Light" pitchFamily="2" charset="0"/>
                <a:cs typeface="Open Sans Light" pitchFamily="2" charset="0"/>
              </a:rPr>
              <a:t>ústredie</a:t>
            </a:r>
            <a:r>
              <a:rPr lang="hu-HU" sz="1800" dirty="0">
                <a:latin typeface="Open Sans Light" pitchFamily="2" charset="0"/>
                <a:ea typeface="Open Sans Light" pitchFamily="2" charset="0"/>
                <a:cs typeface="Open Sans Light" pitchFamily="2" charset="0"/>
              </a:rPr>
              <a:t> </a:t>
            </a:r>
            <a:r>
              <a:rPr lang="hu-HU" sz="1800" dirty="0" err="1">
                <a:latin typeface="Open Sans Light" pitchFamily="2" charset="0"/>
                <a:ea typeface="Open Sans Light" pitchFamily="2" charset="0"/>
                <a:cs typeface="Open Sans Light" pitchFamily="2" charset="0"/>
              </a:rPr>
              <a:t>alebo</a:t>
            </a:r>
            <a:r>
              <a:rPr lang="hu-HU" sz="1800" dirty="0">
                <a:latin typeface="Open Sans Light" pitchFamily="2" charset="0"/>
                <a:ea typeface="Open Sans Light" pitchFamily="2" charset="0"/>
                <a:cs typeface="Open Sans Light" pitchFamily="2" charset="0"/>
              </a:rPr>
              <a:t> </a:t>
            </a:r>
            <a:r>
              <a:rPr lang="hu-HU" sz="1800" dirty="0" err="1">
                <a:latin typeface="Open Sans Light" pitchFamily="2" charset="0"/>
                <a:ea typeface="Open Sans Light" pitchFamily="2" charset="0"/>
                <a:cs typeface="Open Sans Light" pitchFamily="2" charset="0"/>
              </a:rPr>
              <a:t>regionálna</a:t>
            </a:r>
            <a:r>
              <a:rPr lang="hu-HU" sz="1800" dirty="0">
                <a:latin typeface="Open Sans Light" pitchFamily="2" charset="0"/>
                <a:ea typeface="Open Sans Light" pitchFamily="2" charset="0"/>
                <a:cs typeface="Open Sans Light" pitchFamily="2" charset="0"/>
              </a:rPr>
              <a:t>/</a:t>
            </a:r>
            <a:r>
              <a:rPr lang="hu-HU" sz="1800" dirty="0" err="1">
                <a:latin typeface="Open Sans Light" pitchFamily="2" charset="0"/>
                <a:ea typeface="Open Sans Light" pitchFamily="2" charset="0"/>
                <a:cs typeface="Open Sans Light" pitchFamily="2" charset="0"/>
              </a:rPr>
              <a:t>miestna</a:t>
            </a:r>
            <a:r>
              <a:rPr lang="hu-HU" sz="1800" dirty="0">
                <a:latin typeface="Open Sans Light" pitchFamily="2" charset="0"/>
                <a:ea typeface="Open Sans Light" pitchFamily="2" charset="0"/>
                <a:cs typeface="Open Sans Light" pitchFamily="2" charset="0"/>
              </a:rPr>
              <a:t> </a:t>
            </a:r>
            <a:r>
              <a:rPr lang="hu-HU" sz="1800" dirty="0" err="1">
                <a:latin typeface="Open Sans Light" pitchFamily="2" charset="0"/>
                <a:ea typeface="Open Sans Light" pitchFamily="2" charset="0"/>
                <a:cs typeface="Open Sans Light" pitchFamily="2" charset="0"/>
              </a:rPr>
              <a:t>pobočka</a:t>
            </a:r>
            <a:r>
              <a:rPr lang="hu-HU" sz="1800" dirty="0">
                <a:latin typeface="Open Sans Light" pitchFamily="2" charset="0"/>
                <a:ea typeface="Open Sans Light" pitchFamily="2" charset="0"/>
                <a:cs typeface="Open Sans Light" pitchFamily="2" charset="0"/>
              </a:rPr>
              <a:t> </a:t>
            </a:r>
            <a:r>
              <a:rPr lang="hu-HU" sz="1800" dirty="0" err="1">
                <a:latin typeface="Open Sans Light" pitchFamily="2" charset="0"/>
                <a:ea typeface="Open Sans Light" pitchFamily="2" charset="0"/>
                <a:cs typeface="Open Sans Light" pitchFamily="2" charset="0"/>
              </a:rPr>
              <a:t>musí</a:t>
            </a:r>
            <a:r>
              <a:rPr lang="hu-HU" sz="1800" dirty="0">
                <a:latin typeface="Open Sans Light" pitchFamily="2" charset="0"/>
                <a:ea typeface="Open Sans Light" pitchFamily="2" charset="0"/>
                <a:cs typeface="Open Sans Light" pitchFamily="2" charset="0"/>
              </a:rPr>
              <a:t> </a:t>
            </a:r>
            <a:r>
              <a:rPr lang="hu-HU" sz="1800" dirty="0" err="1">
                <a:latin typeface="Open Sans Light" pitchFamily="2" charset="0"/>
                <a:ea typeface="Open Sans Light" pitchFamily="2" charset="0"/>
                <a:cs typeface="Open Sans Light" pitchFamily="2" charset="0"/>
              </a:rPr>
              <a:t>byť</a:t>
            </a:r>
            <a:r>
              <a:rPr lang="hu-HU" sz="1800" dirty="0">
                <a:latin typeface="Open Sans Light" pitchFamily="2" charset="0"/>
                <a:ea typeface="Open Sans Light" pitchFamily="2" charset="0"/>
                <a:cs typeface="Open Sans Light" pitchFamily="2" charset="0"/>
              </a:rPr>
              <a:t> </a:t>
            </a:r>
            <a:r>
              <a:rPr lang="hu-HU" sz="1800" dirty="0" err="1">
                <a:latin typeface="Open Sans Light" pitchFamily="2" charset="0"/>
                <a:ea typeface="Open Sans Light" pitchFamily="2" charset="0"/>
                <a:cs typeface="Open Sans Light" pitchFamily="2" charset="0"/>
              </a:rPr>
              <a:t>zaregistrovaná</a:t>
            </a:r>
            <a:r>
              <a:rPr lang="hu-HU" sz="1800" dirty="0">
                <a:latin typeface="Open Sans Light" pitchFamily="2" charset="0"/>
                <a:ea typeface="Open Sans Light" pitchFamily="2" charset="0"/>
                <a:cs typeface="Open Sans Light" pitchFamily="2" charset="0"/>
              </a:rPr>
              <a:t> a </a:t>
            </a:r>
            <a:r>
              <a:rPr lang="hu-HU" sz="1800" dirty="0" err="1" smtClean="0">
                <a:latin typeface="Open Sans Light" pitchFamily="2" charset="0"/>
                <a:ea typeface="Open Sans Light" pitchFamily="2" charset="0"/>
                <a:cs typeface="Open Sans Light" pitchFamily="2" charset="0"/>
              </a:rPr>
              <a:t>pôsobí</a:t>
            </a:r>
            <a:r>
              <a:rPr lang="hu-HU" sz="1800" dirty="0" smtClean="0">
                <a:latin typeface="Open Sans Light" pitchFamily="2" charset="0"/>
                <a:ea typeface="Open Sans Light" pitchFamily="2" charset="0"/>
                <a:cs typeface="Open Sans Light" pitchFamily="2" charset="0"/>
              </a:rPr>
              <a:t> </a:t>
            </a:r>
            <a:r>
              <a:rPr lang="hu-HU" sz="1800" dirty="0">
                <a:latin typeface="Open Sans Light" pitchFamily="2" charset="0"/>
                <a:ea typeface="Open Sans Light" pitchFamily="2" charset="0"/>
                <a:cs typeface="Open Sans Light" pitchFamily="2" charset="0"/>
              </a:rPr>
              <a:t>v </a:t>
            </a:r>
            <a:r>
              <a:rPr lang="hu-HU" sz="1800" dirty="0" err="1">
                <a:latin typeface="Open Sans Light" pitchFamily="2" charset="0"/>
                <a:ea typeface="Open Sans Light" pitchFamily="2" charset="0"/>
                <a:cs typeface="Open Sans Light" pitchFamily="2" charset="0"/>
              </a:rPr>
              <a:t>oprávnenej</a:t>
            </a:r>
            <a:r>
              <a:rPr lang="hu-HU" sz="1800" dirty="0">
                <a:latin typeface="Open Sans Light" pitchFamily="2" charset="0"/>
                <a:ea typeface="Open Sans Light" pitchFamily="2" charset="0"/>
                <a:cs typeface="Open Sans Light" pitchFamily="2" charset="0"/>
              </a:rPr>
              <a:t> </a:t>
            </a:r>
            <a:r>
              <a:rPr lang="hu-HU" sz="1800" dirty="0" err="1">
                <a:latin typeface="Open Sans Light" pitchFamily="2" charset="0"/>
                <a:ea typeface="Open Sans Light" pitchFamily="2" charset="0"/>
                <a:cs typeface="Open Sans Light" pitchFamily="2" charset="0"/>
              </a:rPr>
              <a:t>oblasti</a:t>
            </a:r>
            <a:r>
              <a:rPr lang="hu-HU" sz="1800" dirty="0">
                <a:latin typeface="Open Sans Light" pitchFamily="2" charset="0"/>
                <a:ea typeface="Open Sans Light" pitchFamily="2" charset="0"/>
                <a:cs typeface="Open Sans Light" pitchFamily="2" charset="0"/>
              </a:rPr>
              <a:t> </a:t>
            </a:r>
            <a:r>
              <a:rPr lang="hu-HU" sz="1800" dirty="0" err="1">
                <a:latin typeface="Open Sans Light" pitchFamily="2" charset="0"/>
                <a:ea typeface="Open Sans Light" pitchFamily="2" charset="0"/>
                <a:cs typeface="Open Sans Light" pitchFamily="2" charset="0"/>
              </a:rPr>
              <a:t>programu</a:t>
            </a:r>
            <a:r>
              <a:rPr lang="hu-HU" sz="1800" dirty="0">
                <a:latin typeface="Open Sans Light" pitchFamily="2" charset="0"/>
                <a:ea typeface="Open Sans Light" pitchFamily="2" charset="0"/>
                <a:cs typeface="Open Sans Light" pitchFamily="2" charset="0"/>
              </a:rPr>
              <a:t>, </a:t>
            </a:r>
            <a:r>
              <a:rPr lang="hu-HU" sz="1800" dirty="0" err="1">
                <a:latin typeface="Open Sans Light" pitchFamily="2" charset="0"/>
                <a:ea typeface="Open Sans Light" pitchFamily="2" charset="0"/>
                <a:cs typeface="Open Sans Light" pitchFamily="2" charset="0"/>
              </a:rPr>
              <a:t>alebo</a:t>
            </a:r>
            <a:r>
              <a:rPr lang="hu-HU" sz="1800" dirty="0">
                <a:latin typeface="Open Sans Light" pitchFamily="2" charset="0"/>
                <a:ea typeface="Open Sans Light" pitchFamily="2" charset="0"/>
                <a:cs typeface="Open Sans Light" pitchFamily="2" charset="0"/>
              </a:rPr>
              <a:t> </a:t>
            </a:r>
            <a:r>
              <a:rPr lang="hu-HU" sz="1800" dirty="0" err="1">
                <a:latin typeface="Open Sans Light" pitchFamily="2" charset="0"/>
                <a:ea typeface="Open Sans Light" pitchFamily="2" charset="0"/>
                <a:cs typeface="Open Sans Light" pitchFamily="2" charset="0"/>
              </a:rPr>
              <a:t>ak</a:t>
            </a:r>
            <a:r>
              <a:rPr lang="hu-HU" sz="1800" dirty="0">
                <a:latin typeface="Open Sans Light" pitchFamily="2" charset="0"/>
                <a:ea typeface="Open Sans Light" pitchFamily="2" charset="0"/>
                <a:cs typeface="Open Sans Light" pitchFamily="2" charset="0"/>
              </a:rPr>
              <a:t> tam </a:t>
            </a:r>
            <a:r>
              <a:rPr lang="hu-HU" sz="1800" dirty="0" err="1">
                <a:latin typeface="Open Sans Light" pitchFamily="2" charset="0"/>
                <a:ea typeface="Open Sans Light" pitchFamily="2" charset="0"/>
                <a:cs typeface="Open Sans Light" pitchFamily="2" charset="0"/>
              </a:rPr>
              <a:t>nie</a:t>
            </a:r>
            <a:r>
              <a:rPr lang="hu-HU" sz="1800" dirty="0">
                <a:latin typeface="Open Sans Light" pitchFamily="2" charset="0"/>
                <a:ea typeface="Open Sans Light" pitchFamily="2" charset="0"/>
                <a:cs typeface="Open Sans Light" pitchFamily="2" charset="0"/>
              </a:rPr>
              <a:t> je </a:t>
            </a:r>
            <a:r>
              <a:rPr lang="hu-HU" sz="1800" dirty="0" err="1">
                <a:latin typeface="Open Sans Light" pitchFamily="2" charset="0"/>
                <a:ea typeface="Open Sans Light" pitchFamily="2" charset="0"/>
                <a:cs typeface="Open Sans Light" pitchFamily="2" charset="0"/>
              </a:rPr>
              <a:t>zaregistrovaná</a:t>
            </a:r>
            <a:r>
              <a:rPr lang="hu-HU" sz="1800" dirty="0">
                <a:latin typeface="Open Sans Light" pitchFamily="2" charset="0"/>
                <a:ea typeface="Open Sans Light" pitchFamily="2" charset="0"/>
                <a:cs typeface="Open Sans Light" pitchFamily="2" charset="0"/>
              </a:rPr>
              <a:t>, </a:t>
            </a:r>
            <a:r>
              <a:rPr lang="hu-HU" sz="1800" dirty="0" err="1">
                <a:latin typeface="Open Sans Light" pitchFamily="2" charset="0"/>
                <a:ea typeface="Open Sans Light" pitchFamily="2" charset="0"/>
                <a:cs typeface="Open Sans Light" pitchFamily="2" charset="0"/>
              </a:rPr>
              <a:t>ale</a:t>
            </a:r>
            <a:r>
              <a:rPr lang="hu-HU" sz="1800" dirty="0">
                <a:latin typeface="Open Sans Light" pitchFamily="2" charset="0"/>
                <a:ea typeface="Open Sans Light" pitchFamily="2" charset="0"/>
                <a:cs typeface="Open Sans Light" pitchFamily="2" charset="0"/>
              </a:rPr>
              <a:t> </a:t>
            </a:r>
            <a:r>
              <a:rPr lang="hu-HU" sz="1800" dirty="0" err="1">
                <a:latin typeface="Open Sans Light" pitchFamily="2" charset="0"/>
                <a:ea typeface="Open Sans Light" pitchFamily="2" charset="0"/>
                <a:cs typeface="Open Sans Light" pitchFamily="2" charset="0"/>
              </a:rPr>
              <a:t>má</a:t>
            </a:r>
            <a:r>
              <a:rPr lang="hu-HU" sz="1800" dirty="0">
                <a:latin typeface="Open Sans Light" pitchFamily="2" charset="0"/>
                <a:ea typeface="Open Sans Light" pitchFamily="2" charset="0"/>
                <a:cs typeface="Open Sans Light" pitchFamily="2" charset="0"/>
              </a:rPr>
              <a:t> </a:t>
            </a:r>
            <a:r>
              <a:rPr lang="hu-HU" sz="1800" dirty="0" err="1">
                <a:latin typeface="Open Sans Light" pitchFamily="2" charset="0"/>
                <a:ea typeface="Open Sans Light" pitchFamily="2" charset="0"/>
                <a:cs typeface="Open Sans Light" pitchFamily="2" charset="0"/>
              </a:rPr>
              <a:t>legislatívnu</a:t>
            </a:r>
            <a:r>
              <a:rPr lang="hu-HU" sz="1800" dirty="0">
                <a:latin typeface="Open Sans Light" pitchFamily="2" charset="0"/>
                <a:ea typeface="Open Sans Light" pitchFamily="2" charset="0"/>
                <a:cs typeface="Open Sans Light" pitchFamily="2" charset="0"/>
              </a:rPr>
              <a:t> </a:t>
            </a:r>
            <a:r>
              <a:rPr lang="hu-HU" sz="1800" dirty="0" err="1">
                <a:latin typeface="Open Sans Light" pitchFamily="2" charset="0"/>
                <a:ea typeface="Open Sans Light" pitchFamily="2" charset="0"/>
                <a:cs typeface="Open Sans Light" pitchFamily="2" charset="0"/>
              </a:rPr>
              <a:t>právomoc</a:t>
            </a:r>
            <a:r>
              <a:rPr lang="hu-HU" sz="1800" dirty="0">
                <a:latin typeface="Open Sans Light" pitchFamily="2" charset="0"/>
                <a:ea typeface="Open Sans Light" pitchFamily="2" charset="0"/>
                <a:cs typeface="Open Sans Light" pitchFamily="2" charset="0"/>
              </a:rPr>
              <a:t> </a:t>
            </a:r>
            <a:r>
              <a:rPr lang="hu-HU" sz="1800" dirty="0" err="1">
                <a:latin typeface="Open Sans Light" pitchFamily="2" charset="0"/>
                <a:ea typeface="Open Sans Light" pitchFamily="2" charset="0"/>
                <a:cs typeface="Open Sans Light" pitchFamily="2" charset="0"/>
              </a:rPr>
              <a:t>pôsobiť</a:t>
            </a:r>
            <a:r>
              <a:rPr lang="hu-HU" sz="1800" dirty="0">
                <a:latin typeface="Open Sans Light" pitchFamily="2" charset="0"/>
                <a:ea typeface="Open Sans Light" pitchFamily="2" charset="0"/>
                <a:cs typeface="Open Sans Light" pitchFamily="2" charset="0"/>
              </a:rPr>
              <a:t> v </a:t>
            </a:r>
            <a:r>
              <a:rPr lang="hu-HU" sz="1800" dirty="0" err="1">
                <a:latin typeface="Open Sans Light" pitchFamily="2" charset="0"/>
                <a:ea typeface="Open Sans Light" pitchFamily="2" charset="0"/>
                <a:cs typeface="Open Sans Light" pitchFamily="2" charset="0"/>
              </a:rPr>
              <a:t>oblasti</a:t>
            </a:r>
            <a:r>
              <a:rPr lang="hu-HU" sz="1800" dirty="0">
                <a:latin typeface="Open Sans Light" pitchFamily="2" charset="0"/>
                <a:ea typeface="Open Sans Light" pitchFamily="2" charset="0"/>
                <a:cs typeface="Open Sans Light" pitchFamily="2" charset="0"/>
              </a:rPr>
              <a:t> </a:t>
            </a:r>
            <a:r>
              <a:rPr lang="hu-HU" sz="1800" dirty="0" err="1">
                <a:latin typeface="Open Sans Light" pitchFamily="2" charset="0"/>
                <a:ea typeface="Open Sans Light" pitchFamily="2" charset="0"/>
                <a:cs typeface="Open Sans Light" pitchFamily="2" charset="0"/>
              </a:rPr>
              <a:t>programu</a:t>
            </a:r>
            <a:r>
              <a:rPr lang="hu-HU" sz="1800" dirty="0">
                <a:latin typeface="Open Sans Light" pitchFamily="2" charset="0"/>
                <a:ea typeface="Open Sans Light" pitchFamily="2" charset="0"/>
                <a:cs typeface="Open Sans Light" pitchFamily="2" charset="0"/>
              </a:rPr>
              <a:t>;</a:t>
            </a:r>
          </a:p>
          <a:p>
            <a:pPr marL="0" lvl="1" indent="0" algn="just">
              <a:spcBef>
                <a:spcPts val="1000"/>
              </a:spcBef>
              <a:buClr>
                <a:schemeClr val="accent1">
                  <a:lumMod val="75000"/>
                </a:schemeClr>
              </a:buClr>
              <a:buNone/>
            </a:pPr>
            <a:endParaRPr lang="hu-HU" sz="1800" dirty="0">
              <a:latin typeface="Open Sans Light" pitchFamily="2" charset="0"/>
              <a:ea typeface="Open Sans Light" pitchFamily="2" charset="0"/>
              <a:cs typeface="Open Sans Light" pitchFamily="2" charset="0"/>
            </a:endParaRPr>
          </a:p>
          <a:p>
            <a:pPr marL="285750" lvl="1" indent="-285750" algn="just">
              <a:spcBef>
                <a:spcPts val="1000"/>
              </a:spcBef>
              <a:buClr>
                <a:schemeClr val="accent1">
                  <a:lumMod val="75000"/>
                </a:schemeClr>
              </a:buClr>
            </a:pPr>
            <a:r>
              <a:rPr lang="hu-HU" sz="1800" dirty="0" err="1" smtClean="0">
                <a:latin typeface="Open Sans Light" pitchFamily="2" charset="0"/>
                <a:ea typeface="Open Sans Light" pitchFamily="2" charset="0"/>
                <a:cs typeface="Open Sans Light" pitchFamily="2" charset="0"/>
              </a:rPr>
              <a:t>má</a:t>
            </a:r>
            <a:r>
              <a:rPr lang="hu-HU" sz="1800" dirty="0" smtClean="0">
                <a:latin typeface="Open Sans Light" pitchFamily="2" charset="0"/>
                <a:ea typeface="Open Sans Light" pitchFamily="2" charset="0"/>
                <a:cs typeface="Open Sans Light" pitchFamily="2" charset="0"/>
              </a:rPr>
              <a:t> </a:t>
            </a:r>
            <a:r>
              <a:rPr lang="hu-HU" sz="1800" dirty="0" err="1">
                <a:latin typeface="Open Sans Light" pitchFamily="2" charset="0"/>
                <a:ea typeface="Open Sans Light" pitchFamily="2" charset="0"/>
                <a:cs typeface="Open Sans Light" pitchFamily="2" charset="0"/>
              </a:rPr>
              <a:t>stabilné</a:t>
            </a:r>
            <a:r>
              <a:rPr lang="hu-HU" sz="1800" dirty="0">
                <a:latin typeface="Open Sans Light" pitchFamily="2" charset="0"/>
                <a:ea typeface="Open Sans Light" pitchFamily="2" charset="0"/>
                <a:cs typeface="Open Sans Light" pitchFamily="2" charset="0"/>
              </a:rPr>
              <a:t> a </a:t>
            </a:r>
            <a:r>
              <a:rPr lang="hu-HU" sz="1800" dirty="0" err="1">
                <a:latin typeface="Open Sans Light" pitchFamily="2" charset="0"/>
                <a:ea typeface="Open Sans Light" pitchFamily="2" charset="0"/>
                <a:cs typeface="Open Sans Light" pitchFamily="2" charset="0"/>
              </a:rPr>
              <a:t>dostatočné</a:t>
            </a:r>
            <a:r>
              <a:rPr lang="hu-HU" sz="1800" dirty="0">
                <a:latin typeface="Open Sans Light" pitchFamily="2" charset="0"/>
                <a:ea typeface="Open Sans Light" pitchFamily="2" charset="0"/>
                <a:cs typeface="Open Sans Light" pitchFamily="2" charset="0"/>
              </a:rPr>
              <a:t> </a:t>
            </a:r>
            <a:r>
              <a:rPr lang="hu-HU" sz="1800" dirty="0" err="1">
                <a:latin typeface="Open Sans Light" pitchFamily="2" charset="0"/>
                <a:ea typeface="Open Sans Light" pitchFamily="2" charset="0"/>
                <a:cs typeface="Open Sans Light" pitchFamily="2" charset="0"/>
              </a:rPr>
              <a:t>odborné</a:t>
            </a:r>
            <a:r>
              <a:rPr lang="hu-HU" sz="1800" dirty="0">
                <a:latin typeface="Open Sans Light" pitchFamily="2" charset="0"/>
                <a:ea typeface="Open Sans Light" pitchFamily="2" charset="0"/>
                <a:cs typeface="Open Sans Light" pitchFamily="2" charset="0"/>
              </a:rPr>
              <a:t> a </a:t>
            </a:r>
            <a:r>
              <a:rPr lang="hu-HU" sz="1800" dirty="0" err="1">
                <a:latin typeface="Open Sans Light" pitchFamily="2" charset="0"/>
                <a:ea typeface="Open Sans Light" pitchFamily="2" charset="0"/>
                <a:cs typeface="Open Sans Light" pitchFamily="2" charset="0"/>
              </a:rPr>
              <a:t>finančné</a:t>
            </a:r>
            <a:r>
              <a:rPr lang="hu-HU" sz="1800" dirty="0">
                <a:latin typeface="Open Sans Light" pitchFamily="2" charset="0"/>
                <a:ea typeface="Open Sans Light" pitchFamily="2" charset="0"/>
                <a:cs typeface="Open Sans Light" pitchFamily="2" charset="0"/>
              </a:rPr>
              <a:t> </a:t>
            </a:r>
            <a:r>
              <a:rPr lang="hu-HU" sz="1800" dirty="0" err="1">
                <a:latin typeface="Open Sans Light" pitchFamily="2" charset="0"/>
                <a:ea typeface="Open Sans Light" pitchFamily="2" charset="0"/>
                <a:cs typeface="Open Sans Light" pitchFamily="2" charset="0"/>
              </a:rPr>
              <a:t>zdroje</a:t>
            </a:r>
            <a:r>
              <a:rPr lang="hu-HU" sz="1800" dirty="0">
                <a:latin typeface="Open Sans Light" pitchFamily="2" charset="0"/>
                <a:ea typeface="Open Sans Light" pitchFamily="2" charset="0"/>
                <a:cs typeface="Open Sans Light" pitchFamily="2" charset="0"/>
              </a:rPr>
              <a:t>, </a:t>
            </a:r>
            <a:r>
              <a:rPr lang="hu-HU" sz="1800" dirty="0" err="1" smtClean="0">
                <a:latin typeface="Open Sans Light" pitchFamily="2" charset="0"/>
                <a:ea typeface="Open Sans Light" pitchFamily="2" charset="0"/>
                <a:cs typeface="Open Sans Light" pitchFamily="2" charset="0"/>
              </a:rPr>
              <a:t>má</a:t>
            </a:r>
            <a:r>
              <a:rPr lang="hu-HU" sz="1800" dirty="0" smtClean="0">
                <a:latin typeface="Open Sans Light" pitchFamily="2" charset="0"/>
                <a:ea typeface="Open Sans Light" pitchFamily="2" charset="0"/>
                <a:cs typeface="Open Sans Light" pitchFamily="2" charset="0"/>
              </a:rPr>
              <a:t> </a:t>
            </a:r>
            <a:r>
              <a:rPr lang="hu-HU" sz="1800" dirty="0" err="1">
                <a:latin typeface="Open Sans Light" pitchFamily="2" charset="0"/>
                <a:ea typeface="Open Sans Light" pitchFamily="2" charset="0"/>
                <a:cs typeface="Open Sans Light" pitchFamily="2" charset="0"/>
              </a:rPr>
              <a:t>skúsenosti</a:t>
            </a:r>
            <a:r>
              <a:rPr lang="hu-HU" sz="1800" dirty="0">
                <a:latin typeface="Open Sans Light" pitchFamily="2" charset="0"/>
                <a:ea typeface="Open Sans Light" pitchFamily="2" charset="0"/>
                <a:cs typeface="Open Sans Light" pitchFamily="2" charset="0"/>
              </a:rPr>
              <a:t> s </a:t>
            </a:r>
            <a:r>
              <a:rPr lang="hu-HU" sz="1800" dirty="0" err="1">
                <a:latin typeface="Open Sans Light" pitchFamily="2" charset="0"/>
                <a:ea typeface="Open Sans Light" pitchFamily="2" charset="0"/>
                <a:cs typeface="Open Sans Light" pitchFamily="2" charset="0"/>
              </a:rPr>
              <a:t>riadením</a:t>
            </a:r>
            <a:r>
              <a:rPr lang="hu-HU" sz="1800" dirty="0">
                <a:latin typeface="Open Sans Light" pitchFamily="2" charset="0"/>
                <a:ea typeface="Open Sans Light" pitchFamily="2" charset="0"/>
                <a:cs typeface="Open Sans Light" pitchFamily="2" charset="0"/>
              </a:rPr>
              <a:t> </a:t>
            </a:r>
            <a:r>
              <a:rPr lang="hu-HU" sz="1800" dirty="0" err="1">
                <a:latin typeface="Open Sans Light" pitchFamily="2" charset="0"/>
                <a:ea typeface="Open Sans Light" pitchFamily="2" charset="0"/>
                <a:cs typeface="Open Sans Light" pitchFamily="2" charset="0"/>
              </a:rPr>
              <a:t>činností</a:t>
            </a:r>
            <a:r>
              <a:rPr lang="hu-HU" sz="1800" dirty="0">
                <a:latin typeface="Open Sans Light" pitchFamily="2" charset="0"/>
                <a:ea typeface="Open Sans Light" pitchFamily="2" charset="0"/>
                <a:cs typeface="Open Sans Light" pitchFamily="2" charset="0"/>
              </a:rPr>
              <a:t> </a:t>
            </a:r>
            <a:r>
              <a:rPr lang="hu-HU" sz="1800" dirty="0" err="1">
                <a:latin typeface="Open Sans Light" pitchFamily="2" charset="0"/>
                <a:ea typeface="Open Sans Light" pitchFamily="2" charset="0"/>
                <a:cs typeface="Open Sans Light" pitchFamily="2" charset="0"/>
              </a:rPr>
              <a:t>podobných</a:t>
            </a:r>
            <a:r>
              <a:rPr lang="hu-HU" sz="1800" dirty="0">
                <a:latin typeface="Open Sans Light" pitchFamily="2" charset="0"/>
                <a:ea typeface="Open Sans Light" pitchFamily="2" charset="0"/>
                <a:cs typeface="Open Sans Light" pitchFamily="2" charset="0"/>
              </a:rPr>
              <a:t> </a:t>
            </a:r>
            <a:r>
              <a:rPr lang="hu-HU" sz="1800" dirty="0" err="1">
                <a:latin typeface="Open Sans Light" pitchFamily="2" charset="0"/>
                <a:ea typeface="Open Sans Light" pitchFamily="2" charset="0"/>
                <a:cs typeface="Open Sans Light" pitchFamily="2" charset="0"/>
              </a:rPr>
              <a:t>činnostiam</a:t>
            </a:r>
            <a:r>
              <a:rPr lang="hu-HU" sz="1800" dirty="0">
                <a:latin typeface="Open Sans Light" pitchFamily="2" charset="0"/>
                <a:ea typeface="Open Sans Light" pitchFamily="2" charset="0"/>
                <a:cs typeface="Open Sans Light" pitchFamily="2" charset="0"/>
              </a:rPr>
              <a:t> </a:t>
            </a:r>
            <a:r>
              <a:rPr lang="hu-HU" sz="1800" dirty="0" err="1">
                <a:latin typeface="Open Sans Light" pitchFamily="2" charset="0"/>
                <a:ea typeface="Open Sans Light" pitchFamily="2" charset="0"/>
                <a:cs typeface="Open Sans Light" pitchFamily="2" charset="0"/>
              </a:rPr>
              <a:t>uvedeným</a:t>
            </a:r>
            <a:r>
              <a:rPr lang="hu-HU" sz="1800" dirty="0">
                <a:latin typeface="Open Sans Light" pitchFamily="2" charset="0"/>
                <a:ea typeface="Open Sans Light" pitchFamily="2" charset="0"/>
                <a:cs typeface="Open Sans Light" pitchFamily="2" charset="0"/>
              </a:rPr>
              <a:t> v </a:t>
            </a:r>
            <a:r>
              <a:rPr lang="hu-HU" sz="1800" dirty="0" err="1">
                <a:latin typeface="Open Sans Light" pitchFamily="2" charset="0"/>
                <a:ea typeface="Open Sans Light" pitchFamily="2" charset="0"/>
                <a:cs typeface="Open Sans Light" pitchFamily="2" charset="0"/>
              </a:rPr>
              <a:t>žiadosti</a:t>
            </a:r>
            <a:r>
              <a:rPr lang="hu-HU" sz="1800" dirty="0">
                <a:latin typeface="Open Sans Light" pitchFamily="2" charset="0"/>
                <a:ea typeface="Open Sans Light" pitchFamily="2" charset="0"/>
                <a:cs typeface="Open Sans Light" pitchFamily="2" charset="0"/>
              </a:rPr>
              <a:t>, </a:t>
            </a:r>
            <a:r>
              <a:rPr lang="hu-HU" sz="1800" dirty="0" err="1">
                <a:latin typeface="Open Sans Light" pitchFamily="2" charset="0"/>
                <a:ea typeface="Open Sans Light" pitchFamily="2" charset="0"/>
                <a:cs typeface="Open Sans Light" pitchFamily="2" charset="0"/>
              </a:rPr>
              <a:t>ktoré</a:t>
            </a:r>
            <a:r>
              <a:rPr lang="hu-HU" sz="1800" dirty="0">
                <a:latin typeface="Open Sans Light" pitchFamily="2" charset="0"/>
                <a:ea typeface="Open Sans Light" pitchFamily="2" charset="0"/>
                <a:cs typeface="Open Sans Light" pitchFamily="2" charset="0"/>
              </a:rPr>
              <a:t> </a:t>
            </a:r>
            <a:r>
              <a:rPr lang="hu-HU" sz="1800" dirty="0" err="1">
                <a:latin typeface="Open Sans Light" pitchFamily="2" charset="0"/>
                <a:ea typeface="Open Sans Light" pitchFamily="2" charset="0"/>
                <a:cs typeface="Open Sans Light" pitchFamily="2" charset="0"/>
              </a:rPr>
              <a:t>nespadajú</a:t>
            </a:r>
            <a:r>
              <a:rPr lang="hu-HU" sz="1800" dirty="0">
                <a:latin typeface="Open Sans Light" pitchFamily="2" charset="0"/>
                <a:ea typeface="Open Sans Light" pitchFamily="2" charset="0"/>
                <a:cs typeface="Open Sans Light" pitchFamily="2" charset="0"/>
              </a:rPr>
              <a:t> </a:t>
            </a:r>
            <a:r>
              <a:rPr lang="hu-HU" sz="1800" dirty="0" err="1">
                <a:latin typeface="Open Sans Light" pitchFamily="2" charset="0"/>
                <a:ea typeface="Open Sans Light" pitchFamily="2" charset="0"/>
                <a:cs typeface="Open Sans Light" pitchFamily="2" charset="0"/>
              </a:rPr>
              <a:t>pod</a:t>
            </a:r>
            <a:r>
              <a:rPr lang="hu-HU" sz="1800" dirty="0">
                <a:latin typeface="Open Sans Light" pitchFamily="2" charset="0"/>
                <a:ea typeface="Open Sans Light" pitchFamily="2" charset="0"/>
                <a:cs typeface="Open Sans Light" pitchFamily="2" charset="0"/>
              </a:rPr>
              <a:t> </a:t>
            </a:r>
            <a:r>
              <a:rPr lang="hu-HU" sz="1800" dirty="0" err="1">
                <a:latin typeface="Open Sans Light" pitchFamily="2" charset="0"/>
                <a:ea typeface="Open Sans Light" pitchFamily="2" charset="0"/>
                <a:cs typeface="Open Sans Light" pitchFamily="2" charset="0"/>
              </a:rPr>
              <a:t>uvedené</a:t>
            </a:r>
            <a:r>
              <a:rPr lang="hu-HU" sz="1800" dirty="0">
                <a:latin typeface="Open Sans Light" pitchFamily="2" charset="0"/>
                <a:ea typeface="Open Sans Light" pitchFamily="2" charset="0"/>
                <a:cs typeface="Open Sans Light" pitchFamily="2" charset="0"/>
              </a:rPr>
              <a:t> </a:t>
            </a:r>
            <a:r>
              <a:rPr lang="hu-HU" sz="1800" dirty="0" err="1">
                <a:latin typeface="Open Sans Light" pitchFamily="2" charset="0"/>
                <a:ea typeface="Open Sans Light" pitchFamily="2" charset="0"/>
                <a:cs typeface="Open Sans Light" pitchFamily="2" charset="0"/>
              </a:rPr>
              <a:t>kritériá</a:t>
            </a:r>
            <a:r>
              <a:rPr lang="hu-HU" sz="1800" dirty="0">
                <a:latin typeface="Open Sans Light" pitchFamily="2" charset="0"/>
                <a:ea typeface="Open Sans Light" pitchFamily="2" charset="0"/>
                <a:cs typeface="Open Sans Light" pitchFamily="2" charset="0"/>
              </a:rPr>
              <a:t> </a:t>
            </a:r>
            <a:r>
              <a:rPr lang="hu-HU" sz="1800" dirty="0" err="1">
                <a:latin typeface="Open Sans Light" pitchFamily="2" charset="0"/>
                <a:ea typeface="Open Sans Light" pitchFamily="2" charset="0"/>
                <a:cs typeface="Open Sans Light" pitchFamily="2" charset="0"/>
              </a:rPr>
              <a:t>vylúčenia</a:t>
            </a:r>
            <a:r>
              <a:rPr lang="hu-HU" sz="1800" dirty="0">
                <a:latin typeface="Open Sans Light" pitchFamily="2" charset="0"/>
                <a:ea typeface="Open Sans Light" pitchFamily="2" charset="0"/>
                <a:cs typeface="Open Sans Light" pitchFamily="2" charset="0"/>
              </a:rPr>
              <a:t> (</a:t>
            </a:r>
            <a:r>
              <a:rPr lang="hu-HU" sz="1800" dirty="0" err="1">
                <a:latin typeface="Open Sans Light" pitchFamily="2" charset="0"/>
                <a:ea typeface="Open Sans Light" pitchFamily="2" charset="0"/>
                <a:cs typeface="Open Sans Light" pitchFamily="2" charset="0"/>
              </a:rPr>
              <a:t>kapitola</a:t>
            </a:r>
            <a:r>
              <a:rPr lang="hu-HU" sz="1800" dirty="0">
                <a:latin typeface="Open Sans Light" pitchFamily="2" charset="0"/>
                <a:ea typeface="Open Sans Light" pitchFamily="2" charset="0"/>
                <a:cs typeface="Open Sans Light" pitchFamily="2" charset="0"/>
              </a:rPr>
              <a:t> 2.2 </a:t>
            </a:r>
            <a:r>
              <a:rPr lang="hu-HU" sz="1800" dirty="0" err="1" smtClean="0">
                <a:latin typeface="Open Sans Light" pitchFamily="2" charset="0"/>
                <a:ea typeface="Open Sans Light" pitchFamily="2" charset="0"/>
                <a:cs typeface="Open Sans Light" pitchFamily="2" charset="0"/>
              </a:rPr>
              <a:t>Príručky</a:t>
            </a:r>
            <a:r>
              <a:rPr lang="hu-HU" sz="1800" dirty="0" smtClean="0">
                <a:latin typeface="Open Sans Light" pitchFamily="2" charset="0"/>
                <a:ea typeface="Open Sans Light" pitchFamily="2" charset="0"/>
                <a:cs typeface="Open Sans Light" pitchFamily="2" charset="0"/>
              </a:rPr>
              <a:t>).</a:t>
            </a:r>
            <a:endParaRPr lang="hu-HU" sz="1800" dirty="0">
              <a:latin typeface="Open Sans Light" pitchFamily="2" charset="0"/>
              <a:ea typeface="Open Sans Light" pitchFamily="2" charset="0"/>
              <a:cs typeface="Open Sans Light" pitchFamily="2" charset="0"/>
            </a:endParaRPr>
          </a:p>
          <a:p>
            <a:pPr marL="0" lvl="1" indent="0" algn="just">
              <a:spcBef>
                <a:spcPts val="1000"/>
              </a:spcBef>
              <a:buNone/>
            </a:pPr>
            <a:endParaRPr lang="hu-HU" sz="1800" dirty="0">
              <a:latin typeface="Open Sans Light" pitchFamily="2" charset="0"/>
              <a:ea typeface="Open Sans Light" pitchFamily="2" charset="0"/>
              <a:cs typeface="Open Sans Light" pitchFamily="2" charset="0"/>
            </a:endParaRPr>
          </a:p>
          <a:p>
            <a:pPr marL="0" lvl="1" indent="0" algn="just">
              <a:spcBef>
                <a:spcPts val="1000"/>
              </a:spcBef>
              <a:buNone/>
            </a:pPr>
            <a:r>
              <a:rPr lang="hu-HU" sz="1800" i="1" dirty="0" err="1" smtClean="0">
                <a:latin typeface="Open Sans Light" pitchFamily="2" charset="0"/>
                <a:ea typeface="Open Sans Light" pitchFamily="2" charset="0"/>
                <a:cs typeface="Open Sans Light" pitchFamily="2" charset="0"/>
              </a:rPr>
              <a:t>Príklad</a:t>
            </a:r>
            <a:r>
              <a:rPr lang="hu-HU" sz="1800" i="1" dirty="0">
                <a:latin typeface="Open Sans Light" pitchFamily="2" charset="0"/>
                <a:ea typeface="Open Sans Light" pitchFamily="2" charset="0"/>
                <a:cs typeface="Open Sans Light" pitchFamily="2" charset="0"/>
              </a:rPr>
              <a:t>: </a:t>
            </a:r>
            <a:r>
              <a:rPr lang="hu-HU" sz="1800" i="1" dirty="0" err="1">
                <a:latin typeface="Open Sans Light" pitchFamily="2" charset="0"/>
                <a:ea typeface="Open Sans Light" pitchFamily="2" charset="0"/>
                <a:cs typeface="Open Sans Light" pitchFamily="2" charset="0"/>
              </a:rPr>
              <a:t>Ak</a:t>
            </a:r>
            <a:r>
              <a:rPr lang="hu-HU" sz="1800" i="1" dirty="0">
                <a:latin typeface="Open Sans Light" pitchFamily="2" charset="0"/>
                <a:ea typeface="Open Sans Light" pitchFamily="2" charset="0"/>
                <a:cs typeface="Open Sans Light" pitchFamily="2" charset="0"/>
              </a:rPr>
              <a:t> </a:t>
            </a:r>
            <a:r>
              <a:rPr lang="hu-HU" sz="1800" i="1" dirty="0" err="1">
                <a:latin typeface="Open Sans Light" pitchFamily="2" charset="0"/>
                <a:ea typeface="Open Sans Light" pitchFamily="2" charset="0"/>
                <a:cs typeface="Open Sans Light" pitchFamily="2" charset="0"/>
              </a:rPr>
              <a:t>niektorý</a:t>
            </a:r>
            <a:r>
              <a:rPr lang="hu-HU" sz="1800" i="1" dirty="0">
                <a:latin typeface="Open Sans Light" pitchFamily="2" charset="0"/>
                <a:ea typeface="Open Sans Light" pitchFamily="2" charset="0"/>
                <a:cs typeface="Open Sans Light" pitchFamily="2" charset="0"/>
              </a:rPr>
              <a:t> </a:t>
            </a:r>
            <a:r>
              <a:rPr lang="hu-HU" sz="1800" i="1" dirty="0" err="1">
                <a:latin typeface="Open Sans Light" pitchFamily="2" charset="0"/>
                <a:ea typeface="Open Sans Light" pitchFamily="2" charset="0"/>
                <a:cs typeface="Open Sans Light" pitchFamily="2" charset="0"/>
              </a:rPr>
              <a:t>zo</a:t>
            </a:r>
            <a:r>
              <a:rPr lang="hu-HU" sz="1800" i="1" dirty="0">
                <a:latin typeface="Open Sans Light" pitchFamily="2" charset="0"/>
                <a:ea typeface="Open Sans Light" pitchFamily="2" charset="0"/>
                <a:cs typeface="Open Sans Light" pitchFamily="2" charset="0"/>
              </a:rPr>
              <a:t> </a:t>
            </a:r>
            <a:r>
              <a:rPr lang="hu-HU" sz="1800" i="1" dirty="0" err="1">
                <a:latin typeface="Open Sans Light" pitchFamily="2" charset="0"/>
                <a:ea typeface="Open Sans Light" pitchFamily="2" charset="0"/>
                <a:cs typeface="Open Sans Light" pitchFamily="2" charset="0"/>
              </a:rPr>
              <a:t>žiadateľov</a:t>
            </a:r>
            <a:r>
              <a:rPr lang="hu-HU" sz="1800" i="1" dirty="0">
                <a:latin typeface="Open Sans Light" pitchFamily="2" charset="0"/>
                <a:ea typeface="Open Sans Light" pitchFamily="2" charset="0"/>
                <a:cs typeface="Open Sans Light" pitchFamily="2" charset="0"/>
              </a:rPr>
              <a:t> </a:t>
            </a:r>
            <a:r>
              <a:rPr lang="hu-HU" sz="1800" i="1" dirty="0" err="1">
                <a:latin typeface="Open Sans Light" pitchFamily="2" charset="0"/>
                <a:ea typeface="Open Sans Light" pitchFamily="2" charset="0"/>
                <a:cs typeface="Open Sans Light" pitchFamily="2" charset="0"/>
              </a:rPr>
              <a:t>neoprávnene</a:t>
            </a:r>
            <a:r>
              <a:rPr lang="hu-HU" sz="1800" i="1" dirty="0">
                <a:latin typeface="Open Sans Light" pitchFamily="2" charset="0"/>
                <a:ea typeface="Open Sans Light" pitchFamily="2" charset="0"/>
                <a:cs typeface="Open Sans Light" pitchFamily="2" charset="0"/>
              </a:rPr>
              <a:t> </a:t>
            </a:r>
            <a:r>
              <a:rPr lang="hu-HU" sz="1800" i="1" dirty="0" err="1">
                <a:latin typeface="Open Sans Light" pitchFamily="2" charset="0"/>
                <a:ea typeface="Open Sans Light" pitchFamily="2" charset="0"/>
                <a:cs typeface="Open Sans Light" pitchFamily="2" charset="0"/>
              </a:rPr>
              <a:t>zaplatil</a:t>
            </a:r>
            <a:r>
              <a:rPr lang="hu-HU" sz="1800" i="1" dirty="0">
                <a:latin typeface="Open Sans Light" pitchFamily="2" charset="0"/>
                <a:ea typeface="Open Sans Light" pitchFamily="2" charset="0"/>
                <a:cs typeface="Open Sans Light" pitchFamily="2" charset="0"/>
              </a:rPr>
              <a:t> </a:t>
            </a:r>
            <a:r>
              <a:rPr lang="hu-HU" sz="1800" i="1" dirty="0" err="1">
                <a:latin typeface="Open Sans Light" pitchFamily="2" charset="0"/>
                <a:ea typeface="Open Sans Light" pitchFamily="2" charset="0"/>
                <a:cs typeface="Open Sans Light" pitchFamily="2" charset="0"/>
              </a:rPr>
              <a:t>alebo</a:t>
            </a:r>
            <a:r>
              <a:rPr lang="hu-HU" sz="1800" i="1" dirty="0">
                <a:latin typeface="Open Sans Light" pitchFamily="2" charset="0"/>
                <a:ea typeface="Open Sans Light" pitchFamily="2" charset="0"/>
                <a:cs typeface="Open Sans Light" pitchFamily="2" charset="0"/>
              </a:rPr>
              <a:t> </a:t>
            </a:r>
            <a:r>
              <a:rPr lang="hu-HU" sz="1800" i="1" dirty="0" err="1">
                <a:latin typeface="Open Sans Light" pitchFamily="2" charset="0"/>
                <a:ea typeface="Open Sans Light" pitchFamily="2" charset="0"/>
                <a:cs typeface="Open Sans Light" pitchFamily="2" charset="0"/>
              </a:rPr>
              <a:t>nevrátil</a:t>
            </a:r>
            <a:r>
              <a:rPr lang="hu-HU" sz="1800" i="1" dirty="0">
                <a:latin typeface="Open Sans Light" pitchFamily="2" charset="0"/>
                <a:ea typeface="Open Sans Light" pitchFamily="2" charset="0"/>
                <a:cs typeface="Open Sans Light" pitchFamily="2" charset="0"/>
              </a:rPr>
              <a:t> </a:t>
            </a:r>
            <a:r>
              <a:rPr lang="hu-HU" sz="1800" i="1" dirty="0" err="1">
                <a:latin typeface="Open Sans Light" pitchFamily="2" charset="0"/>
                <a:ea typeface="Open Sans Light" pitchFamily="2" charset="0"/>
                <a:cs typeface="Open Sans Light" pitchFamily="2" charset="0"/>
              </a:rPr>
              <a:t>sumy</a:t>
            </a:r>
            <a:r>
              <a:rPr lang="hu-HU" sz="1800" i="1" dirty="0">
                <a:latin typeface="Open Sans Light" pitchFamily="2" charset="0"/>
                <a:ea typeface="Open Sans Light" pitchFamily="2" charset="0"/>
                <a:cs typeface="Open Sans Light" pitchFamily="2" charset="0"/>
              </a:rPr>
              <a:t> v </a:t>
            </a:r>
            <a:r>
              <a:rPr lang="hu-HU" sz="1800" i="1" dirty="0" err="1">
                <a:latin typeface="Open Sans Light" pitchFamily="2" charset="0"/>
                <a:ea typeface="Open Sans Light" pitchFamily="2" charset="0"/>
                <a:cs typeface="Open Sans Light" pitchFamily="2" charset="0"/>
              </a:rPr>
              <a:t>rámci</a:t>
            </a:r>
            <a:r>
              <a:rPr lang="hu-HU" sz="1800" i="1" dirty="0">
                <a:latin typeface="Open Sans Light" pitchFamily="2" charset="0"/>
                <a:ea typeface="Open Sans Light" pitchFamily="2" charset="0"/>
                <a:cs typeface="Open Sans Light" pitchFamily="2" charset="0"/>
              </a:rPr>
              <a:t> </a:t>
            </a:r>
            <a:r>
              <a:rPr lang="hu-HU" sz="1800" i="1" dirty="0" err="1">
                <a:latin typeface="Open Sans Light" pitchFamily="2" charset="0"/>
                <a:ea typeface="Open Sans Light" pitchFamily="2" charset="0"/>
                <a:cs typeface="Open Sans Light" pitchFamily="2" charset="0"/>
              </a:rPr>
              <a:t>programu</a:t>
            </a:r>
            <a:r>
              <a:rPr lang="hu-HU" sz="1800" i="1" dirty="0">
                <a:latin typeface="Open Sans Light" pitchFamily="2" charset="0"/>
                <a:ea typeface="Open Sans Light" pitchFamily="2" charset="0"/>
                <a:cs typeface="Open Sans Light" pitchFamily="2" charset="0"/>
              </a:rPr>
              <a:t> </a:t>
            </a:r>
            <a:r>
              <a:rPr lang="hu-HU" sz="1800" i="1" dirty="0" err="1">
                <a:latin typeface="Open Sans Light" pitchFamily="2" charset="0"/>
                <a:ea typeface="Open Sans Light" pitchFamily="2" charset="0"/>
                <a:cs typeface="Open Sans Light" pitchFamily="2" charset="0"/>
              </a:rPr>
              <a:t>cezhraničnej</a:t>
            </a:r>
            <a:r>
              <a:rPr lang="hu-HU" sz="1800" i="1" dirty="0">
                <a:latin typeface="Open Sans Light" pitchFamily="2" charset="0"/>
                <a:ea typeface="Open Sans Light" pitchFamily="2" charset="0"/>
                <a:cs typeface="Open Sans Light" pitchFamily="2" charset="0"/>
              </a:rPr>
              <a:t> </a:t>
            </a:r>
            <a:r>
              <a:rPr lang="hu-HU" sz="1800" i="1" dirty="0" err="1">
                <a:latin typeface="Open Sans Light" pitchFamily="2" charset="0"/>
                <a:ea typeface="Open Sans Light" pitchFamily="2" charset="0"/>
                <a:cs typeface="Open Sans Light" pitchFamily="2" charset="0"/>
              </a:rPr>
              <a:t>spolupráce</a:t>
            </a:r>
            <a:r>
              <a:rPr lang="hu-HU" sz="1800" i="1" dirty="0">
                <a:latin typeface="Open Sans Light" pitchFamily="2" charset="0"/>
                <a:ea typeface="Open Sans Light" pitchFamily="2" charset="0"/>
                <a:cs typeface="Open Sans Light" pitchFamily="2" charset="0"/>
              </a:rPr>
              <a:t> HUSKROUA ENI, </a:t>
            </a:r>
            <a:r>
              <a:rPr lang="hu-HU" sz="1800" i="1" dirty="0" err="1">
                <a:latin typeface="Open Sans Light" pitchFamily="2" charset="0"/>
                <a:ea typeface="Open Sans Light" pitchFamily="2" charset="0"/>
                <a:cs typeface="Open Sans Light" pitchFamily="2" charset="0"/>
              </a:rPr>
              <a:t>žiadosť</a:t>
            </a:r>
            <a:r>
              <a:rPr lang="hu-HU" sz="1800" i="1" dirty="0">
                <a:latin typeface="Open Sans Light" pitchFamily="2" charset="0"/>
                <a:ea typeface="Open Sans Light" pitchFamily="2" charset="0"/>
                <a:cs typeface="Open Sans Light" pitchFamily="2" charset="0"/>
              </a:rPr>
              <a:t> </a:t>
            </a:r>
            <a:r>
              <a:rPr lang="hu-HU" sz="1800" i="1" dirty="0" err="1">
                <a:latin typeface="Open Sans Light" pitchFamily="2" charset="0"/>
                <a:ea typeface="Open Sans Light" pitchFamily="2" charset="0"/>
                <a:cs typeface="Open Sans Light" pitchFamily="2" charset="0"/>
              </a:rPr>
              <a:t>môže</a:t>
            </a:r>
            <a:r>
              <a:rPr lang="hu-HU" sz="1800" i="1" dirty="0">
                <a:latin typeface="Open Sans Light" pitchFamily="2" charset="0"/>
                <a:ea typeface="Open Sans Light" pitchFamily="2" charset="0"/>
                <a:cs typeface="Open Sans Light" pitchFamily="2" charset="0"/>
              </a:rPr>
              <a:t> </a:t>
            </a:r>
            <a:r>
              <a:rPr lang="hu-HU" sz="1800" i="1" dirty="0" err="1">
                <a:latin typeface="Open Sans Light" pitchFamily="2" charset="0"/>
                <a:ea typeface="Open Sans Light" pitchFamily="2" charset="0"/>
                <a:cs typeface="Open Sans Light" pitchFamily="2" charset="0"/>
              </a:rPr>
              <a:t>byť</a:t>
            </a:r>
            <a:r>
              <a:rPr lang="hu-HU" sz="1800" i="1" dirty="0">
                <a:latin typeface="Open Sans Light" pitchFamily="2" charset="0"/>
                <a:ea typeface="Open Sans Light" pitchFamily="2" charset="0"/>
                <a:cs typeface="Open Sans Light" pitchFamily="2" charset="0"/>
              </a:rPr>
              <a:t> </a:t>
            </a:r>
            <a:r>
              <a:rPr lang="hu-HU" sz="1800" i="1" dirty="0" err="1">
                <a:latin typeface="Open Sans Light" pitchFamily="2" charset="0"/>
                <a:ea typeface="Open Sans Light" pitchFamily="2" charset="0"/>
                <a:cs typeface="Open Sans Light" pitchFamily="2" charset="0"/>
              </a:rPr>
              <a:t>vylúčená</a:t>
            </a:r>
            <a:r>
              <a:rPr lang="hu-HU" sz="1800" i="1" dirty="0">
                <a:latin typeface="Open Sans Light" pitchFamily="2" charset="0"/>
                <a:ea typeface="Open Sans Light" pitchFamily="2" charset="0"/>
                <a:cs typeface="Open Sans Light" pitchFamily="2" charset="0"/>
              </a:rPr>
              <a:t> z </a:t>
            </a:r>
            <a:r>
              <a:rPr lang="hu-HU" sz="1800" i="1" dirty="0" err="1" smtClean="0">
                <a:latin typeface="Open Sans Light" pitchFamily="2" charset="0"/>
                <a:ea typeface="Open Sans Light" pitchFamily="2" charset="0"/>
                <a:cs typeface="Open Sans Light" pitchFamily="2" charset="0"/>
              </a:rPr>
              <a:t>hodnotiacieho</a:t>
            </a:r>
            <a:r>
              <a:rPr lang="hu-HU" sz="1800" i="1" dirty="0" smtClean="0">
                <a:latin typeface="Open Sans Light" pitchFamily="2" charset="0"/>
                <a:ea typeface="Open Sans Light" pitchFamily="2" charset="0"/>
                <a:cs typeface="Open Sans Light" pitchFamily="2" charset="0"/>
              </a:rPr>
              <a:t> </a:t>
            </a:r>
            <a:r>
              <a:rPr lang="hu-HU" sz="1800" i="1" dirty="0" err="1">
                <a:latin typeface="Open Sans Light" pitchFamily="2" charset="0"/>
                <a:ea typeface="Open Sans Light" pitchFamily="2" charset="0"/>
                <a:cs typeface="Open Sans Light" pitchFamily="2" charset="0"/>
              </a:rPr>
              <a:t>procesu</a:t>
            </a:r>
            <a:r>
              <a:rPr lang="hu-HU" sz="1800" i="1" dirty="0">
                <a:latin typeface="Open Sans Light" pitchFamily="2" charset="0"/>
                <a:ea typeface="Open Sans Light" pitchFamily="2" charset="0"/>
                <a:cs typeface="Open Sans Light" pitchFamily="2" charset="0"/>
              </a:rPr>
              <a:t>.</a:t>
            </a:r>
            <a:endParaRPr lang="en-GB" sz="1800" i="1" dirty="0">
              <a:latin typeface="Open Sans Light" pitchFamily="2" charset="0"/>
              <a:ea typeface="Open Sans Light" pitchFamily="2" charset="0"/>
              <a:cs typeface="Open Sans Light" pitchFamily="2" charset="0"/>
            </a:endParaRPr>
          </a:p>
          <a:p>
            <a:pPr marL="0" lvl="1" indent="0" algn="just">
              <a:spcBef>
                <a:spcPts val="1000"/>
              </a:spcBef>
              <a:buNone/>
            </a:pPr>
            <a:endParaRPr lang="hu-HU" sz="1800" dirty="0">
              <a:latin typeface="Open Sans Light" pitchFamily="2" charset="0"/>
              <a:ea typeface="Open Sans Light" pitchFamily="2" charset="0"/>
              <a:cs typeface="Open Sans Light" pitchFamily="2" charset="0"/>
            </a:endParaRPr>
          </a:p>
        </p:txBody>
      </p:sp>
      <p:sp>
        <p:nvSpPr>
          <p:cNvPr id="8" name="Slide Number Placeholder 7">
            <a:extLst>
              <a:ext uri="{FF2B5EF4-FFF2-40B4-BE49-F238E27FC236}">
                <a16:creationId xmlns="" xmlns:a16="http://schemas.microsoft.com/office/drawing/2014/main" id="{A5490C42-D944-4943-A5A7-4CE426B664EC}"/>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4591978-1342-554A-82AC-B12872A7F26C}" type="slidenum">
              <a:rPr kumimoji="0" lang="x-non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x-none"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412330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DFB33F3-A665-2A1D-134E-9E244997B417}"/>
              </a:ext>
            </a:extLst>
          </p:cNvPr>
          <p:cNvSpPr>
            <a:spLocks noGrp="1"/>
          </p:cNvSpPr>
          <p:nvPr>
            <p:ph type="title"/>
          </p:nvPr>
        </p:nvSpPr>
        <p:spPr/>
        <p:txBody>
          <a:bodyPr>
            <a:normAutofit/>
          </a:bodyPr>
          <a:lstStyle/>
          <a:p>
            <a:r>
              <a:rPr lang="hu-HU" sz="2200" b="1" dirty="0" smtClean="0">
                <a:solidFill>
                  <a:schemeClr val="accent1">
                    <a:lumMod val="75000"/>
                  </a:schemeClr>
                </a:solidFill>
                <a:latin typeface="Open Sans ExtraBold" pitchFamily="2" charset="0"/>
                <a:ea typeface="Open Sans ExtraBold" pitchFamily="2" charset="0"/>
                <a:cs typeface="Open Sans ExtraBold" pitchFamily="2" charset="0"/>
              </a:rPr>
              <a:t>OPRÁVNENOSŤ</a:t>
            </a:r>
            <a:r>
              <a:rPr lang="hu-HU" sz="2200" b="1" dirty="0">
                <a:solidFill>
                  <a:schemeClr val="accent1">
                    <a:lumMod val="75000"/>
                  </a:schemeClr>
                </a:solidFill>
                <a:latin typeface="Open Sans ExtraBold" pitchFamily="2" charset="0"/>
                <a:ea typeface="Open Sans ExtraBold" pitchFamily="2" charset="0"/>
                <a:cs typeface="Open Sans ExtraBold" pitchFamily="2" charset="0"/>
              </a:rPr>
              <a:t/>
            </a:r>
            <a:br>
              <a:rPr lang="hu-HU" sz="2200" b="1" dirty="0">
                <a:solidFill>
                  <a:schemeClr val="accent1">
                    <a:lumMod val="75000"/>
                  </a:schemeClr>
                </a:solidFill>
                <a:latin typeface="Open Sans ExtraBold" pitchFamily="2" charset="0"/>
                <a:ea typeface="Open Sans ExtraBold" pitchFamily="2" charset="0"/>
                <a:cs typeface="Open Sans ExtraBold" pitchFamily="2" charset="0"/>
              </a:rPr>
            </a:br>
            <a:r>
              <a:rPr lang="hu-HU" sz="2200" b="1" dirty="0" err="1" smtClean="0">
                <a:latin typeface="Open Sans ExtraBold" pitchFamily="2" charset="0"/>
                <a:ea typeface="Open Sans ExtraBold" pitchFamily="2" charset="0"/>
                <a:cs typeface="Open Sans ExtraBold" pitchFamily="2" charset="0"/>
              </a:rPr>
              <a:t>Partnerstvo</a:t>
            </a:r>
            <a:endParaRPr lang="x-none" sz="2200" b="1" dirty="0">
              <a:latin typeface="Open Sans ExtraBold" pitchFamily="2" charset="0"/>
              <a:ea typeface="Open Sans ExtraBold" pitchFamily="2" charset="0"/>
              <a:cs typeface="Open Sans ExtraBold" pitchFamily="2" charset="0"/>
            </a:endParaRPr>
          </a:p>
        </p:txBody>
      </p:sp>
      <p:sp>
        <p:nvSpPr>
          <p:cNvPr id="3" name="Content Placeholder 2">
            <a:extLst>
              <a:ext uri="{FF2B5EF4-FFF2-40B4-BE49-F238E27FC236}">
                <a16:creationId xmlns="" xmlns:a16="http://schemas.microsoft.com/office/drawing/2014/main" id="{DDD77D7A-34EE-52FF-BCC6-BC5BC0952499}"/>
              </a:ext>
            </a:extLst>
          </p:cNvPr>
          <p:cNvSpPr>
            <a:spLocks noGrp="1"/>
          </p:cNvSpPr>
          <p:nvPr>
            <p:ph idx="1"/>
          </p:nvPr>
        </p:nvSpPr>
        <p:spPr>
          <a:xfrm>
            <a:off x="628650" y="1825625"/>
            <a:ext cx="8020828" cy="4080653"/>
          </a:xfrm>
        </p:spPr>
        <p:txBody>
          <a:bodyPr>
            <a:normAutofit/>
          </a:bodyPr>
          <a:lstStyle/>
          <a:p>
            <a:pPr algn="just">
              <a:buClr>
                <a:schemeClr val="accent1">
                  <a:lumMod val="75000"/>
                </a:schemeClr>
              </a:buClr>
            </a:pPr>
            <a:r>
              <a:rPr lang="hu-HU" sz="1800" dirty="0" err="1" smtClean="0">
                <a:latin typeface="Open Sans Light" pitchFamily="2" charset="0"/>
                <a:ea typeface="Open Sans Light" pitchFamily="2" charset="0"/>
                <a:cs typeface="Open Sans Light" pitchFamily="2" charset="0"/>
              </a:rPr>
              <a:t>Najmenej</a:t>
            </a:r>
            <a:r>
              <a:rPr lang="hu-HU" sz="1800" dirty="0" smtClean="0">
                <a:latin typeface="Open Sans Light" pitchFamily="2" charset="0"/>
                <a:ea typeface="Open Sans Light" pitchFamily="2" charset="0"/>
                <a:cs typeface="Open Sans Light" pitchFamily="2" charset="0"/>
              </a:rPr>
              <a:t> </a:t>
            </a:r>
            <a:r>
              <a:rPr lang="hu-HU" sz="1800" b="1" dirty="0" err="1">
                <a:latin typeface="Open Sans Light" pitchFamily="2" charset="0"/>
                <a:ea typeface="Open Sans Light" pitchFamily="2" charset="0"/>
                <a:cs typeface="Open Sans Light" pitchFamily="2" charset="0"/>
              </a:rPr>
              <a:t>jeden</a:t>
            </a:r>
            <a:r>
              <a:rPr lang="hu-HU" sz="1800" b="1" dirty="0">
                <a:latin typeface="Open Sans Light" pitchFamily="2" charset="0"/>
                <a:ea typeface="Open Sans Light" pitchFamily="2" charset="0"/>
                <a:cs typeface="Open Sans Light" pitchFamily="2" charset="0"/>
              </a:rPr>
              <a:t> </a:t>
            </a:r>
            <a:r>
              <a:rPr lang="hu-HU" sz="1800" b="1" dirty="0" err="1">
                <a:latin typeface="Open Sans Light" pitchFamily="2" charset="0"/>
                <a:ea typeface="Open Sans Light" pitchFamily="2" charset="0"/>
                <a:cs typeface="Open Sans Light" pitchFamily="2" charset="0"/>
              </a:rPr>
              <a:t>žiadateľ</a:t>
            </a:r>
            <a:r>
              <a:rPr lang="hu-HU" sz="1800" b="1" dirty="0">
                <a:latin typeface="Open Sans Light" pitchFamily="2" charset="0"/>
                <a:ea typeface="Open Sans Light" pitchFamily="2" charset="0"/>
                <a:cs typeface="Open Sans Light" pitchFamily="2" charset="0"/>
              </a:rPr>
              <a:t> z </a:t>
            </a:r>
            <a:r>
              <a:rPr lang="hu-HU" sz="1800" b="1" dirty="0" err="1">
                <a:latin typeface="Open Sans Light" pitchFamily="2" charset="0"/>
                <a:ea typeface="Open Sans Light" pitchFamily="2" charset="0"/>
                <a:cs typeface="Open Sans Light" pitchFamily="2" charset="0"/>
              </a:rPr>
              <a:t>jedného</a:t>
            </a:r>
            <a:r>
              <a:rPr lang="hu-HU" sz="1800" b="1" dirty="0">
                <a:latin typeface="Open Sans Light" pitchFamily="2" charset="0"/>
                <a:ea typeface="Open Sans Light" pitchFamily="2" charset="0"/>
                <a:cs typeface="Open Sans Light" pitchFamily="2" charset="0"/>
              </a:rPr>
              <a:t> z </a:t>
            </a:r>
            <a:r>
              <a:rPr lang="hu-HU" sz="1800" b="1" dirty="0" err="1">
                <a:latin typeface="Open Sans Light" pitchFamily="2" charset="0"/>
                <a:ea typeface="Open Sans Light" pitchFamily="2" charset="0"/>
                <a:cs typeface="Open Sans Light" pitchFamily="2" charset="0"/>
              </a:rPr>
              <a:t>členských</a:t>
            </a:r>
            <a:r>
              <a:rPr lang="hu-HU" sz="1800" b="1" dirty="0">
                <a:latin typeface="Open Sans Light" pitchFamily="2" charset="0"/>
                <a:ea typeface="Open Sans Light" pitchFamily="2" charset="0"/>
                <a:cs typeface="Open Sans Light" pitchFamily="2" charset="0"/>
              </a:rPr>
              <a:t> </a:t>
            </a:r>
            <a:r>
              <a:rPr lang="hu-HU" sz="1800" b="1" dirty="0" err="1">
                <a:latin typeface="Open Sans Light" pitchFamily="2" charset="0"/>
                <a:ea typeface="Open Sans Light" pitchFamily="2" charset="0"/>
                <a:cs typeface="Open Sans Light" pitchFamily="2" charset="0"/>
              </a:rPr>
              <a:t>štátov</a:t>
            </a:r>
            <a:r>
              <a:rPr lang="hu-HU" sz="1800" b="1" dirty="0">
                <a:latin typeface="Open Sans Light" pitchFamily="2" charset="0"/>
                <a:ea typeface="Open Sans Light" pitchFamily="2" charset="0"/>
                <a:cs typeface="Open Sans Light" pitchFamily="2" charset="0"/>
              </a:rPr>
              <a:t> </a:t>
            </a:r>
            <a:r>
              <a:rPr lang="hu-HU" sz="1800" dirty="0" err="1">
                <a:latin typeface="Open Sans Light" pitchFamily="2" charset="0"/>
                <a:ea typeface="Open Sans Light" pitchFamily="2" charset="0"/>
                <a:cs typeface="Open Sans Light" pitchFamily="2" charset="0"/>
              </a:rPr>
              <a:t>zapojených</a:t>
            </a:r>
            <a:r>
              <a:rPr lang="hu-HU" sz="1800" dirty="0">
                <a:latin typeface="Open Sans Light" pitchFamily="2" charset="0"/>
                <a:ea typeface="Open Sans Light" pitchFamily="2" charset="0"/>
                <a:cs typeface="Open Sans Light" pitchFamily="2" charset="0"/>
              </a:rPr>
              <a:t> </a:t>
            </a:r>
            <a:r>
              <a:rPr lang="hu-HU" sz="1800" dirty="0" err="1">
                <a:latin typeface="Open Sans Light" pitchFamily="2" charset="0"/>
                <a:ea typeface="Open Sans Light" pitchFamily="2" charset="0"/>
                <a:cs typeface="Open Sans Light" pitchFamily="2" charset="0"/>
              </a:rPr>
              <a:t>do</a:t>
            </a:r>
            <a:r>
              <a:rPr lang="hu-HU" sz="1800" dirty="0">
                <a:latin typeface="Open Sans Light" pitchFamily="2" charset="0"/>
                <a:ea typeface="Open Sans Light" pitchFamily="2" charset="0"/>
                <a:cs typeface="Open Sans Light" pitchFamily="2" charset="0"/>
              </a:rPr>
              <a:t> </a:t>
            </a:r>
            <a:r>
              <a:rPr lang="hu-HU" sz="1800" dirty="0" err="1">
                <a:latin typeface="Open Sans Light" pitchFamily="2" charset="0"/>
                <a:ea typeface="Open Sans Light" pitchFamily="2" charset="0"/>
                <a:cs typeface="Open Sans Light" pitchFamily="2" charset="0"/>
              </a:rPr>
              <a:t>programu</a:t>
            </a:r>
            <a:r>
              <a:rPr lang="hu-HU" sz="1800" dirty="0">
                <a:latin typeface="Open Sans Light" pitchFamily="2" charset="0"/>
                <a:ea typeface="Open Sans Light" pitchFamily="2" charset="0"/>
                <a:cs typeface="Open Sans Light" pitchFamily="2" charset="0"/>
              </a:rPr>
              <a:t> a </a:t>
            </a:r>
            <a:r>
              <a:rPr lang="hu-HU" sz="1800" dirty="0" err="1">
                <a:latin typeface="Open Sans Light" pitchFamily="2" charset="0"/>
                <a:ea typeface="Open Sans Light" pitchFamily="2" charset="0"/>
                <a:cs typeface="Open Sans Light" pitchFamily="2" charset="0"/>
              </a:rPr>
              <a:t>najmenej</a:t>
            </a:r>
            <a:r>
              <a:rPr lang="hu-HU" sz="1800" dirty="0">
                <a:latin typeface="Open Sans Light" pitchFamily="2" charset="0"/>
                <a:ea typeface="Open Sans Light" pitchFamily="2" charset="0"/>
                <a:cs typeface="Open Sans Light" pitchFamily="2" charset="0"/>
              </a:rPr>
              <a:t> </a:t>
            </a:r>
            <a:r>
              <a:rPr lang="hu-HU" sz="1800" b="1" dirty="0" err="1">
                <a:latin typeface="Open Sans Light" pitchFamily="2" charset="0"/>
                <a:ea typeface="Open Sans Light" pitchFamily="2" charset="0"/>
                <a:cs typeface="Open Sans Light" pitchFamily="2" charset="0"/>
              </a:rPr>
              <a:t>jeden</a:t>
            </a:r>
            <a:r>
              <a:rPr lang="hu-HU" sz="1800" b="1" dirty="0">
                <a:latin typeface="Open Sans Light" pitchFamily="2" charset="0"/>
                <a:ea typeface="Open Sans Light" pitchFamily="2" charset="0"/>
                <a:cs typeface="Open Sans Light" pitchFamily="2" charset="0"/>
              </a:rPr>
              <a:t> </a:t>
            </a:r>
            <a:r>
              <a:rPr lang="hu-HU" sz="1800" b="1" dirty="0" err="1">
                <a:latin typeface="Open Sans Light" pitchFamily="2" charset="0"/>
                <a:ea typeface="Open Sans Light" pitchFamily="2" charset="0"/>
                <a:cs typeface="Open Sans Light" pitchFamily="2" charset="0"/>
              </a:rPr>
              <a:t>žiadateľ</a:t>
            </a:r>
            <a:r>
              <a:rPr lang="hu-HU" sz="1800" b="1" dirty="0">
                <a:latin typeface="Open Sans Light" pitchFamily="2" charset="0"/>
                <a:ea typeface="Open Sans Light" pitchFamily="2" charset="0"/>
                <a:cs typeface="Open Sans Light" pitchFamily="2" charset="0"/>
              </a:rPr>
              <a:t> z </a:t>
            </a:r>
            <a:r>
              <a:rPr lang="hu-HU" sz="1800" b="1" dirty="0" err="1">
                <a:latin typeface="Open Sans Light" pitchFamily="2" charset="0"/>
                <a:ea typeface="Open Sans Light" pitchFamily="2" charset="0"/>
                <a:cs typeface="Open Sans Light" pitchFamily="2" charset="0"/>
              </a:rPr>
              <a:t>Ukrajiny</a:t>
            </a:r>
            <a:r>
              <a:rPr lang="hu-HU" sz="1800" b="1" dirty="0">
                <a:latin typeface="Open Sans Light" pitchFamily="2" charset="0"/>
                <a:ea typeface="Open Sans Light" pitchFamily="2" charset="0"/>
                <a:cs typeface="Open Sans Light" pitchFamily="2" charset="0"/>
              </a:rPr>
              <a:t> </a:t>
            </a:r>
            <a:r>
              <a:rPr lang="hu-HU" sz="1800" dirty="0">
                <a:latin typeface="Open Sans Light" pitchFamily="2" charset="0"/>
                <a:ea typeface="Open Sans Light" pitchFamily="2" charset="0"/>
                <a:cs typeface="Open Sans Light" pitchFamily="2" charset="0"/>
              </a:rPr>
              <a:t>(</a:t>
            </a:r>
            <a:r>
              <a:rPr lang="hu-HU" sz="1800" dirty="0" err="1">
                <a:latin typeface="Open Sans Light" pitchFamily="2" charset="0"/>
                <a:ea typeface="Open Sans Light" pitchFamily="2" charset="0"/>
                <a:cs typeface="Open Sans Light" pitchFamily="2" charset="0"/>
              </a:rPr>
              <a:t>obaja</a:t>
            </a:r>
            <a:r>
              <a:rPr lang="hu-HU" sz="1800" dirty="0">
                <a:latin typeface="Open Sans Light" pitchFamily="2" charset="0"/>
                <a:ea typeface="Open Sans Light" pitchFamily="2" charset="0"/>
                <a:cs typeface="Open Sans Light" pitchFamily="2" charset="0"/>
              </a:rPr>
              <a:t> s </a:t>
            </a:r>
            <a:r>
              <a:rPr lang="hu-HU" sz="1800" dirty="0" err="1">
                <a:latin typeface="Open Sans Light" pitchFamily="2" charset="0"/>
                <a:ea typeface="Open Sans Light" pitchFamily="2" charset="0"/>
                <a:cs typeface="Open Sans Light" pitchFamily="2" charset="0"/>
              </a:rPr>
              <a:t>rozpočtom</a:t>
            </a:r>
            <a:r>
              <a:rPr lang="hu-HU" sz="1800" dirty="0">
                <a:latin typeface="Open Sans Light" pitchFamily="2" charset="0"/>
                <a:ea typeface="Open Sans Light" pitchFamily="2" charset="0"/>
                <a:cs typeface="Open Sans Light" pitchFamily="2" charset="0"/>
              </a:rPr>
              <a:t>);</a:t>
            </a:r>
          </a:p>
          <a:p>
            <a:pPr algn="just">
              <a:buClr>
                <a:schemeClr val="accent1">
                  <a:lumMod val="75000"/>
                </a:schemeClr>
              </a:buClr>
            </a:pPr>
            <a:r>
              <a:rPr lang="hu-HU" sz="1800" dirty="0" err="1" smtClean="0">
                <a:latin typeface="Open Sans Light" pitchFamily="2" charset="0"/>
                <a:ea typeface="Open Sans Light" pitchFamily="2" charset="0"/>
                <a:cs typeface="Open Sans Light" pitchFamily="2" charset="0"/>
              </a:rPr>
              <a:t>Počet</a:t>
            </a:r>
            <a:r>
              <a:rPr lang="hu-HU" sz="1800" dirty="0" smtClean="0">
                <a:latin typeface="Open Sans Light" pitchFamily="2" charset="0"/>
                <a:ea typeface="Open Sans Light" pitchFamily="2" charset="0"/>
                <a:cs typeface="Open Sans Light" pitchFamily="2" charset="0"/>
              </a:rPr>
              <a:t> </a:t>
            </a:r>
            <a:r>
              <a:rPr lang="hu-HU" sz="1800" dirty="0" err="1">
                <a:latin typeface="Open Sans Light" pitchFamily="2" charset="0"/>
                <a:ea typeface="Open Sans Light" pitchFamily="2" charset="0"/>
                <a:cs typeface="Open Sans Light" pitchFamily="2" charset="0"/>
              </a:rPr>
              <a:t>partnerov</a:t>
            </a:r>
            <a:r>
              <a:rPr lang="hu-HU" sz="1800" dirty="0">
                <a:latin typeface="Open Sans Light" pitchFamily="2" charset="0"/>
                <a:ea typeface="Open Sans Light" pitchFamily="2" charset="0"/>
                <a:cs typeface="Open Sans Light" pitchFamily="2" charset="0"/>
              </a:rPr>
              <a:t> je </a:t>
            </a:r>
            <a:r>
              <a:rPr lang="hu-HU" sz="1800" b="1" dirty="0" err="1">
                <a:latin typeface="Open Sans Light" pitchFamily="2" charset="0"/>
                <a:ea typeface="Open Sans Light" pitchFamily="2" charset="0"/>
                <a:cs typeface="Open Sans Light" pitchFamily="2" charset="0"/>
              </a:rPr>
              <a:t>maximálne</a:t>
            </a:r>
            <a:r>
              <a:rPr lang="hu-HU" sz="1800" b="1" dirty="0">
                <a:latin typeface="Open Sans Light" pitchFamily="2" charset="0"/>
                <a:ea typeface="Open Sans Light" pitchFamily="2" charset="0"/>
                <a:cs typeface="Open Sans Light" pitchFamily="2" charset="0"/>
              </a:rPr>
              <a:t> 6</a:t>
            </a:r>
            <a:r>
              <a:rPr lang="hu-HU" sz="1800" dirty="0">
                <a:latin typeface="Open Sans Light" pitchFamily="2" charset="0"/>
                <a:ea typeface="Open Sans Light" pitchFamily="2" charset="0"/>
                <a:cs typeface="Open Sans Light" pitchFamily="2" charset="0"/>
              </a:rPr>
              <a:t> </a:t>
            </a:r>
            <a:r>
              <a:rPr lang="hu-HU" sz="1800" dirty="0" err="1">
                <a:latin typeface="Open Sans Light" pitchFamily="2" charset="0"/>
                <a:ea typeface="Open Sans Light" pitchFamily="2" charset="0"/>
                <a:cs typeface="Open Sans Light" pitchFamily="2" charset="0"/>
              </a:rPr>
              <a:t>vrátane</a:t>
            </a:r>
            <a:r>
              <a:rPr lang="hu-HU" sz="1800" dirty="0">
                <a:latin typeface="Open Sans Light" pitchFamily="2" charset="0"/>
                <a:ea typeface="Open Sans Light" pitchFamily="2" charset="0"/>
                <a:cs typeface="Open Sans Light" pitchFamily="2" charset="0"/>
              </a:rPr>
              <a:t> </a:t>
            </a:r>
            <a:r>
              <a:rPr lang="hu-HU" sz="1800" dirty="0" err="1">
                <a:latin typeface="Open Sans Light" pitchFamily="2" charset="0"/>
                <a:ea typeface="Open Sans Light" pitchFamily="2" charset="0"/>
                <a:cs typeface="Open Sans Light" pitchFamily="2" charset="0"/>
              </a:rPr>
              <a:t>vedúceho</a:t>
            </a:r>
            <a:r>
              <a:rPr lang="hu-HU" sz="1800" dirty="0">
                <a:latin typeface="Open Sans Light" pitchFamily="2" charset="0"/>
                <a:ea typeface="Open Sans Light" pitchFamily="2" charset="0"/>
                <a:cs typeface="Open Sans Light" pitchFamily="2" charset="0"/>
              </a:rPr>
              <a:t> </a:t>
            </a:r>
            <a:r>
              <a:rPr lang="hu-HU" sz="1800" dirty="0" err="1">
                <a:latin typeface="Open Sans Light" pitchFamily="2" charset="0"/>
                <a:ea typeface="Open Sans Light" pitchFamily="2" charset="0"/>
                <a:cs typeface="Open Sans Light" pitchFamily="2" charset="0"/>
              </a:rPr>
              <a:t>partnera</a:t>
            </a:r>
            <a:r>
              <a:rPr lang="hu-HU" sz="1800" dirty="0">
                <a:latin typeface="Open Sans Light" pitchFamily="2" charset="0"/>
                <a:ea typeface="Open Sans Light" pitchFamily="2" charset="0"/>
                <a:cs typeface="Open Sans Light" pitchFamily="2" charset="0"/>
              </a:rPr>
              <a:t>;</a:t>
            </a:r>
          </a:p>
          <a:p>
            <a:pPr algn="just">
              <a:buClr>
                <a:schemeClr val="accent1">
                  <a:lumMod val="75000"/>
                </a:schemeClr>
              </a:buClr>
            </a:pPr>
            <a:r>
              <a:rPr lang="hu-HU" sz="1800" dirty="0">
                <a:latin typeface="Open Sans Light" pitchFamily="2" charset="0"/>
                <a:ea typeface="Open Sans Light" pitchFamily="2" charset="0"/>
                <a:cs typeface="Open Sans Light" pitchFamily="2" charset="0"/>
              </a:rPr>
              <a:t>P</a:t>
            </a:r>
            <a:r>
              <a:rPr lang="en-GB" sz="1800" dirty="0" err="1" smtClean="0">
                <a:latin typeface="Open Sans Light" pitchFamily="2" charset="0"/>
                <a:ea typeface="Open Sans Light" pitchFamily="2" charset="0"/>
                <a:cs typeface="Open Sans Light" pitchFamily="2" charset="0"/>
              </a:rPr>
              <a:t>rinc</a:t>
            </a:r>
            <a:r>
              <a:rPr lang="hu-HU" sz="1800" dirty="0" smtClean="0">
                <a:latin typeface="Open Sans Light" pitchFamily="2" charset="0"/>
                <a:ea typeface="Open Sans Light" pitchFamily="2" charset="0"/>
                <a:cs typeface="Open Sans Light" pitchFamily="2" charset="0"/>
              </a:rPr>
              <a:t>í</a:t>
            </a:r>
            <a:r>
              <a:rPr lang="en-GB" sz="1800" dirty="0" smtClean="0">
                <a:latin typeface="Open Sans Light" pitchFamily="2" charset="0"/>
                <a:ea typeface="Open Sans Light" pitchFamily="2" charset="0"/>
                <a:cs typeface="Open Sans Light" pitchFamily="2" charset="0"/>
              </a:rPr>
              <a:t>p</a:t>
            </a:r>
            <a:r>
              <a:rPr lang="hu-HU" sz="1800" dirty="0" smtClean="0">
                <a:latin typeface="Open Sans Light" pitchFamily="2" charset="0"/>
                <a:ea typeface="Open Sans Light" pitchFamily="2" charset="0"/>
                <a:cs typeface="Open Sans Light" pitchFamily="2" charset="0"/>
              </a:rPr>
              <a:t> </a:t>
            </a:r>
            <a:r>
              <a:rPr lang="hu-HU" sz="1800" dirty="0" err="1" smtClean="0">
                <a:latin typeface="Open Sans Light" pitchFamily="2" charset="0"/>
                <a:ea typeface="Open Sans Light" pitchFamily="2" charset="0"/>
                <a:cs typeface="Open Sans Light" pitchFamily="2" charset="0"/>
              </a:rPr>
              <a:t>Vedúceho</a:t>
            </a:r>
            <a:r>
              <a:rPr lang="en-GB" sz="1800" dirty="0" smtClean="0">
                <a:latin typeface="Open Sans Light" pitchFamily="2" charset="0"/>
                <a:ea typeface="Open Sans Light" pitchFamily="2" charset="0"/>
                <a:cs typeface="Open Sans Light" pitchFamily="2" charset="0"/>
              </a:rPr>
              <a:t> Partner</a:t>
            </a:r>
            <a:r>
              <a:rPr lang="hu-HU" sz="1800" dirty="0" smtClean="0">
                <a:latin typeface="Open Sans Light" pitchFamily="2" charset="0"/>
                <a:ea typeface="Open Sans Light" pitchFamily="2" charset="0"/>
                <a:cs typeface="Open Sans Light" pitchFamily="2" charset="0"/>
              </a:rPr>
              <a:t>a;</a:t>
            </a:r>
            <a:endParaRPr lang="hu-HU" sz="1800" dirty="0">
              <a:latin typeface="Open Sans Light" pitchFamily="2" charset="0"/>
              <a:ea typeface="Open Sans Light" pitchFamily="2" charset="0"/>
              <a:cs typeface="Open Sans Light" pitchFamily="2" charset="0"/>
            </a:endParaRPr>
          </a:p>
          <a:p>
            <a:pPr algn="just">
              <a:buClr>
                <a:schemeClr val="accent1">
                  <a:lumMod val="75000"/>
                </a:schemeClr>
              </a:buClr>
            </a:pPr>
            <a:r>
              <a:rPr lang="hu-HU" sz="1800" dirty="0" err="1" smtClean="0">
                <a:latin typeface="Open Sans Light" pitchFamily="2" charset="0"/>
                <a:ea typeface="Open Sans Light" pitchFamily="2" charset="0"/>
                <a:cs typeface="Open Sans Light" pitchFamily="2" charset="0"/>
              </a:rPr>
              <a:t>Práva</a:t>
            </a:r>
            <a:r>
              <a:rPr lang="hu-HU" sz="1800" dirty="0" smtClean="0">
                <a:latin typeface="Open Sans Light" pitchFamily="2" charset="0"/>
                <a:ea typeface="Open Sans Light" pitchFamily="2" charset="0"/>
                <a:cs typeface="Open Sans Light" pitchFamily="2" charset="0"/>
              </a:rPr>
              <a:t> a </a:t>
            </a:r>
            <a:r>
              <a:rPr lang="hu-HU" sz="1800" dirty="0" err="1" smtClean="0">
                <a:latin typeface="Open Sans Light" pitchFamily="2" charset="0"/>
                <a:ea typeface="Open Sans Light" pitchFamily="2" charset="0"/>
                <a:cs typeface="Open Sans Light" pitchFamily="2" charset="0"/>
              </a:rPr>
              <a:t>povinnosti</a:t>
            </a:r>
            <a:r>
              <a:rPr lang="hu-HU" sz="1800" dirty="0" smtClean="0">
                <a:latin typeface="Open Sans Light" pitchFamily="2" charset="0"/>
                <a:ea typeface="Open Sans Light" pitchFamily="2" charset="0"/>
                <a:cs typeface="Open Sans Light" pitchFamily="2" charset="0"/>
              </a:rPr>
              <a:t> (a z</a:t>
            </a:r>
            <a:r>
              <a:rPr lang="it-IT" sz="1800" dirty="0" smtClean="0">
                <a:latin typeface="Open Sans Light" pitchFamily="2" charset="0"/>
                <a:ea typeface="Open Sans Light" pitchFamily="2" charset="0"/>
                <a:cs typeface="Open Sans Light" pitchFamily="2" charset="0"/>
              </a:rPr>
              <a:t>odpovednosť</a:t>
            </a:r>
            <a:r>
              <a:rPr lang="hu-HU" sz="1800" dirty="0" smtClean="0">
                <a:latin typeface="Open Sans Light" pitchFamily="2" charset="0"/>
                <a:ea typeface="Open Sans Light" pitchFamily="2" charset="0"/>
                <a:cs typeface="Open Sans Light" pitchFamily="2" charset="0"/>
              </a:rPr>
              <a:t>)</a:t>
            </a:r>
            <a:r>
              <a:rPr lang="it-IT" sz="1800" dirty="0" smtClean="0">
                <a:latin typeface="Open Sans Light" pitchFamily="2" charset="0"/>
                <a:ea typeface="Open Sans Light" pitchFamily="2" charset="0"/>
                <a:cs typeface="Open Sans Light" pitchFamily="2" charset="0"/>
              </a:rPr>
              <a:t> </a:t>
            </a:r>
            <a:r>
              <a:rPr lang="it-IT" sz="1800" dirty="0">
                <a:latin typeface="Open Sans Light" pitchFamily="2" charset="0"/>
                <a:ea typeface="Open Sans Light" pitchFamily="2" charset="0"/>
                <a:cs typeface="Open Sans Light" pitchFamily="2" charset="0"/>
              </a:rPr>
              <a:t>sú stanovené v </a:t>
            </a:r>
            <a:r>
              <a:rPr lang="hu-HU" sz="1800" dirty="0" err="1" smtClean="0">
                <a:latin typeface="Open Sans Light" pitchFamily="2" charset="0"/>
                <a:ea typeface="Open Sans Light" pitchFamily="2" charset="0"/>
                <a:cs typeface="Open Sans Light" pitchFamily="2" charset="0"/>
              </a:rPr>
              <a:t>Zmluve</a:t>
            </a:r>
            <a:r>
              <a:rPr lang="hu-HU" sz="1800" dirty="0" smtClean="0">
                <a:latin typeface="Open Sans Light" pitchFamily="2" charset="0"/>
                <a:ea typeface="Open Sans Light" pitchFamily="2" charset="0"/>
                <a:cs typeface="Open Sans Light" pitchFamily="2" charset="0"/>
              </a:rPr>
              <a:t> o </a:t>
            </a:r>
            <a:r>
              <a:rPr lang="hu-HU" sz="1800" dirty="0" err="1" smtClean="0">
                <a:latin typeface="Open Sans Light" pitchFamily="2" charset="0"/>
                <a:ea typeface="Open Sans Light" pitchFamily="2" charset="0"/>
                <a:cs typeface="Open Sans Light" pitchFamily="2" charset="0"/>
              </a:rPr>
              <a:t>poskytnutí</a:t>
            </a:r>
            <a:r>
              <a:rPr lang="hu-HU" sz="1800" dirty="0" smtClean="0">
                <a:latin typeface="Open Sans Light" pitchFamily="2" charset="0"/>
                <a:ea typeface="Open Sans Light" pitchFamily="2" charset="0"/>
                <a:cs typeface="Open Sans Light" pitchFamily="2" charset="0"/>
              </a:rPr>
              <a:t> </a:t>
            </a:r>
            <a:r>
              <a:rPr lang="hu-HU" sz="1800" dirty="0" err="1" smtClean="0">
                <a:latin typeface="Open Sans Light" pitchFamily="2" charset="0"/>
                <a:ea typeface="Open Sans Light" pitchFamily="2" charset="0"/>
                <a:cs typeface="Open Sans Light" pitchFamily="2" charset="0"/>
              </a:rPr>
              <a:t>príspevku</a:t>
            </a:r>
            <a:r>
              <a:rPr lang="hu-HU" sz="1800" dirty="0" smtClean="0">
                <a:latin typeface="Open Sans Light" pitchFamily="2" charset="0"/>
                <a:ea typeface="Open Sans Light" pitchFamily="2" charset="0"/>
                <a:cs typeface="Open Sans Light" pitchFamily="2" charset="0"/>
              </a:rPr>
              <a:t> EÚ </a:t>
            </a:r>
            <a:r>
              <a:rPr lang="it-IT" sz="1800" dirty="0" smtClean="0">
                <a:latin typeface="Open Sans Light" pitchFamily="2" charset="0"/>
                <a:ea typeface="Open Sans Light" pitchFamily="2" charset="0"/>
                <a:cs typeface="Open Sans Light" pitchFamily="2" charset="0"/>
              </a:rPr>
              <a:t>(</a:t>
            </a:r>
            <a:r>
              <a:rPr lang="hu-HU" sz="1800" dirty="0" smtClean="0">
                <a:latin typeface="Open Sans Light" pitchFamily="2" charset="0"/>
                <a:ea typeface="Open Sans Light" pitchFamily="2" charset="0"/>
                <a:cs typeface="Open Sans Light" pitchFamily="2" charset="0"/>
              </a:rPr>
              <a:t>S</a:t>
            </a:r>
            <a:r>
              <a:rPr lang="it-IT" sz="1800" dirty="0" smtClean="0">
                <a:latin typeface="Open Sans Light" pitchFamily="2" charset="0"/>
                <a:ea typeface="Open Sans Light" pitchFamily="2" charset="0"/>
                <a:cs typeface="Open Sans Light" pitchFamily="2" charset="0"/>
              </a:rPr>
              <a:t>C</a:t>
            </a:r>
            <a:r>
              <a:rPr lang="it-IT" sz="1800" dirty="0">
                <a:latin typeface="Open Sans Light" pitchFamily="2" charset="0"/>
                <a:ea typeface="Open Sans Light" pitchFamily="2" charset="0"/>
                <a:cs typeface="Open Sans Light" pitchFamily="2" charset="0"/>
              </a:rPr>
              <a:t>) a </a:t>
            </a:r>
            <a:r>
              <a:rPr lang="it-IT" sz="1800" dirty="0" smtClean="0">
                <a:latin typeface="Open Sans Light" pitchFamily="2" charset="0"/>
                <a:ea typeface="Open Sans Light" pitchFamily="2" charset="0"/>
                <a:cs typeface="Open Sans Light" pitchFamily="2" charset="0"/>
              </a:rPr>
              <a:t>P</a:t>
            </a:r>
            <a:r>
              <a:rPr lang="hu-HU" sz="1800" dirty="0" err="1" smtClean="0">
                <a:latin typeface="Open Sans Light" pitchFamily="2" charset="0"/>
                <a:ea typeface="Open Sans Light" pitchFamily="2" charset="0"/>
                <a:cs typeface="Open Sans Light" pitchFamily="2" charset="0"/>
              </a:rPr>
              <a:t>artnerskej</a:t>
            </a:r>
            <a:r>
              <a:rPr lang="hu-HU" sz="1800" dirty="0" smtClean="0">
                <a:latin typeface="Open Sans Light" pitchFamily="2" charset="0"/>
                <a:ea typeface="Open Sans Light" pitchFamily="2" charset="0"/>
                <a:cs typeface="Open Sans Light" pitchFamily="2" charset="0"/>
              </a:rPr>
              <a:t> </a:t>
            </a:r>
            <a:r>
              <a:rPr lang="hu-HU" sz="1800" dirty="0" err="1" smtClean="0">
                <a:latin typeface="Open Sans Light" pitchFamily="2" charset="0"/>
                <a:ea typeface="Open Sans Light" pitchFamily="2" charset="0"/>
                <a:cs typeface="Open Sans Light" pitchFamily="2" charset="0"/>
              </a:rPr>
              <a:t>dohode</a:t>
            </a:r>
            <a:r>
              <a:rPr lang="hu-HU" sz="1800" dirty="0" smtClean="0">
                <a:latin typeface="Open Sans Light" pitchFamily="2" charset="0"/>
                <a:ea typeface="Open Sans Light" pitchFamily="2" charset="0"/>
                <a:cs typeface="Open Sans Light" pitchFamily="2" charset="0"/>
              </a:rPr>
              <a:t> (PA)</a:t>
            </a:r>
            <a:r>
              <a:rPr lang="it-IT" sz="1800" dirty="0" smtClean="0">
                <a:latin typeface="Open Sans Light" pitchFamily="2" charset="0"/>
                <a:ea typeface="Open Sans Light" pitchFamily="2" charset="0"/>
                <a:cs typeface="Open Sans Light" pitchFamily="2" charset="0"/>
              </a:rPr>
              <a:t>;</a:t>
            </a:r>
            <a:endParaRPr lang="hu-HU" sz="1800" dirty="0">
              <a:latin typeface="Open Sans Light" pitchFamily="2" charset="0"/>
              <a:ea typeface="Open Sans Light" pitchFamily="2" charset="0"/>
              <a:cs typeface="Open Sans Light" pitchFamily="2" charset="0"/>
            </a:endParaRPr>
          </a:p>
          <a:p>
            <a:pPr algn="just">
              <a:buClr>
                <a:schemeClr val="accent1">
                  <a:lumMod val="75000"/>
                </a:schemeClr>
              </a:buClr>
            </a:pPr>
            <a:r>
              <a:rPr lang="hu-HU" sz="1800" dirty="0" err="1" smtClean="0">
                <a:latin typeface="Open Sans Light" pitchFamily="2" charset="0"/>
                <a:ea typeface="Open Sans Light" pitchFamily="2" charset="0"/>
                <a:cs typeface="Open Sans Light" pitchFamily="2" charset="0"/>
              </a:rPr>
              <a:t>Disponujú</a:t>
            </a:r>
            <a:r>
              <a:rPr lang="hu-HU" sz="1800" dirty="0" smtClean="0">
                <a:latin typeface="Open Sans Light" pitchFamily="2" charset="0"/>
                <a:ea typeface="Open Sans Light" pitchFamily="2" charset="0"/>
                <a:cs typeface="Open Sans Light" pitchFamily="2" charset="0"/>
              </a:rPr>
              <a:t> </a:t>
            </a:r>
            <a:r>
              <a:rPr lang="hu-HU" sz="1800" dirty="0" err="1">
                <a:latin typeface="Open Sans Light" pitchFamily="2" charset="0"/>
                <a:ea typeface="Open Sans Light" pitchFamily="2" charset="0"/>
                <a:cs typeface="Open Sans Light" pitchFamily="2" charset="0"/>
              </a:rPr>
              <a:t>potrebnými</a:t>
            </a:r>
            <a:r>
              <a:rPr lang="hu-HU" sz="1800" dirty="0">
                <a:latin typeface="Open Sans Light" pitchFamily="2" charset="0"/>
                <a:ea typeface="Open Sans Light" pitchFamily="2" charset="0"/>
                <a:cs typeface="Open Sans Light" pitchFamily="2" charset="0"/>
              </a:rPr>
              <a:t> </a:t>
            </a:r>
            <a:r>
              <a:rPr lang="hu-HU" sz="1800" dirty="0" err="1">
                <a:latin typeface="Open Sans Light" pitchFamily="2" charset="0"/>
                <a:ea typeface="Open Sans Light" pitchFamily="2" charset="0"/>
                <a:cs typeface="Open Sans Light" pitchFamily="2" charset="0"/>
              </a:rPr>
              <a:t>finančnými</a:t>
            </a:r>
            <a:r>
              <a:rPr lang="hu-HU" sz="1800" dirty="0">
                <a:latin typeface="Open Sans Light" pitchFamily="2" charset="0"/>
                <a:ea typeface="Open Sans Light" pitchFamily="2" charset="0"/>
                <a:cs typeface="Open Sans Light" pitchFamily="2" charset="0"/>
              </a:rPr>
              <a:t> a </a:t>
            </a:r>
            <a:r>
              <a:rPr lang="hu-HU" sz="1800" dirty="0" err="1">
                <a:latin typeface="Open Sans Light" pitchFamily="2" charset="0"/>
                <a:ea typeface="Open Sans Light" pitchFamily="2" charset="0"/>
                <a:cs typeface="Open Sans Light" pitchFamily="2" charset="0"/>
              </a:rPr>
              <a:t>ľudskými</a:t>
            </a:r>
            <a:r>
              <a:rPr lang="hu-HU" sz="1800" dirty="0">
                <a:latin typeface="Open Sans Light" pitchFamily="2" charset="0"/>
                <a:ea typeface="Open Sans Light" pitchFamily="2" charset="0"/>
                <a:cs typeface="Open Sans Light" pitchFamily="2" charset="0"/>
              </a:rPr>
              <a:t> </a:t>
            </a:r>
            <a:r>
              <a:rPr lang="hu-HU" sz="1800" dirty="0" err="1">
                <a:latin typeface="Open Sans Light" pitchFamily="2" charset="0"/>
                <a:ea typeface="Open Sans Light" pitchFamily="2" charset="0"/>
                <a:cs typeface="Open Sans Light" pitchFamily="2" charset="0"/>
              </a:rPr>
              <a:t>zdrojmi</a:t>
            </a:r>
            <a:r>
              <a:rPr lang="hu-HU" sz="1800" dirty="0">
                <a:latin typeface="Open Sans Light" pitchFamily="2" charset="0"/>
                <a:ea typeface="Open Sans Light" pitchFamily="2" charset="0"/>
                <a:cs typeface="Open Sans Light" pitchFamily="2" charset="0"/>
              </a:rPr>
              <a:t> na:</a:t>
            </a:r>
            <a:endParaRPr lang="en-GB" sz="1800" dirty="0">
              <a:latin typeface="Open Sans Light" pitchFamily="2" charset="0"/>
              <a:ea typeface="Open Sans Light" pitchFamily="2" charset="0"/>
              <a:cs typeface="Open Sans Light" pitchFamily="2" charset="0"/>
            </a:endParaRPr>
          </a:p>
          <a:p>
            <a:pPr lvl="1">
              <a:spcBef>
                <a:spcPts val="600"/>
              </a:spcBef>
              <a:buClr>
                <a:schemeClr val="accent1">
                  <a:lumMod val="75000"/>
                </a:schemeClr>
              </a:buClr>
            </a:pPr>
            <a:r>
              <a:rPr lang="en-GB" sz="1800" dirty="0">
                <a:latin typeface="Open Sans Light" pitchFamily="2" charset="0"/>
                <a:ea typeface="Open Sans Light" pitchFamily="2" charset="0"/>
                <a:cs typeface="Open Sans Light" pitchFamily="2" charset="0"/>
              </a:rPr>
              <a:t>L</a:t>
            </a:r>
            <a:r>
              <a:rPr lang="hu-HU" sz="1800" dirty="0">
                <a:latin typeface="Open Sans Light" pitchFamily="2" charset="0"/>
                <a:ea typeface="Open Sans Light" pitchFamily="2" charset="0"/>
                <a:cs typeface="Open Sans Light" pitchFamily="2" charset="0"/>
              </a:rPr>
              <a:t>P</a:t>
            </a:r>
            <a:r>
              <a:rPr lang="en-GB" sz="1800" dirty="0">
                <a:latin typeface="Open Sans Light" pitchFamily="2" charset="0"/>
                <a:ea typeface="Open Sans Light" pitchFamily="2" charset="0"/>
                <a:cs typeface="Open Sans Light" pitchFamily="2" charset="0"/>
              </a:rPr>
              <a:t>: </a:t>
            </a:r>
            <a:r>
              <a:rPr lang="hu-HU" sz="1800" dirty="0" smtClean="0">
                <a:latin typeface="Open Sans Light" pitchFamily="2" charset="0"/>
                <a:ea typeface="Open Sans Light" pitchFamily="2" charset="0"/>
                <a:cs typeface="Open Sans Light" pitchFamily="2" charset="0"/>
              </a:rPr>
              <a:t>k</a:t>
            </a:r>
            <a:r>
              <a:rPr lang="en-GB" sz="1800" dirty="0" err="1" smtClean="0">
                <a:latin typeface="Open Sans Light" pitchFamily="2" charset="0"/>
                <a:ea typeface="Open Sans Light" pitchFamily="2" charset="0"/>
                <a:cs typeface="Open Sans Light" pitchFamily="2" charset="0"/>
              </a:rPr>
              <a:t>oordin</a:t>
            </a:r>
            <a:r>
              <a:rPr lang="hu-HU" sz="1800" dirty="0" err="1" smtClean="0">
                <a:latin typeface="Open Sans Light" pitchFamily="2" charset="0"/>
                <a:ea typeface="Open Sans Light" pitchFamily="2" charset="0"/>
                <a:cs typeface="Open Sans Light" pitchFamily="2" charset="0"/>
              </a:rPr>
              <a:t>áciu</a:t>
            </a:r>
            <a:r>
              <a:rPr lang="hu-HU" sz="1800" dirty="0" smtClean="0">
                <a:latin typeface="Open Sans Light" pitchFamily="2" charset="0"/>
                <a:ea typeface="Open Sans Light" pitchFamily="2" charset="0"/>
                <a:cs typeface="Open Sans Light" pitchFamily="2" charset="0"/>
              </a:rPr>
              <a:t>, </a:t>
            </a:r>
            <a:r>
              <a:rPr lang="hu-HU" sz="1800" dirty="0" err="1" smtClean="0">
                <a:latin typeface="Open Sans Light" pitchFamily="2" charset="0"/>
                <a:ea typeface="Open Sans Light" pitchFamily="2" charset="0"/>
                <a:cs typeface="Open Sans Light" pitchFamily="2" charset="0"/>
              </a:rPr>
              <a:t>riadenie</a:t>
            </a:r>
            <a:r>
              <a:rPr lang="hu-HU" sz="1800" dirty="0" smtClean="0">
                <a:latin typeface="Open Sans Light" pitchFamily="2" charset="0"/>
                <a:ea typeface="Open Sans Light" pitchFamily="2" charset="0"/>
                <a:cs typeface="Open Sans Light" pitchFamily="2" charset="0"/>
              </a:rPr>
              <a:t> a </a:t>
            </a:r>
            <a:r>
              <a:rPr lang="en-GB" sz="1800" dirty="0" smtClean="0">
                <a:latin typeface="Open Sans Light" pitchFamily="2" charset="0"/>
                <a:ea typeface="Open Sans Light" pitchFamily="2" charset="0"/>
                <a:cs typeface="Open Sans Light" pitchFamily="2" charset="0"/>
              </a:rPr>
              <a:t>implement</a:t>
            </a:r>
            <a:r>
              <a:rPr lang="hu-HU" sz="1800" dirty="0" err="1" smtClean="0">
                <a:latin typeface="Open Sans Light" pitchFamily="2" charset="0"/>
                <a:ea typeface="Open Sans Light" pitchFamily="2" charset="0"/>
                <a:cs typeface="Open Sans Light" pitchFamily="2" charset="0"/>
              </a:rPr>
              <a:t>áciu</a:t>
            </a:r>
            <a:r>
              <a:rPr lang="hu-HU" sz="1800" dirty="0" smtClean="0">
                <a:latin typeface="Open Sans Light" pitchFamily="2" charset="0"/>
                <a:ea typeface="Open Sans Light" pitchFamily="2" charset="0"/>
                <a:cs typeface="Open Sans Light" pitchFamily="2" charset="0"/>
              </a:rPr>
              <a:t> </a:t>
            </a:r>
            <a:r>
              <a:rPr lang="en-GB" sz="1800" dirty="0" err="1" smtClean="0">
                <a:latin typeface="Open Sans Light" pitchFamily="2" charset="0"/>
                <a:ea typeface="Open Sans Light" pitchFamily="2" charset="0"/>
                <a:cs typeface="Open Sans Light" pitchFamily="2" charset="0"/>
              </a:rPr>
              <a:t>proje</a:t>
            </a:r>
            <a:r>
              <a:rPr lang="hu-HU" sz="1800" dirty="0" smtClean="0">
                <a:latin typeface="Open Sans Light" pitchFamily="2" charset="0"/>
                <a:ea typeface="Open Sans Light" pitchFamily="2" charset="0"/>
                <a:cs typeface="Open Sans Light" pitchFamily="2" charset="0"/>
              </a:rPr>
              <a:t>k</a:t>
            </a:r>
            <a:r>
              <a:rPr lang="en-GB" sz="1800" dirty="0" smtClean="0">
                <a:latin typeface="Open Sans Light" pitchFamily="2" charset="0"/>
                <a:ea typeface="Open Sans Light" pitchFamily="2" charset="0"/>
                <a:cs typeface="Open Sans Light" pitchFamily="2" charset="0"/>
              </a:rPr>
              <a:t>t</a:t>
            </a:r>
            <a:r>
              <a:rPr lang="hu-HU" sz="1800" dirty="0" smtClean="0">
                <a:latin typeface="Open Sans Light" pitchFamily="2" charset="0"/>
                <a:ea typeface="Open Sans Light" pitchFamily="2" charset="0"/>
                <a:cs typeface="Open Sans Light" pitchFamily="2" charset="0"/>
              </a:rPr>
              <a:t>u;</a:t>
            </a:r>
            <a:endParaRPr lang="hu-HU" sz="1800" dirty="0">
              <a:latin typeface="Open Sans Light" pitchFamily="2" charset="0"/>
              <a:ea typeface="Open Sans Light" pitchFamily="2" charset="0"/>
              <a:cs typeface="Open Sans Light" pitchFamily="2" charset="0"/>
            </a:endParaRPr>
          </a:p>
          <a:p>
            <a:pPr lvl="1">
              <a:spcBef>
                <a:spcPts val="600"/>
              </a:spcBef>
              <a:buClr>
                <a:schemeClr val="accent1">
                  <a:lumMod val="75000"/>
                </a:schemeClr>
              </a:buClr>
            </a:pPr>
            <a:r>
              <a:rPr lang="en-GB" sz="1800" dirty="0" smtClean="0">
                <a:latin typeface="Open Sans Light" pitchFamily="2" charset="0"/>
                <a:ea typeface="Open Sans Light" pitchFamily="2" charset="0"/>
                <a:cs typeface="Open Sans Light" pitchFamily="2" charset="0"/>
              </a:rPr>
              <a:t>Partner</a:t>
            </a:r>
            <a:r>
              <a:rPr lang="hu-HU" sz="1800" dirty="0" smtClean="0">
                <a:latin typeface="Open Sans Light" pitchFamily="2" charset="0"/>
                <a:ea typeface="Open Sans Light" pitchFamily="2" charset="0"/>
                <a:cs typeface="Open Sans Light" pitchFamily="2" charset="0"/>
              </a:rPr>
              <a:t>i</a:t>
            </a:r>
            <a:r>
              <a:rPr lang="en-GB" sz="1800" dirty="0" smtClean="0">
                <a:latin typeface="Open Sans Light" pitchFamily="2" charset="0"/>
                <a:ea typeface="Open Sans Light" pitchFamily="2" charset="0"/>
                <a:cs typeface="Open Sans Light" pitchFamily="2" charset="0"/>
              </a:rPr>
              <a:t>: </a:t>
            </a:r>
            <a:r>
              <a:rPr lang="en-GB" sz="1800" dirty="0">
                <a:latin typeface="Open Sans Light" pitchFamily="2" charset="0"/>
                <a:ea typeface="Open Sans Light" pitchFamily="2" charset="0"/>
                <a:cs typeface="Open Sans Light" pitchFamily="2" charset="0"/>
              </a:rPr>
              <a:t>implement </a:t>
            </a:r>
            <a:r>
              <a:rPr lang="hu-HU" sz="1800" dirty="0" err="1" smtClean="0">
                <a:latin typeface="Open Sans Light" pitchFamily="2" charset="0"/>
                <a:ea typeface="Open Sans Light" pitchFamily="2" charset="0"/>
                <a:cs typeface="Open Sans Light" pitchFamily="2" charset="0"/>
              </a:rPr>
              <a:t>svoju</a:t>
            </a:r>
            <a:r>
              <a:rPr lang="hu-HU" sz="1800" dirty="0" smtClean="0">
                <a:latin typeface="Open Sans Light" pitchFamily="2" charset="0"/>
                <a:ea typeface="Open Sans Light" pitchFamily="2" charset="0"/>
                <a:cs typeface="Open Sans Light" pitchFamily="2" charset="0"/>
              </a:rPr>
              <a:t> </a:t>
            </a:r>
            <a:r>
              <a:rPr lang="en-GB" sz="1800" dirty="0" err="1" smtClean="0">
                <a:latin typeface="Open Sans Light" pitchFamily="2" charset="0"/>
                <a:ea typeface="Open Sans Light" pitchFamily="2" charset="0"/>
                <a:cs typeface="Open Sans Light" pitchFamily="2" charset="0"/>
              </a:rPr>
              <a:t>vlastnú</a:t>
            </a:r>
            <a:r>
              <a:rPr lang="en-GB" sz="1800" dirty="0" smtClean="0">
                <a:latin typeface="Open Sans Light" pitchFamily="2" charset="0"/>
                <a:ea typeface="Open Sans Light" pitchFamily="2" charset="0"/>
                <a:cs typeface="Open Sans Light" pitchFamily="2" charset="0"/>
              </a:rPr>
              <a:t> </a:t>
            </a:r>
            <a:r>
              <a:rPr lang="en-GB" sz="1800" dirty="0" err="1">
                <a:latin typeface="Open Sans Light" pitchFamily="2" charset="0"/>
                <a:ea typeface="Open Sans Light" pitchFamily="2" charset="0"/>
                <a:cs typeface="Open Sans Light" pitchFamily="2" charset="0"/>
              </a:rPr>
              <a:t>časť</a:t>
            </a:r>
            <a:r>
              <a:rPr lang="en-GB" sz="1800" dirty="0">
                <a:latin typeface="Open Sans Light" pitchFamily="2" charset="0"/>
                <a:ea typeface="Open Sans Light" pitchFamily="2" charset="0"/>
                <a:cs typeface="Open Sans Light" pitchFamily="2" charset="0"/>
              </a:rPr>
              <a:t> </a:t>
            </a:r>
            <a:r>
              <a:rPr lang="en-GB" sz="1800" dirty="0" err="1" smtClean="0">
                <a:latin typeface="Open Sans Light" pitchFamily="2" charset="0"/>
                <a:ea typeface="Open Sans Light" pitchFamily="2" charset="0"/>
                <a:cs typeface="Open Sans Light" pitchFamily="2" charset="0"/>
              </a:rPr>
              <a:t>projektu</a:t>
            </a:r>
            <a:r>
              <a:rPr lang="en-GB" sz="1800" dirty="0" smtClean="0">
                <a:latin typeface="Open Sans Light" pitchFamily="2" charset="0"/>
                <a:ea typeface="Open Sans Light" pitchFamily="2" charset="0"/>
                <a:cs typeface="Open Sans Light" pitchFamily="2" charset="0"/>
              </a:rPr>
              <a:t>.</a:t>
            </a:r>
            <a:endParaRPr lang="en-GB" sz="1800" dirty="0">
              <a:latin typeface="Open Sans Light" pitchFamily="2" charset="0"/>
              <a:ea typeface="Open Sans Light" pitchFamily="2" charset="0"/>
              <a:cs typeface="Open Sans Light" pitchFamily="2" charset="0"/>
            </a:endParaRPr>
          </a:p>
          <a:p>
            <a:pPr algn="just">
              <a:spcBef>
                <a:spcPts val="1200"/>
              </a:spcBef>
              <a:buClr>
                <a:schemeClr val="accent1">
                  <a:lumMod val="75000"/>
                </a:schemeClr>
              </a:buClr>
            </a:pPr>
            <a:r>
              <a:rPr lang="en-GB" sz="1800" dirty="0" smtClean="0">
                <a:latin typeface="Open Sans Light" pitchFamily="2" charset="0"/>
              </a:rPr>
              <a:t>N</a:t>
            </a:r>
            <a:r>
              <a:rPr lang="hu-HU" sz="1800" dirty="0" err="1" smtClean="0">
                <a:latin typeface="Open Sans Light" pitchFamily="2" charset="0"/>
              </a:rPr>
              <a:t>ový</a:t>
            </a:r>
            <a:r>
              <a:rPr lang="hu-HU" sz="1800" dirty="0" smtClean="0">
                <a:latin typeface="Open Sans Light" pitchFamily="2" charset="0"/>
              </a:rPr>
              <a:t> </a:t>
            </a:r>
            <a:r>
              <a:rPr lang="hu-HU" sz="1800" dirty="0" err="1" smtClean="0">
                <a:latin typeface="Open Sans Light" pitchFamily="2" charset="0"/>
              </a:rPr>
              <a:t>výraz</a:t>
            </a:r>
            <a:r>
              <a:rPr lang="hu-HU" sz="1800" dirty="0" smtClean="0">
                <a:latin typeface="Open Sans Light" pitchFamily="2" charset="0"/>
              </a:rPr>
              <a:t>: </a:t>
            </a:r>
            <a:r>
              <a:rPr lang="en-GB" sz="1800" dirty="0" smtClean="0">
                <a:latin typeface="Open Sans Light" pitchFamily="2" charset="0"/>
              </a:rPr>
              <a:t> </a:t>
            </a:r>
            <a:r>
              <a:rPr lang="hu-HU" sz="1800" i="1" dirty="0" smtClean="0">
                <a:latin typeface="Open Sans Light" pitchFamily="2" charset="0"/>
              </a:rPr>
              <a:t>Partner </a:t>
            </a:r>
            <a:r>
              <a:rPr lang="hu-HU" sz="1800" i="1" dirty="0" err="1" smtClean="0">
                <a:latin typeface="Open Sans Light" pitchFamily="2" charset="0"/>
              </a:rPr>
              <a:t>bez</a:t>
            </a:r>
            <a:r>
              <a:rPr lang="hu-HU" sz="1800" i="1" dirty="0" smtClean="0">
                <a:latin typeface="Open Sans Light" pitchFamily="2" charset="0"/>
              </a:rPr>
              <a:t> </a:t>
            </a:r>
            <a:r>
              <a:rPr lang="hu-HU" sz="1800" i="1" dirty="0" err="1" smtClean="0">
                <a:latin typeface="Open Sans Light" pitchFamily="2" charset="0"/>
              </a:rPr>
              <a:t>finančnej</a:t>
            </a:r>
            <a:r>
              <a:rPr lang="hu-HU" sz="1800" i="1" dirty="0" smtClean="0">
                <a:latin typeface="Open Sans Light" pitchFamily="2" charset="0"/>
              </a:rPr>
              <a:t> </a:t>
            </a:r>
            <a:r>
              <a:rPr lang="hu-HU" sz="1800" i="1" dirty="0" err="1" smtClean="0">
                <a:latin typeface="Open Sans Light" pitchFamily="2" charset="0"/>
              </a:rPr>
              <a:t>podpory</a:t>
            </a:r>
            <a:endParaRPr lang="en-GB" sz="1800" i="1" dirty="0">
              <a:latin typeface="Open Sans Light" pitchFamily="2" charset="0"/>
            </a:endParaRPr>
          </a:p>
          <a:p>
            <a:pPr marL="0" indent="0">
              <a:buNone/>
            </a:pPr>
            <a:endParaRPr lang="hu-HU" sz="1800" dirty="0">
              <a:latin typeface="Open Sans Light" pitchFamily="2" charset="0"/>
              <a:ea typeface="Open Sans Light" pitchFamily="2" charset="0"/>
              <a:cs typeface="Open Sans Light" pitchFamily="2" charset="0"/>
            </a:endParaRPr>
          </a:p>
        </p:txBody>
      </p:sp>
      <p:sp>
        <p:nvSpPr>
          <p:cNvPr id="8" name="Slide Number Placeholder 7">
            <a:extLst>
              <a:ext uri="{FF2B5EF4-FFF2-40B4-BE49-F238E27FC236}">
                <a16:creationId xmlns="" xmlns:a16="http://schemas.microsoft.com/office/drawing/2014/main" id="{A5490C42-D944-4943-A5A7-4CE426B664EC}"/>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4591978-1342-554A-82AC-B12872A7F26C}" type="slidenum">
              <a:rPr kumimoji="0" lang="x-non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x-none"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403961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DFB33F3-A665-2A1D-134E-9E244997B417}"/>
              </a:ext>
            </a:extLst>
          </p:cNvPr>
          <p:cNvSpPr>
            <a:spLocks noGrp="1"/>
          </p:cNvSpPr>
          <p:nvPr>
            <p:ph type="title"/>
          </p:nvPr>
        </p:nvSpPr>
        <p:spPr/>
        <p:txBody>
          <a:bodyPr>
            <a:normAutofit/>
          </a:bodyPr>
          <a:lstStyle/>
          <a:p>
            <a:r>
              <a:rPr lang="hu-HU" sz="2200" b="1" dirty="0">
                <a:solidFill>
                  <a:schemeClr val="accent1">
                    <a:lumMod val="75000"/>
                  </a:schemeClr>
                </a:solidFill>
                <a:latin typeface="Open Sans ExtraBold" pitchFamily="2" charset="0"/>
                <a:ea typeface="Open Sans ExtraBold" pitchFamily="2" charset="0"/>
                <a:cs typeface="Open Sans ExtraBold" pitchFamily="2" charset="0"/>
              </a:rPr>
              <a:t>OPRÁVNENOSŤ</a:t>
            </a:r>
            <a:br>
              <a:rPr lang="hu-HU" sz="2200" b="1" dirty="0">
                <a:solidFill>
                  <a:schemeClr val="accent1">
                    <a:lumMod val="75000"/>
                  </a:schemeClr>
                </a:solidFill>
                <a:latin typeface="Open Sans ExtraBold" pitchFamily="2" charset="0"/>
                <a:ea typeface="Open Sans ExtraBold" pitchFamily="2" charset="0"/>
                <a:cs typeface="Open Sans ExtraBold" pitchFamily="2" charset="0"/>
              </a:rPr>
            </a:br>
            <a:r>
              <a:rPr lang="hu-HU" sz="2200" b="1" dirty="0" err="1">
                <a:latin typeface="Open Sans ExtraBold" pitchFamily="2" charset="0"/>
                <a:ea typeface="Open Sans ExtraBold" pitchFamily="2" charset="0"/>
                <a:cs typeface="Open Sans ExtraBold" pitchFamily="2" charset="0"/>
              </a:rPr>
              <a:t>Partnerstvo</a:t>
            </a:r>
            <a:endParaRPr lang="x-none" sz="2200" b="1" dirty="0">
              <a:latin typeface="Open Sans ExtraBold" pitchFamily="2" charset="0"/>
              <a:ea typeface="Open Sans ExtraBold" pitchFamily="2" charset="0"/>
              <a:cs typeface="Open Sans ExtraBold" pitchFamily="2" charset="0"/>
            </a:endParaRPr>
          </a:p>
        </p:txBody>
      </p:sp>
      <p:sp>
        <p:nvSpPr>
          <p:cNvPr id="3" name="Content Placeholder 2">
            <a:extLst>
              <a:ext uri="{FF2B5EF4-FFF2-40B4-BE49-F238E27FC236}">
                <a16:creationId xmlns="" xmlns:a16="http://schemas.microsoft.com/office/drawing/2014/main" id="{DDD77D7A-34EE-52FF-BCC6-BC5BC0952499}"/>
              </a:ext>
            </a:extLst>
          </p:cNvPr>
          <p:cNvSpPr>
            <a:spLocks noGrp="1"/>
          </p:cNvSpPr>
          <p:nvPr>
            <p:ph idx="1"/>
          </p:nvPr>
        </p:nvSpPr>
        <p:spPr>
          <a:xfrm>
            <a:off x="628650" y="1825625"/>
            <a:ext cx="8020828" cy="4080653"/>
          </a:xfrm>
        </p:spPr>
        <p:txBody>
          <a:bodyPr>
            <a:normAutofit/>
          </a:bodyPr>
          <a:lstStyle/>
          <a:p>
            <a:pPr marL="0" indent="0">
              <a:buNone/>
            </a:pPr>
            <a:r>
              <a:rPr lang="hu-HU" sz="1800" dirty="0">
                <a:latin typeface="Open Sans Light" pitchFamily="2" charset="0"/>
                <a:ea typeface="Open Sans Light" pitchFamily="2" charset="0"/>
                <a:cs typeface="Open Sans Light" pitchFamily="2" charset="0"/>
              </a:rPr>
              <a:t>P</a:t>
            </a:r>
            <a:r>
              <a:rPr lang="en-GB" sz="1800" dirty="0" err="1">
                <a:latin typeface="Open Sans Light" pitchFamily="2" charset="0"/>
                <a:ea typeface="Open Sans Light" pitchFamily="2" charset="0"/>
                <a:cs typeface="Open Sans Light" pitchFamily="2" charset="0"/>
              </a:rPr>
              <a:t>rinc</a:t>
            </a:r>
            <a:r>
              <a:rPr lang="hu-HU" sz="1800" dirty="0">
                <a:latin typeface="Open Sans Light" pitchFamily="2" charset="0"/>
                <a:ea typeface="Open Sans Light" pitchFamily="2" charset="0"/>
                <a:cs typeface="Open Sans Light" pitchFamily="2" charset="0"/>
              </a:rPr>
              <a:t>í</a:t>
            </a:r>
            <a:r>
              <a:rPr lang="en-GB" sz="1800" dirty="0">
                <a:latin typeface="Open Sans Light" pitchFamily="2" charset="0"/>
                <a:ea typeface="Open Sans Light" pitchFamily="2" charset="0"/>
                <a:cs typeface="Open Sans Light" pitchFamily="2" charset="0"/>
              </a:rPr>
              <a:t>p</a:t>
            </a:r>
            <a:r>
              <a:rPr lang="hu-HU" sz="1800" dirty="0">
                <a:latin typeface="Open Sans Light" pitchFamily="2" charset="0"/>
                <a:ea typeface="Open Sans Light" pitchFamily="2" charset="0"/>
                <a:cs typeface="Open Sans Light" pitchFamily="2" charset="0"/>
              </a:rPr>
              <a:t> </a:t>
            </a:r>
            <a:r>
              <a:rPr lang="hu-HU" sz="1800" dirty="0" err="1">
                <a:latin typeface="Open Sans Light" pitchFamily="2" charset="0"/>
                <a:ea typeface="Open Sans Light" pitchFamily="2" charset="0"/>
                <a:cs typeface="Open Sans Light" pitchFamily="2" charset="0"/>
              </a:rPr>
              <a:t>Vedúceho</a:t>
            </a:r>
            <a:r>
              <a:rPr lang="en-GB" sz="1800" dirty="0">
                <a:latin typeface="Open Sans Light" pitchFamily="2" charset="0"/>
                <a:ea typeface="Open Sans Light" pitchFamily="2" charset="0"/>
                <a:cs typeface="Open Sans Light" pitchFamily="2" charset="0"/>
              </a:rPr>
              <a:t> Partner</a:t>
            </a:r>
            <a:r>
              <a:rPr lang="hu-HU" sz="1800" dirty="0">
                <a:latin typeface="Open Sans Light" pitchFamily="2" charset="0"/>
                <a:ea typeface="Open Sans Light" pitchFamily="2" charset="0"/>
                <a:cs typeface="Open Sans Light" pitchFamily="2" charset="0"/>
              </a:rPr>
              <a:t>a</a:t>
            </a:r>
            <a:r>
              <a:rPr lang="en-GB" sz="1800" dirty="0" smtClean="0">
                <a:latin typeface="Open Sans Light" pitchFamily="2" charset="0"/>
                <a:ea typeface="Open Sans Light" pitchFamily="2" charset="0"/>
                <a:cs typeface="Open Sans Light" pitchFamily="2" charset="0"/>
              </a:rPr>
              <a:t>, </a:t>
            </a:r>
            <a:r>
              <a:rPr lang="hu-HU" sz="1800" dirty="0" err="1" smtClean="0">
                <a:latin typeface="Open Sans Light" pitchFamily="2" charset="0"/>
                <a:ea typeface="Open Sans Light" pitchFamily="2" charset="0"/>
                <a:cs typeface="Open Sans Light" pitchFamily="2" charset="0"/>
              </a:rPr>
              <a:t>kde</a:t>
            </a:r>
            <a:r>
              <a:rPr lang="en-GB" sz="1800" dirty="0" smtClean="0">
                <a:latin typeface="Open Sans Light" pitchFamily="2" charset="0"/>
                <a:ea typeface="Open Sans Light" pitchFamily="2" charset="0"/>
                <a:cs typeface="Open Sans Light" pitchFamily="2" charset="0"/>
              </a:rPr>
              <a:t> </a:t>
            </a:r>
            <a:r>
              <a:rPr lang="hu-HU" sz="1800" dirty="0" err="1" smtClean="0">
                <a:latin typeface="Open Sans Light" pitchFamily="2" charset="0"/>
                <a:ea typeface="Open Sans Light" pitchFamily="2" charset="0"/>
                <a:cs typeface="Open Sans Light" pitchFamily="2" charset="0"/>
              </a:rPr>
              <a:t>Vedúci</a:t>
            </a:r>
            <a:r>
              <a:rPr lang="en-GB" sz="1800" dirty="0" smtClean="0">
                <a:latin typeface="Open Sans Light" pitchFamily="2" charset="0"/>
                <a:ea typeface="Open Sans Light" pitchFamily="2" charset="0"/>
                <a:cs typeface="Open Sans Light" pitchFamily="2" charset="0"/>
              </a:rPr>
              <a:t> Partner</a:t>
            </a:r>
            <a:endParaRPr lang="hu-HU" sz="1800" dirty="0" smtClean="0">
              <a:latin typeface="Open Sans Light" pitchFamily="2" charset="0"/>
              <a:ea typeface="Open Sans Light" pitchFamily="2" charset="0"/>
              <a:cs typeface="Open Sans Light" pitchFamily="2" charset="0"/>
            </a:endParaRPr>
          </a:p>
          <a:p>
            <a:pPr algn="just">
              <a:buClr>
                <a:schemeClr val="accent1">
                  <a:lumMod val="75000"/>
                </a:schemeClr>
              </a:buClr>
            </a:pPr>
            <a:r>
              <a:rPr lang="hu-HU" sz="1800" b="1" dirty="0" err="1" smtClean="0">
                <a:latin typeface="Open Sans Light" pitchFamily="2" charset="0"/>
                <a:ea typeface="Open Sans Light" pitchFamily="2" charset="0"/>
                <a:cs typeface="Open Sans Light" pitchFamily="2" charset="0"/>
              </a:rPr>
              <a:t>podpisuje</a:t>
            </a:r>
            <a:r>
              <a:rPr lang="hu-HU" sz="1800" dirty="0" smtClean="0">
                <a:latin typeface="Open Sans Light" pitchFamily="2" charset="0"/>
                <a:ea typeface="Open Sans Light" pitchFamily="2" charset="0"/>
                <a:cs typeface="Open Sans Light" pitchFamily="2" charset="0"/>
              </a:rPr>
              <a:t> </a:t>
            </a:r>
            <a:r>
              <a:rPr lang="hu-HU" sz="1800" dirty="0">
                <a:latin typeface="Open Sans Light" pitchFamily="2" charset="0"/>
                <a:ea typeface="Open Sans Light" pitchFamily="2" charset="0"/>
                <a:cs typeface="Open Sans Light" pitchFamily="2" charset="0"/>
              </a:rPr>
              <a:t>v </a:t>
            </a:r>
            <a:r>
              <a:rPr lang="hu-HU" sz="1800" dirty="0" err="1">
                <a:latin typeface="Open Sans Light" pitchFamily="2" charset="0"/>
                <a:ea typeface="Open Sans Light" pitchFamily="2" charset="0"/>
                <a:cs typeface="Open Sans Light" pitchFamily="2" charset="0"/>
              </a:rPr>
              <a:t>mene</a:t>
            </a:r>
            <a:r>
              <a:rPr lang="hu-HU" sz="1800" dirty="0">
                <a:latin typeface="Open Sans Light" pitchFamily="2" charset="0"/>
                <a:ea typeface="Open Sans Light" pitchFamily="2" charset="0"/>
                <a:cs typeface="Open Sans Light" pitchFamily="2" charset="0"/>
              </a:rPr>
              <a:t> </a:t>
            </a:r>
            <a:r>
              <a:rPr lang="hu-HU" sz="1800" dirty="0" err="1">
                <a:latin typeface="Open Sans Light" pitchFamily="2" charset="0"/>
                <a:ea typeface="Open Sans Light" pitchFamily="2" charset="0"/>
                <a:cs typeface="Open Sans Light" pitchFamily="2" charset="0"/>
              </a:rPr>
              <a:t>partnerstva</a:t>
            </a:r>
            <a:r>
              <a:rPr lang="hu-HU" sz="1800" dirty="0">
                <a:latin typeface="Open Sans Light" pitchFamily="2" charset="0"/>
                <a:ea typeface="Open Sans Light" pitchFamily="2" charset="0"/>
                <a:cs typeface="Open Sans Light" pitchFamily="2" charset="0"/>
              </a:rPr>
              <a:t> </a:t>
            </a:r>
            <a:r>
              <a:rPr lang="hu-HU" sz="1800" b="1" dirty="0" err="1">
                <a:latin typeface="Open Sans Light" pitchFamily="2" charset="0"/>
                <a:ea typeface="Open Sans Light" pitchFamily="2" charset="0"/>
                <a:cs typeface="Open Sans Light" pitchFamily="2" charset="0"/>
              </a:rPr>
              <a:t>zmluvu</a:t>
            </a:r>
            <a:r>
              <a:rPr lang="hu-HU" sz="1800" b="1" dirty="0">
                <a:latin typeface="Open Sans Light" pitchFamily="2" charset="0"/>
                <a:ea typeface="Open Sans Light" pitchFamily="2" charset="0"/>
                <a:cs typeface="Open Sans Light" pitchFamily="2" charset="0"/>
              </a:rPr>
              <a:t> o </a:t>
            </a:r>
            <a:r>
              <a:rPr lang="hu-HU" sz="1800" b="1" dirty="0" err="1">
                <a:latin typeface="Open Sans Light" pitchFamily="2" charset="0"/>
                <a:ea typeface="Open Sans Light" pitchFamily="2" charset="0"/>
                <a:cs typeface="Open Sans Light" pitchFamily="2" charset="0"/>
              </a:rPr>
              <a:t>poskytnutí</a:t>
            </a:r>
            <a:r>
              <a:rPr lang="hu-HU" sz="1800" b="1" dirty="0">
                <a:latin typeface="Open Sans Light" pitchFamily="2" charset="0"/>
                <a:ea typeface="Open Sans Light" pitchFamily="2" charset="0"/>
                <a:cs typeface="Open Sans Light" pitchFamily="2" charset="0"/>
              </a:rPr>
              <a:t> </a:t>
            </a:r>
            <a:r>
              <a:rPr lang="hu-HU" sz="1800" b="1" dirty="0" err="1">
                <a:latin typeface="Open Sans Light" pitchFamily="2" charset="0"/>
                <a:ea typeface="Open Sans Light" pitchFamily="2" charset="0"/>
                <a:cs typeface="Open Sans Light" pitchFamily="2" charset="0"/>
              </a:rPr>
              <a:t>príspevku</a:t>
            </a:r>
            <a:r>
              <a:rPr lang="hu-HU" sz="1800" b="1" dirty="0">
                <a:latin typeface="Open Sans Light" pitchFamily="2" charset="0"/>
                <a:ea typeface="Open Sans Light" pitchFamily="2" charset="0"/>
                <a:cs typeface="Open Sans Light" pitchFamily="2" charset="0"/>
              </a:rPr>
              <a:t> EÚ</a:t>
            </a:r>
            <a:r>
              <a:rPr lang="hu-HU" sz="1800" dirty="0">
                <a:latin typeface="Open Sans Light" pitchFamily="2" charset="0"/>
                <a:ea typeface="Open Sans Light" pitchFamily="2" charset="0"/>
                <a:cs typeface="Open Sans Light" pitchFamily="2" charset="0"/>
              </a:rPr>
              <a:t>;</a:t>
            </a:r>
            <a:endParaRPr lang="hu-HU" sz="1800" dirty="0" smtClean="0">
              <a:latin typeface="Open Sans Light" pitchFamily="2" charset="0"/>
              <a:ea typeface="Open Sans Light" pitchFamily="2" charset="0"/>
              <a:cs typeface="Open Sans Light" pitchFamily="2" charset="0"/>
            </a:endParaRPr>
          </a:p>
          <a:p>
            <a:pPr algn="just">
              <a:buClr>
                <a:schemeClr val="accent1">
                  <a:lumMod val="75000"/>
                </a:schemeClr>
              </a:buClr>
            </a:pPr>
            <a:r>
              <a:rPr lang="pl-PL" sz="1800" b="1" dirty="0" smtClean="0">
                <a:latin typeface="Open Sans Light" pitchFamily="2" charset="0"/>
                <a:ea typeface="Open Sans Light" pitchFamily="2" charset="0"/>
                <a:cs typeface="Open Sans Light" pitchFamily="2" charset="0"/>
              </a:rPr>
              <a:t>uzatvára</a:t>
            </a:r>
            <a:r>
              <a:rPr lang="pl-PL" sz="1800" dirty="0" smtClean="0">
                <a:latin typeface="Open Sans Light" pitchFamily="2" charset="0"/>
                <a:ea typeface="Open Sans Light" pitchFamily="2" charset="0"/>
                <a:cs typeface="Open Sans Light" pitchFamily="2" charset="0"/>
              </a:rPr>
              <a:t> </a:t>
            </a:r>
            <a:r>
              <a:rPr lang="pl-PL" sz="1800" dirty="0">
                <a:latin typeface="Open Sans Light" pitchFamily="2" charset="0"/>
                <a:ea typeface="Open Sans Light" pitchFamily="2" charset="0"/>
                <a:cs typeface="Open Sans Light" pitchFamily="2" charset="0"/>
              </a:rPr>
              <a:t>s partnermi </a:t>
            </a:r>
            <a:r>
              <a:rPr lang="pl-PL" sz="1800" b="1" dirty="0" smtClean="0">
                <a:latin typeface="Open Sans Light" pitchFamily="2" charset="0"/>
                <a:ea typeface="Open Sans Light" pitchFamily="2" charset="0"/>
                <a:cs typeface="Open Sans Light" pitchFamily="2" charset="0"/>
              </a:rPr>
              <a:t>Partnerskú dohodu</a:t>
            </a:r>
            <a:r>
              <a:rPr lang="pl-PL" sz="1800" dirty="0" smtClean="0">
                <a:latin typeface="Open Sans Light" pitchFamily="2" charset="0"/>
                <a:ea typeface="Open Sans Light" pitchFamily="2" charset="0"/>
                <a:cs typeface="Open Sans Light" pitchFamily="2" charset="0"/>
              </a:rPr>
              <a:t>;</a:t>
            </a:r>
            <a:endParaRPr lang="hu-HU" sz="1800" dirty="0">
              <a:latin typeface="Open Sans Light" pitchFamily="2" charset="0"/>
              <a:ea typeface="Open Sans Light" pitchFamily="2" charset="0"/>
              <a:cs typeface="Open Sans Light" pitchFamily="2" charset="0"/>
            </a:endParaRPr>
          </a:p>
          <a:p>
            <a:pPr algn="just">
              <a:buClr>
                <a:schemeClr val="accent1">
                  <a:lumMod val="75000"/>
                </a:schemeClr>
              </a:buClr>
            </a:pPr>
            <a:r>
              <a:rPr lang="pl-PL" sz="1800" dirty="0" smtClean="0">
                <a:latin typeface="Open Sans Light" pitchFamily="2" charset="0"/>
                <a:ea typeface="Open Sans Light" pitchFamily="2" charset="0"/>
                <a:cs typeface="Open Sans Light" pitchFamily="2" charset="0"/>
              </a:rPr>
              <a:t>nesie </a:t>
            </a:r>
            <a:r>
              <a:rPr lang="pl-PL" sz="1800" dirty="0">
                <a:latin typeface="Open Sans Light" pitchFamily="2" charset="0"/>
                <a:ea typeface="Open Sans Light" pitchFamily="2" charset="0"/>
                <a:cs typeface="Open Sans Light" pitchFamily="2" charset="0"/>
              </a:rPr>
              <a:t>zodpovednosť za </a:t>
            </a:r>
            <a:r>
              <a:rPr lang="pl-PL" sz="1800" i="1" dirty="0">
                <a:latin typeface="Open Sans Light" pitchFamily="2" charset="0"/>
                <a:ea typeface="Open Sans Light" pitchFamily="2" charset="0"/>
                <a:cs typeface="Open Sans Light" pitchFamily="2" charset="0"/>
              </a:rPr>
              <a:t>zabezpečenie </a:t>
            </a:r>
            <a:r>
              <a:rPr lang="pl-PL" sz="1800" i="1" dirty="0" smtClean="0">
                <a:latin typeface="Open Sans Light" pitchFamily="2" charset="0"/>
                <a:ea typeface="Open Sans Light" pitchFamily="2" charset="0"/>
                <a:cs typeface="Open Sans Light" pitchFamily="2" charset="0"/>
              </a:rPr>
              <a:t>celkovej implementácie</a:t>
            </a:r>
            <a:r>
              <a:rPr lang="pl-PL" sz="1800" dirty="0" smtClean="0">
                <a:latin typeface="Open Sans Light" pitchFamily="2" charset="0"/>
                <a:ea typeface="Open Sans Light" pitchFamily="2" charset="0"/>
                <a:cs typeface="Open Sans Light" pitchFamily="2" charset="0"/>
              </a:rPr>
              <a:t> </a:t>
            </a:r>
            <a:r>
              <a:rPr lang="pl-PL" sz="1800" dirty="0">
                <a:latin typeface="Open Sans Light" pitchFamily="2" charset="0"/>
                <a:ea typeface="Open Sans Light" pitchFamily="2" charset="0"/>
                <a:cs typeface="Open Sans Light" pitchFamily="2" charset="0"/>
              </a:rPr>
              <a:t>projektu;</a:t>
            </a:r>
            <a:endParaRPr lang="hu-HU" sz="1800" dirty="0">
              <a:latin typeface="Open Sans Light" pitchFamily="2" charset="0"/>
              <a:ea typeface="Open Sans Light" pitchFamily="2" charset="0"/>
              <a:cs typeface="Open Sans Light" pitchFamily="2" charset="0"/>
            </a:endParaRPr>
          </a:p>
          <a:p>
            <a:pPr algn="just">
              <a:buClr>
                <a:schemeClr val="accent1">
                  <a:lumMod val="75000"/>
                </a:schemeClr>
              </a:buClr>
            </a:pPr>
            <a:r>
              <a:rPr lang="hu-HU" sz="1800" b="1" dirty="0" err="1" smtClean="0">
                <a:latin typeface="Open Sans Light" pitchFamily="2" charset="0"/>
                <a:ea typeface="Open Sans Light" pitchFamily="2" charset="0"/>
                <a:cs typeface="Open Sans Light" pitchFamily="2" charset="0"/>
              </a:rPr>
              <a:t>ručí</a:t>
            </a:r>
            <a:r>
              <a:rPr lang="hu-HU" sz="1800" b="1" dirty="0" smtClean="0">
                <a:latin typeface="Open Sans Light" pitchFamily="2" charset="0"/>
                <a:ea typeface="Open Sans Light" pitchFamily="2" charset="0"/>
                <a:cs typeface="Open Sans Light" pitchFamily="2" charset="0"/>
              </a:rPr>
              <a:t> </a:t>
            </a:r>
            <a:r>
              <a:rPr lang="hu-HU" sz="1800" b="1" dirty="0" err="1" smtClean="0">
                <a:latin typeface="Open Sans Light" pitchFamily="2" charset="0"/>
                <a:ea typeface="Open Sans Light" pitchFamily="2" charset="0"/>
                <a:cs typeface="Open Sans Light" pitchFamily="2" charset="0"/>
              </a:rPr>
              <a:t>za</a:t>
            </a:r>
            <a:r>
              <a:rPr lang="hu-HU" sz="1800" b="1" dirty="0" smtClean="0">
                <a:latin typeface="Open Sans Light" pitchFamily="2" charset="0"/>
                <a:ea typeface="Open Sans Light" pitchFamily="2" charset="0"/>
                <a:cs typeface="Open Sans Light" pitchFamily="2" charset="0"/>
              </a:rPr>
              <a:t> </a:t>
            </a:r>
            <a:r>
              <a:rPr lang="hu-HU" sz="1800" b="1" dirty="0" err="1" smtClean="0">
                <a:latin typeface="Open Sans Light" pitchFamily="2" charset="0"/>
                <a:ea typeface="Open Sans Light" pitchFamily="2" charset="0"/>
                <a:cs typeface="Open Sans Light" pitchFamily="2" charset="0"/>
              </a:rPr>
              <a:t>to</a:t>
            </a:r>
            <a:r>
              <a:rPr lang="hu-HU" sz="1800" b="1" dirty="0" smtClean="0">
                <a:latin typeface="Open Sans Light" pitchFamily="2" charset="0"/>
                <a:ea typeface="Open Sans Light" pitchFamily="2" charset="0"/>
                <a:cs typeface="Open Sans Light" pitchFamily="2" charset="0"/>
              </a:rPr>
              <a:t>, </a:t>
            </a:r>
            <a:r>
              <a:rPr lang="hu-HU" sz="1800" b="1" dirty="0" err="1">
                <a:latin typeface="Open Sans Light" pitchFamily="2" charset="0"/>
                <a:ea typeface="Open Sans Light" pitchFamily="2" charset="0"/>
                <a:cs typeface="Open Sans Light" pitchFamily="2" charset="0"/>
              </a:rPr>
              <a:t>aby</a:t>
            </a:r>
            <a:r>
              <a:rPr lang="hu-HU" sz="1800" b="1" dirty="0">
                <a:latin typeface="Open Sans Light" pitchFamily="2" charset="0"/>
                <a:ea typeface="Open Sans Light" pitchFamily="2" charset="0"/>
                <a:cs typeface="Open Sans Light" pitchFamily="2" charset="0"/>
              </a:rPr>
              <a:t> </a:t>
            </a:r>
            <a:r>
              <a:rPr lang="hu-HU" sz="1800" b="1" dirty="0" err="1">
                <a:latin typeface="Open Sans Light" pitchFamily="2" charset="0"/>
                <a:ea typeface="Open Sans Light" pitchFamily="2" charset="0"/>
                <a:cs typeface="Open Sans Light" pitchFamily="2" charset="0"/>
              </a:rPr>
              <a:t>boli</a:t>
            </a:r>
            <a:r>
              <a:rPr lang="hu-HU" sz="1800" b="1" dirty="0">
                <a:latin typeface="Open Sans Light" pitchFamily="2" charset="0"/>
                <a:ea typeface="Open Sans Light" pitchFamily="2" charset="0"/>
                <a:cs typeface="Open Sans Light" pitchFamily="2" charset="0"/>
              </a:rPr>
              <a:t> </a:t>
            </a:r>
            <a:r>
              <a:rPr lang="hu-HU" sz="1800" b="1" dirty="0" err="1">
                <a:latin typeface="Open Sans Light" pitchFamily="2" charset="0"/>
                <a:ea typeface="Open Sans Light" pitchFamily="2" charset="0"/>
                <a:cs typeface="Open Sans Light" pitchFamily="2" charset="0"/>
              </a:rPr>
              <a:t>výdavky</a:t>
            </a:r>
            <a:r>
              <a:rPr lang="hu-HU" sz="1800" b="1" dirty="0">
                <a:latin typeface="Open Sans Light" pitchFamily="2" charset="0"/>
                <a:ea typeface="Open Sans Light" pitchFamily="2" charset="0"/>
                <a:cs typeface="Open Sans Light" pitchFamily="2" charset="0"/>
              </a:rPr>
              <a:t> </a:t>
            </a:r>
            <a:r>
              <a:rPr lang="hu-HU" sz="1800" b="1" dirty="0" err="1">
                <a:latin typeface="Open Sans Light" pitchFamily="2" charset="0"/>
                <a:ea typeface="Open Sans Light" pitchFamily="2" charset="0"/>
                <a:cs typeface="Open Sans Light" pitchFamily="2" charset="0"/>
              </a:rPr>
              <a:t>zaplatené</a:t>
            </a:r>
            <a:r>
              <a:rPr lang="hu-HU" sz="1800" b="1" dirty="0">
                <a:latin typeface="Open Sans Light" pitchFamily="2" charset="0"/>
                <a:ea typeface="Open Sans Light" pitchFamily="2" charset="0"/>
                <a:cs typeface="Open Sans Light" pitchFamily="2" charset="0"/>
              </a:rPr>
              <a:t> </a:t>
            </a:r>
            <a:r>
              <a:rPr lang="hu-HU" sz="1800" dirty="0">
                <a:latin typeface="Open Sans Light" pitchFamily="2" charset="0"/>
                <a:ea typeface="Open Sans Light" pitchFamily="2" charset="0"/>
                <a:cs typeface="Open Sans Light" pitchFamily="2" charset="0"/>
              </a:rPr>
              <a:t>a </a:t>
            </a:r>
            <a:r>
              <a:rPr lang="hu-HU" sz="1800" dirty="0" err="1">
                <a:latin typeface="Open Sans Light" pitchFamily="2" charset="0"/>
                <a:ea typeface="Open Sans Light" pitchFamily="2" charset="0"/>
                <a:cs typeface="Open Sans Light" pitchFamily="2" charset="0"/>
              </a:rPr>
              <a:t>vynaložené</a:t>
            </a:r>
            <a:r>
              <a:rPr lang="hu-HU" sz="1800" dirty="0">
                <a:latin typeface="Open Sans Light" pitchFamily="2" charset="0"/>
                <a:ea typeface="Open Sans Light" pitchFamily="2" charset="0"/>
                <a:cs typeface="Open Sans Light" pitchFamily="2" charset="0"/>
              </a:rPr>
              <a:t> na </a:t>
            </a:r>
            <a:r>
              <a:rPr lang="hu-HU" sz="1800" dirty="0" err="1">
                <a:latin typeface="Open Sans Light" pitchFamily="2" charset="0"/>
                <a:ea typeface="Open Sans Light" pitchFamily="2" charset="0"/>
                <a:cs typeface="Open Sans Light" pitchFamily="2" charset="0"/>
              </a:rPr>
              <a:t>účel</a:t>
            </a:r>
            <a:r>
              <a:rPr lang="hu-HU" sz="1800" dirty="0">
                <a:latin typeface="Open Sans Light" pitchFamily="2" charset="0"/>
                <a:ea typeface="Open Sans Light" pitchFamily="2" charset="0"/>
                <a:cs typeface="Open Sans Light" pitchFamily="2" charset="0"/>
              </a:rPr>
              <a:t> </a:t>
            </a:r>
            <a:r>
              <a:rPr lang="hu-HU" sz="1800" dirty="0" err="1">
                <a:latin typeface="Open Sans Light" pitchFamily="2" charset="0"/>
                <a:ea typeface="Open Sans Light" pitchFamily="2" charset="0"/>
                <a:cs typeface="Open Sans Light" pitchFamily="2" charset="0"/>
              </a:rPr>
              <a:t>projektu</a:t>
            </a:r>
            <a:r>
              <a:rPr lang="hu-HU" sz="1800" dirty="0">
                <a:latin typeface="Open Sans Light" pitchFamily="2" charset="0"/>
                <a:ea typeface="Open Sans Light" pitchFamily="2" charset="0"/>
                <a:cs typeface="Open Sans Light" pitchFamily="2" charset="0"/>
              </a:rPr>
              <a:t>;</a:t>
            </a:r>
          </a:p>
          <a:p>
            <a:pPr algn="just">
              <a:buClr>
                <a:schemeClr val="accent1">
                  <a:lumMod val="75000"/>
                </a:schemeClr>
              </a:buClr>
            </a:pPr>
            <a:r>
              <a:rPr lang="hu-HU" sz="1800" dirty="0" err="1" smtClean="0">
                <a:latin typeface="Open Sans Light" pitchFamily="2" charset="0"/>
                <a:ea typeface="Open Sans Light" pitchFamily="2" charset="0"/>
                <a:cs typeface="Open Sans Light" pitchFamily="2" charset="0"/>
              </a:rPr>
              <a:t>zodpovedá</a:t>
            </a:r>
            <a:r>
              <a:rPr lang="hu-HU" sz="1800" dirty="0" smtClean="0">
                <a:latin typeface="Open Sans Light" pitchFamily="2" charset="0"/>
                <a:ea typeface="Open Sans Light" pitchFamily="2" charset="0"/>
                <a:cs typeface="Open Sans Light" pitchFamily="2" charset="0"/>
              </a:rPr>
              <a:t> </a:t>
            </a:r>
            <a:r>
              <a:rPr lang="hu-HU" sz="1800" dirty="0" err="1">
                <a:latin typeface="Open Sans Light" pitchFamily="2" charset="0"/>
                <a:ea typeface="Open Sans Light" pitchFamily="2" charset="0"/>
                <a:cs typeface="Open Sans Light" pitchFamily="2" charset="0"/>
              </a:rPr>
              <a:t>za</a:t>
            </a:r>
            <a:r>
              <a:rPr lang="hu-HU" sz="1800" dirty="0">
                <a:latin typeface="Open Sans Light" pitchFamily="2" charset="0"/>
                <a:ea typeface="Open Sans Light" pitchFamily="2" charset="0"/>
                <a:cs typeface="Open Sans Light" pitchFamily="2" charset="0"/>
              </a:rPr>
              <a:t> </a:t>
            </a:r>
            <a:r>
              <a:rPr lang="hu-HU" sz="1800" b="1" dirty="0" err="1">
                <a:latin typeface="Open Sans Light" pitchFamily="2" charset="0"/>
                <a:ea typeface="Open Sans Light" pitchFamily="2" charset="0"/>
                <a:cs typeface="Open Sans Light" pitchFamily="2" charset="0"/>
              </a:rPr>
              <a:t>podávanie</a:t>
            </a:r>
            <a:r>
              <a:rPr lang="hu-HU" sz="1800" b="1" dirty="0">
                <a:latin typeface="Open Sans Light" pitchFamily="2" charset="0"/>
                <a:ea typeface="Open Sans Light" pitchFamily="2" charset="0"/>
                <a:cs typeface="Open Sans Light" pitchFamily="2" charset="0"/>
              </a:rPr>
              <a:t> </a:t>
            </a:r>
            <a:r>
              <a:rPr lang="hu-HU" sz="1800" b="1" dirty="0" err="1">
                <a:latin typeface="Open Sans Light" pitchFamily="2" charset="0"/>
                <a:ea typeface="Open Sans Light" pitchFamily="2" charset="0"/>
                <a:cs typeface="Open Sans Light" pitchFamily="2" charset="0"/>
              </a:rPr>
              <a:t>správ</a:t>
            </a:r>
            <a:r>
              <a:rPr lang="hu-HU" sz="1800" b="1" dirty="0">
                <a:latin typeface="Open Sans Light" pitchFamily="2" charset="0"/>
                <a:ea typeface="Open Sans Light" pitchFamily="2" charset="0"/>
                <a:cs typeface="Open Sans Light" pitchFamily="2" charset="0"/>
              </a:rPr>
              <a:t> </a:t>
            </a:r>
            <a:r>
              <a:rPr lang="hu-HU" sz="1800" dirty="0">
                <a:latin typeface="Open Sans Light" pitchFamily="2" charset="0"/>
                <a:ea typeface="Open Sans Light" pitchFamily="2" charset="0"/>
                <a:cs typeface="Open Sans Light" pitchFamily="2" charset="0"/>
              </a:rPr>
              <a:t>o </a:t>
            </a:r>
            <a:r>
              <a:rPr lang="hu-HU" sz="1800" dirty="0" err="1">
                <a:latin typeface="Open Sans Light" pitchFamily="2" charset="0"/>
                <a:ea typeface="Open Sans Light" pitchFamily="2" charset="0"/>
                <a:cs typeface="Open Sans Light" pitchFamily="2" charset="0"/>
              </a:rPr>
              <a:t>projektoch</a:t>
            </a:r>
            <a:r>
              <a:rPr lang="hu-HU" sz="1800" dirty="0">
                <a:latin typeface="Open Sans Light" pitchFamily="2" charset="0"/>
                <a:ea typeface="Open Sans Light" pitchFamily="2" charset="0"/>
                <a:cs typeface="Open Sans Light" pitchFamily="2" charset="0"/>
              </a:rPr>
              <a:t> a </a:t>
            </a:r>
            <a:r>
              <a:rPr lang="hu-HU" sz="1800" b="1" dirty="0" err="1">
                <a:latin typeface="Open Sans Light" pitchFamily="2" charset="0"/>
                <a:ea typeface="Open Sans Light" pitchFamily="2" charset="0"/>
                <a:cs typeface="Open Sans Light" pitchFamily="2" charset="0"/>
              </a:rPr>
              <a:t>administratívne</a:t>
            </a:r>
            <a:r>
              <a:rPr lang="hu-HU" sz="1800" b="1" dirty="0">
                <a:latin typeface="Open Sans Light" pitchFamily="2" charset="0"/>
                <a:ea typeface="Open Sans Light" pitchFamily="2" charset="0"/>
                <a:cs typeface="Open Sans Light" pitchFamily="2" charset="0"/>
              </a:rPr>
              <a:t> </a:t>
            </a:r>
            <a:r>
              <a:rPr lang="hu-HU" sz="1800" b="1" dirty="0" err="1">
                <a:latin typeface="Open Sans Light" pitchFamily="2" charset="0"/>
                <a:ea typeface="Open Sans Light" pitchFamily="2" charset="0"/>
                <a:cs typeface="Open Sans Light" pitchFamily="2" charset="0"/>
              </a:rPr>
              <a:t>činnosti</a:t>
            </a:r>
            <a:r>
              <a:rPr lang="hu-HU" sz="1800" b="1" dirty="0">
                <a:latin typeface="Open Sans Light" pitchFamily="2" charset="0"/>
                <a:ea typeface="Open Sans Light" pitchFamily="2" charset="0"/>
                <a:cs typeface="Open Sans Light" pitchFamily="2" charset="0"/>
              </a:rPr>
              <a:t> </a:t>
            </a:r>
            <a:r>
              <a:rPr lang="hu-HU" sz="1800" dirty="0">
                <a:latin typeface="Open Sans Light" pitchFamily="2" charset="0"/>
                <a:ea typeface="Open Sans Light" pitchFamily="2" charset="0"/>
                <a:cs typeface="Open Sans Light" pitchFamily="2" charset="0"/>
              </a:rPr>
              <a:t>na </a:t>
            </a:r>
            <a:r>
              <a:rPr lang="hu-HU" sz="1800" dirty="0" err="1">
                <a:latin typeface="Open Sans Light" pitchFamily="2" charset="0"/>
                <a:ea typeface="Open Sans Light" pitchFamily="2" charset="0"/>
                <a:cs typeface="Open Sans Light" pitchFamily="2" charset="0"/>
              </a:rPr>
              <a:t>úrovni</a:t>
            </a:r>
            <a:r>
              <a:rPr lang="hu-HU" sz="1800" dirty="0">
                <a:latin typeface="Open Sans Light" pitchFamily="2" charset="0"/>
                <a:ea typeface="Open Sans Light" pitchFamily="2" charset="0"/>
                <a:cs typeface="Open Sans Light" pitchFamily="2" charset="0"/>
              </a:rPr>
              <a:t> </a:t>
            </a:r>
            <a:r>
              <a:rPr lang="hu-HU" sz="1800" dirty="0" err="1">
                <a:latin typeface="Open Sans Light" pitchFamily="2" charset="0"/>
                <a:ea typeface="Open Sans Light" pitchFamily="2" charset="0"/>
                <a:cs typeface="Open Sans Light" pitchFamily="2" charset="0"/>
              </a:rPr>
              <a:t>projektu</a:t>
            </a:r>
            <a:r>
              <a:rPr lang="hu-HU" sz="1800" dirty="0">
                <a:latin typeface="Open Sans Light" pitchFamily="2" charset="0"/>
                <a:ea typeface="Open Sans Light" pitchFamily="2" charset="0"/>
                <a:cs typeface="Open Sans Light" pitchFamily="2" charset="0"/>
              </a:rPr>
              <a:t>;</a:t>
            </a:r>
          </a:p>
          <a:p>
            <a:pPr algn="just">
              <a:buClr>
                <a:schemeClr val="accent1">
                  <a:lumMod val="75000"/>
                </a:schemeClr>
              </a:buClr>
            </a:pPr>
            <a:r>
              <a:rPr lang="hu-HU" sz="1800" b="1" dirty="0" err="1" smtClean="0">
                <a:latin typeface="Open Sans Light" pitchFamily="2" charset="0"/>
                <a:ea typeface="Open Sans Light" pitchFamily="2" charset="0"/>
                <a:cs typeface="Open Sans Light" pitchFamily="2" charset="0"/>
              </a:rPr>
              <a:t>prevedie</a:t>
            </a:r>
            <a:r>
              <a:rPr lang="hu-HU" sz="1800" b="1" dirty="0" smtClean="0">
                <a:latin typeface="Open Sans Light" pitchFamily="2" charset="0"/>
                <a:ea typeface="Open Sans Light" pitchFamily="2" charset="0"/>
                <a:cs typeface="Open Sans Light" pitchFamily="2" charset="0"/>
              </a:rPr>
              <a:t> </a:t>
            </a:r>
            <a:r>
              <a:rPr lang="hu-HU" sz="1800" b="1" dirty="0" err="1">
                <a:latin typeface="Open Sans Light" pitchFamily="2" charset="0"/>
                <a:ea typeface="Open Sans Light" pitchFamily="2" charset="0"/>
                <a:cs typeface="Open Sans Light" pitchFamily="2" charset="0"/>
              </a:rPr>
              <a:t>príspevok</a:t>
            </a:r>
            <a:r>
              <a:rPr lang="hu-HU" sz="1800" b="1" dirty="0">
                <a:latin typeface="Open Sans Light" pitchFamily="2" charset="0"/>
                <a:ea typeface="Open Sans Light" pitchFamily="2" charset="0"/>
                <a:cs typeface="Open Sans Light" pitchFamily="2" charset="0"/>
              </a:rPr>
              <a:t> EÚ </a:t>
            </a:r>
            <a:r>
              <a:rPr lang="hu-HU" sz="1800" b="1" dirty="0" err="1">
                <a:latin typeface="Open Sans Light" pitchFamily="2" charset="0"/>
                <a:ea typeface="Open Sans Light" pitchFamily="2" charset="0"/>
                <a:cs typeface="Open Sans Light" pitchFamily="2" charset="0"/>
              </a:rPr>
              <a:t>partnerom</a:t>
            </a:r>
            <a:r>
              <a:rPr lang="hu-HU" sz="1800" b="1" dirty="0">
                <a:latin typeface="Open Sans Light" pitchFamily="2" charset="0"/>
                <a:ea typeface="Open Sans Light" pitchFamily="2" charset="0"/>
                <a:cs typeface="Open Sans Light" pitchFamily="2" charset="0"/>
              </a:rPr>
              <a:t> </a:t>
            </a:r>
            <a:r>
              <a:rPr lang="hu-HU" sz="1800" dirty="0" err="1">
                <a:latin typeface="Open Sans Light" pitchFamily="2" charset="0"/>
                <a:ea typeface="Open Sans Light" pitchFamily="2" charset="0"/>
                <a:cs typeface="Open Sans Light" pitchFamily="2" charset="0"/>
              </a:rPr>
              <a:t>prijímajúcim</a:t>
            </a:r>
            <a:r>
              <a:rPr lang="hu-HU" sz="1800" dirty="0">
                <a:latin typeface="Open Sans Light" pitchFamily="2" charset="0"/>
                <a:ea typeface="Open Sans Light" pitchFamily="2" charset="0"/>
                <a:cs typeface="Open Sans Light" pitchFamily="2" charset="0"/>
              </a:rPr>
              <a:t> </a:t>
            </a:r>
            <a:r>
              <a:rPr lang="hu-HU" sz="1800" dirty="0" err="1">
                <a:latin typeface="Open Sans Light" pitchFamily="2" charset="0"/>
                <a:ea typeface="Open Sans Light" pitchFamily="2" charset="0"/>
                <a:cs typeface="Open Sans Light" pitchFamily="2" charset="0"/>
              </a:rPr>
              <a:t>finančnú</a:t>
            </a:r>
            <a:r>
              <a:rPr lang="hu-HU" sz="1800" dirty="0">
                <a:latin typeface="Open Sans Light" pitchFamily="2" charset="0"/>
                <a:ea typeface="Open Sans Light" pitchFamily="2" charset="0"/>
                <a:cs typeface="Open Sans Light" pitchFamily="2" charset="0"/>
              </a:rPr>
              <a:t> </a:t>
            </a:r>
            <a:r>
              <a:rPr lang="hu-HU" sz="1800" dirty="0" err="1">
                <a:latin typeface="Open Sans Light" pitchFamily="2" charset="0"/>
                <a:ea typeface="Open Sans Light" pitchFamily="2" charset="0"/>
                <a:cs typeface="Open Sans Light" pitchFamily="2" charset="0"/>
              </a:rPr>
              <a:t>podporu</a:t>
            </a:r>
            <a:r>
              <a:rPr lang="hu-HU" sz="1800" dirty="0">
                <a:latin typeface="Open Sans Light" pitchFamily="2" charset="0"/>
                <a:ea typeface="Open Sans Light" pitchFamily="2" charset="0"/>
                <a:cs typeface="Open Sans Light" pitchFamily="2" charset="0"/>
              </a:rPr>
              <a:t> v </a:t>
            </a:r>
            <a:r>
              <a:rPr lang="hu-HU" sz="1800" dirty="0" err="1">
                <a:latin typeface="Open Sans Light" pitchFamily="2" charset="0"/>
                <a:ea typeface="Open Sans Light" pitchFamily="2" charset="0"/>
                <a:cs typeface="Open Sans Light" pitchFamily="2" charset="0"/>
              </a:rPr>
              <a:t>súlade</a:t>
            </a:r>
            <a:r>
              <a:rPr lang="hu-HU" sz="1800" dirty="0">
                <a:latin typeface="Open Sans Light" pitchFamily="2" charset="0"/>
                <a:ea typeface="Open Sans Light" pitchFamily="2" charset="0"/>
                <a:cs typeface="Open Sans Light" pitchFamily="2" charset="0"/>
              </a:rPr>
              <a:t> </a:t>
            </a:r>
            <a:r>
              <a:rPr lang="hu-HU" sz="1800" dirty="0" err="1">
                <a:latin typeface="Open Sans Light" pitchFamily="2" charset="0"/>
                <a:ea typeface="Open Sans Light" pitchFamily="2" charset="0"/>
                <a:cs typeface="Open Sans Light" pitchFamily="2" charset="0"/>
              </a:rPr>
              <a:t>so</a:t>
            </a:r>
            <a:r>
              <a:rPr lang="hu-HU" sz="1800" dirty="0">
                <a:latin typeface="Open Sans Light" pitchFamily="2" charset="0"/>
                <a:ea typeface="Open Sans Light" pitchFamily="2" charset="0"/>
                <a:cs typeface="Open Sans Light" pitchFamily="2" charset="0"/>
              </a:rPr>
              <a:t> </a:t>
            </a:r>
            <a:r>
              <a:rPr lang="hu-HU" sz="1800" dirty="0" err="1">
                <a:latin typeface="Open Sans Light" pitchFamily="2" charset="0"/>
                <a:ea typeface="Open Sans Light" pitchFamily="2" charset="0"/>
                <a:cs typeface="Open Sans Light" pitchFamily="2" charset="0"/>
              </a:rPr>
              <a:t>schválenou</a:t>
            </a:r>
            <a:r>
              <a:rPr lang="hu-HU" sz="1800" dirty="0">
                <a:latin typeface="Open Sans Light" pitchFamily="2" charset="0"/>
                <a:ea typeface="Open Sans Light" pitchFamily="2" charset="0"/>
                <a:cs typeface="Open Sans Light" pitchFamily="2" charset="0"/>
              </a:rPr>
              <a:t> </a:t>
            </a:r>
            <a:r>
              <a:rPr lang="hu-HU" sz="1800" dirty="0" err="1">
                <a:latin typeface="Open Sans Light" pitchFamily="2" charset="0"/>
                <a:ea typeface="Open Sans Light" pitchFamily="2" charset="0"/>
                <a:cs typeface="Open Sans Light" pitchFamily="2" charset="0"/>
              </a:rPr>
              <a:t>žiadosťou</a:t>
            </a:r>
            <a:r>
              <a:rPr lang="hu-HU" sz="1800" dirty="0">
                <a:latin typeface="Open Sans Light" pitchFamily="2" charset="0"/>
                <a:ea typeface="Open Sans Light" pitchFamily="2" charset="0"/>
                <a:cs typeface="Open Sans Light" pitchFamily="2" charset="0"/>
              </a:rPr>
              <a:t> o </a:t>
            </a:r>
            <a:r>
              <a:rPr lang="hu-HU" sz="1800" dirty="0" err="1">
                <a:latin typeface="Open Sans Light" pitchFamily="2" charset="0"/>
                <a:ea typeface="Open Sans Light" pitchFamily="2" charset="0"/>
                <a:cs typeface="Open Sans Light" pitchFamily="2" charset="0"/>
              </a:rPr>
              <a:t>úhradu</a:t>
            </a:r>
            <a:r>
              <a:rPr lang="hu-HU" sz="1800" dirty="0">
                <a:latin typeface="Open Sans Light" pitchFamily="2" charset="0"/>
                <a:ea typeface="Open Sans Light" pitchFamily="2" charset="0"/>
                <a:cs typeface="Open Sans Light" pitchFamily="2" charset="0"/>
              </a:rPr>
              <a:t> v </a:t>
            </a:r>
            <a:r>
              <a:rPr lang="hu-HU" sz="1800" dirty="0" err="1">
                <a:latin typeface="Open Sans Light" pitchFamily="2" charset="0"/>
                <a:ea typeface="Open Sans Light" pitchFamily="2" charset="0"/>
                <a:cs typeface="Open Sans Light" pitchFamily="2" charset="0"/>
              </a:rPr>
              <a:t>plnej</a:t>
            </a:r>
            <a:r>
              <a:rPr lang="hu-HU" sz="1800" dirty="0">
                <a:latin typeface="Open Sans Light" pitchFamily="2" charset="0"/>
                <a:ea typeface="Open Sans Light" pitchFamily="2" charset="0"/>
                <a:cs typeface="Open Sans Light" pitchFamily="2" charset="0"/>
              </a:rPr>
              <a:t> </a:t>
            </a:r>
            <a:r>
              <a:rPr lang="hu-HU" sz="1800" dirty="0" err="1">
                <a:latin typeface="Open Sans Light" pitchFamily="2" charset="0"/>
                <a:ea typeface="Open Sans Light" pitchFamily="2" charset="0"/>
                <a:cs typeface="Open Sans Light" pitchFamily="2" charset="0"/>
              </a:rPr>
              <a:t>výške</a:t>
            </a:r>
            <a:r>
              <a:rPr lang="hu-HU" sz="1800" dirty="0">
                <a:latin typeface="Open Sans Light" pitchFamily="2" charset="0"/>
                <a:ea typeface="Open Sans Light" pitchFamily="2" charset="0"/>
                <a:cs typeface="Open Sans Light" pitchFamily="2" charset="0"/>
              </a:rPr>
              <a:t>, </a:t>
            </a:r>
            <a:r>
              <a:rPr lang="hu-HU" sz="1800" dirty="0" err="1">
                <a:latin typeface="Open Sans Light" pitchFamily="2" charset="0"/>
                <a:ea typeface="Open Sans Light" pitchFamily="2" charset="0"/>
                <a:cs typeface="Open Sans Light" pitchFamily="2" charset="0"/>
              </a:rPr>
              <a:t>pričom</a:t>
            </a:r>
            <a:r>
              <a:rPr lang="hu-HU" sz="1800" dirty="0">
                <a:latin typeface="Open Sans Light" pitchFamily="2" charset="0"/>
                <a:ea typeface="Open Sans Light" pitchFamily="2" charset="0"/>
                <a:cs typeface="Open Sans Light" pitchFamily="2" charset="0"/>
              </a:rPr>
              <a:t> </a:t>
            </a:r>
            <a:r>
              <a:rPr lang="hu-HU" sz="1800" dirty="0" err="1">
                <a:latin typeface="Open Sans Light" pitchFamily="2" charset="0"/>
                <a:ea typeface="Open Sans Light" pitchFamily="2" charset="0"/>
                <a:cs typeface="Open Sans Light" pitchFamily="2" charset="0"/>
              </a:rPr>
              <a:t>sa</a:t>
            </a:r>
            <a:r>
              <a:rPr lang="hu-HU" sz="1800" dirty="0">
                <a:latin typeface="Open Sans Light" pitchFamily="2" charset="0"/>
                <a:ea typeface="Open Sans Light" pitchFamily="2" charset="0"/>
                <a:cs typeface="Open Sans Light" pitchFamily="2" charset="0"/>
              </a:rPr>
              <a:t> </a:t>
            </a:r>
            <a:r>
              <a:rPr lang="hu-HU" sz="1800" dirty="0" err="1">
                <a:latin typeface="Open Sans Light" pitchFamily="2" charset="0"/>
                <a:ea typeface="Open Sans Light" pitchFamily="2" charset="0"/>
                <a:cs typeface="Open Sans Light" pitchFamily="2" charset="0"/>
              </a:rPr>
              <a:t>neodpočítava</a:t>
            </a:r>
            <a:r>
              <a:rPr lang="hu-HU" sz="1800" dirty="0">
                <a:latin typeface="Open Sans Light" pitchFamily="2" charset="0"/>
                <a:ea typeface="Open Sans Light" pitchFamily="2" charset="0"/>
                <a:cs typeface="Open Sans Light" pitchFamily="2" charset="0"/>
              </a:rPr>
              <a:t> ani </a:t>
            </a:r>
            <a:r>
              <a:rPr lang="hu-HU" sz="1800" dirty="0" err="1">
                <a:latin typeface="Open Sans Light" pitchFamily="2" charset="0"/>
                <a:ea typeface="Open Sans Light" pitchFamily="2" charset="0"/>
                <a:cs typeface="Open Sans Light" pitchFamily="2" charset="0"/>
              </a:rPr>
              <a:t>nezadržiava</a:t>
            </a:r>
            <a:r>
              <a:rPr lang="hu-HU" sz="1800" dirty="0">
                <a:latin typeface="Open Sans Light" pitchFamily="2" charset="0"/>
                <a:ea typeface="Open Sans Light" pitchFamily="2" charset="0"/>
                <a:cs typeface="Open Sans Light" pitchFamily="2" charset="0"/>
              </a:rPr>
              <a:t> </a:t>
            </a:r>
            <a:r>
              <a:rPr lang="hu-HU" sz="1800" dirty="0" err="1">
                <a:latin typeface="Open Sans Light" pitchFamily="2" charset="0"/>
                <a:ea typeface="Open Sans Light" pitchFamily="2" charset="0"/>
                <a:cs typeface="Open Sans Light" pitchFamily="2" charset="0"/>
              </a:rPr>
              <a:t>žiadna</a:t>
            </a:r>
            <a:r>
              <a:rPr lang="hu-HU" sz="1800" dirty="0">
                <a:latin typeface="Open Sans Light" pitchFamily="2" charset="0"/>
                <a:ea typeface="Open Sans Light" pitchFamily="2" charset="0"/>
                <a:cs typeface="Open Sans Light" pitchFamily="2" charset="0"/>
              </a:rPr>
              <a:t> suma a </a:t>
            </a:r>
            <a:r>
              <a:rPr lang="hu-HU" sz="1800" dirty="0" err="1">
                <a:latin typeface="Open Sans Light" pitchFamily="2" charset="0"/>
                <a:ea typeface="Open Sans Light" pitchFamily="2" charset="0"/>
                <a:cs typeface="Open Sans Light" pitchFamily="2" charset="0"/>
              </a:rPr>
              <a:t>neúčtuje</a:t>
            </a:r>
            <a:r>
              <a:rPr lang="hu-HU" sz="1800" dirty="0">
                <a:latin typeface="Open Sans Light" pitchFamily="2" charset="0"/>
                <a:ea typeface="Open Sans Light" pitchFamily="2" charset="0"/>
                <a:cs typeface="Open Sans Light" pitchFamily="2" charset="0"/>
              </a:rPr>
              <a:t> </a:t>
            </a:r>
            <a:r>
              <a:rPr lang="hu-HU" sz="1800" dirty="0" err="1">
                <a:latin typeface="Open Sans Light" pitchFamily="2" charset="0"/>
                <a:ea typeface="Open Sans Light" pitchFamily="2" charset="0"/>
                <a:cs typeface="Open Sans Light" pitchFamily="2" charset="0"/>
              </a:rPr>
              <a:t>sa</a:t>
            </a:r>
            <a:r>
              <a:rPr lang="hu-HU" sz="1800" dirty="0">
                <a:latin typeface="Open Sans Light" pitchFamily="2" charset="0"/>
                <a:ea typeface="Open Sans Light" pitchFamily="2" charset="0"/>
                <a:cs typeface="Open Sans Light" pitchFamily="2" charset="0"/>
              </a:rPr>
              <a:t> </a:t>
            </a:r>
            <a:r>
              <a:rPr lang="hu-HU" sz="1800" dirty="0" err="1">
                <a:latin typeface="Open Sans Light" pitchFamily="2" charset="0"/>
                <a:ea typeface="Open Sans Light" pitchFamily="2" charset="0"/>
                <a:cs typeface="Open Sans Light" pitchFamily="2" charset="0"/>
              </a:rPr>
              <a:t>žiadny</a:t>
            </a:r>
            <a:r>
              <a:rPr lang="hu-HU" sz="1800" dirty="0">
                <a:latin typeface="Open Sans Light" pitchFamily="2" charset="0"/>
                <a:ea typeface="Open Sans Light" pitchFamily="2" charset="0"/>
                <a:cs typeface="Open Sans Light" pitchFamily="2" charset="0"/>
              </a:rPr>
              <a:t> </a:t>
            </a:r>
            <a:r>
              <a:rPr lang="hu-HU" sz="1800" dirty="0" err="1">
                <a:latin typeface="Open Sans Light" pitchFamily="2" charset="0"/>
                <a:ea typeface="Open Sans Light" pitchFamily="2" charset="0"/>
                <a:cs typeface="Open Sans Light" pitchFamily="2" charset="0"/>
              </a:rPr>
              <a:t>osobitný</a:t>
            </a:r>
            <a:r>
              <a:rPr lang="hu-HU" sz="1800" dirty="0">
                <a:latin typeface="Open Sans Light" pitchFamily="2" charset="0"/>
                <a:ea typeface="Open Sans Light" pitchFamily="2" charset="0"/>
                <a:cs typeface="Open Sans Light" pitchFamily="2" charset="0"/>
              </a:rPr>
              <a:t> poplatok ani </a:t>
            </a:r>
            <a:r>
              <a:rPr lang="hu-HU" sz="1800" dirty="0" err="1">
                <a:latin typeface="Open Sans Light" pitchFamily="2" charset="0"/>
                <a:ea typeface="Open Sans Light" pitchFamily="2" charset="0"/>
                <a:cs typeface="Open Sans Light" pitchFamily="2" charset="0"/>
              </a:rPr>
              <a:t>iný</a:t>
            </a:r>
            <a:r>
              <a:rPr lang="hu-HU" sz="1800" dirty="0">
                <a:latin typeface="Open Sans Light" pitchFamily="2" charset="0"/>
                <a:ea typeface="Open Sans Light" pitchFamily="2" charset="0"/>
                <a:cs typeface="Open Sans Light" pitchFamily="2" charset="0"/>
              </a:rPr>
              <a:t> poplatok s </a:t>
            </a:r>
            <a:r>
              <a:rPr lang="hu-HU" sz="1800" dirty="0" err="1">
                <a:latin typeface="Open Sans Light" pitchFamily="2" charset="0"/>
                <a:ea typeface="Open Sans Light" pitchFamily="2" charset="0"/>
                <a:cs typeface="Open Sans Light" pitchFamily="2" charset="0"/>
              </a:rPr>
              <a:t>rovnocenným</a:t>
            </a:r>
            <a:r>
              <a:rPr lang="hu-HU" sz="1800" dirty="0">
                <a:latin typeface="Open Sans Light" pitchFamily="2" charset="0"/>
                <a:ea typeface="Open Sans Light" pitchFamily="2" charset="0"/>
                <a:cs typeface="Open Sans Light" pitchFamily="2" charset="0"/>
              </a:rPr>
              <a:t> </a:t>
            </a:r>
            <a:r>
              <a:rPr lang="hu-HU" sz="1800" dirty="0" err="1">
                <a:latin typeface="Open Sans Light" pitchFamily="2" charset="0"/>
                <a:ea typeface="Open Sans Light" pitchFamily="2" charset="0"/>
                <a:cs typeface="Open Sans Light" pitchFamily="2" charset="0"/>
              </a:rPr>
              <a:t>účinkom</a:t>
            </a:r>
            <a:r>
              <a:rPr lang="hu-HU" sz="1800" dirty="0">
                <a:latin typeface="Open Sans Light" pitchFamily="2" charset="0"/>
                <a:ea typeface="Open Sans Light" pitchFamily="2" charset="0"/>
                <a:cs typeface="Open Sans Light" pitchFamily="2" charset="0"/>
              </a:rPr>
              <a:t>.</a:t>
            </a:r>
            <a:endParaRPr lang="en-GB" sz="1800" dirty="0">
              <a:latin typeface="Open Sans Light" pitchFamily="2" charset="0"/>
              <a:ea typeface="Open Sans Light" pitchFamily="2" charset="0"/>
              <a:cs typeface="Open Sans Light" pitchFamily="2" charset="0"/>
            </a:endParaRPr>
          </a:p>
          <a:p>
            <a:endParaRPr lang="hu-HU" sz="1800" dirty="0">
              <a:latin typeface="Open Sans Light" pitchFamily="2" charset="0"/>
              <a:ea typeface="Open Sans Light" pitchFamily="2" charset="0"/>
              <a:cs typeface="Open Sans Light" pitchFamily="2" charset="0"/>
            </a:endParaRPr>
          </a:p>
        </p:txBody>
      </p:sp>
      <p:sp>
        <p:nvSpPr>
          <p:cNvPr id="8" name="Slide Number Placeholder 7">
            <a:extLst>
              <a:ext uri="{FF2B5EF4-FFF2-40B4-BE49-F238E27FC236}">
                <a16:creationId xmlns="" xmlns:a16="http://schemas.microsoft.com/office/drawing/2014/main" id="{A5490C42-D944-4943-A5A7-4CE426B664EC}"/>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4591978-1342-554A-82AC-B12872A7F26C}" type="slidenum">
              <a:rPr kumimoji="0" lang="x-non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x-none"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476987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DFB33F3-A665-2A1D-134E-9E244997B417}"/>
              </a:ext>
            </a:extLst>
          </p:cNvPr>
          <p:cNvSpPr>
            <a:spLocks noGrp="1"/>
          </p:cNvSpPr>
          <p:nvPr>
            <p:ph type="title"/>
          </p:nvPr>
        </p:nvSpPr>
        <p:spPr/>
        <p:txBody>
          <a:bodyPr>
            <a:normAutofit/>
          </a:bodyPr>
          <a:lstStyle/>
          <a:p>
            <a:r>
              <a:rPr lang="hu-HU" sz="2200" b="1" dirty="0" smtClean="0">
                <a:solidFill>
                  <a:schemeClr val="accent1">
                    <a:lumMod val="75000"/>
                  </a:schemeClr>
                </a:solidFill>
                <a:latin typeface="Open Sans ExtraBold" pitchFamily="2" charset="0"/>
                <a:ea typeface="Open Sans ExtraBold" pitchFamily="2" charset="0"/>
                <a:cs typeface="Open Sans ExtraBold" pitchFamily="2" charset="0"/>
              </a:rPr>
              <a:t>PROGRAM</a:t>
            </a:r>
            <a:r>
              <a:rPr lang="hu-HU" sz="2200" b="1" dirty="0">
                <a:solidFill>
                  <a:schemeClr val="accent1">
                    <a:lumMod val="75000"/>
                  </a:schemeClr>
                </a:solidFill>
                <a:latin typeface="Open Sans ExtraBold" pitchFamily="2" charset="0"/>
                <a:ea typeface="Open Sans ExtraBold" pitchFamily="2" charset="0"/>
                <a:cs typeface="Open Sans ExtraBold" pitchFamily="2" charset="0"/>
              </a:rPr>
              <a:t/>
            </a:r>
            <a:br>
              <a:rPr lang="hu-HU" sz="2200" b="1" dirty="0">
                <a:solidFill>
                  <a:schemeClr val="accent1">
                    <a:lumMod val="75000"/>
                  </a:schemeClr>
                </a:solidFill>
                <a:latin typeface="Open Sans ExtraBold" pitchFamily="2" charset="0"/>
                <a:ea typeface="Open Sans ExtraBold" pitchFamily="2" charset="0"/>
                <a:cs typeface="Open Sans ExtraBold" pitchFamily="2" charset="0"/>
              </a:rPr>
            </a:br>
            <a:r>
              <a:rPr lang="hu-HU" sz="2200" b="1" dirty="0" err="1" smtClean="0">
                <a:latin typeface="Open Sans ExtraBold" pitchFamily="2" charset="0"/>
                <a:ea typeface="Open Sans ExtraBold" pitchFamily="2" charset="0"/>
                <a:cs typeface="Open Sans ExtraBold" pitchFamily="2" charset="0"/>
              </a:rPr>
              <a:t>Oprávnené</a:t>
            </a:r>
            <a:r>
              <a:rPr lang="hu-HU" sz="2200" b="1" dirty="0" smtClean="0">
                <a:latin typeface="Open Sans ExtraBold" pitchFamily="2" charset="0"/>
                <a:ea typeface="Open Sans ExtraBold" pitchFamily="2" charset="0"/>
                <a:cs typeface="Open Sans ExtraBold" pitchFamily="2" charset="0"/>
              </a:rPr>
              <a:t> </a:t>
            </a:r>
            <a:r>
              <a:rPr lang="hu-HU" sz="2200" b="1" dirty="0" err="1" smtClean="0">
                <a:latin typeface="Open Sans ExtraBold" pitchFamily="2" charset="0"/>
                <a:ea typeface="Open Sans ExtraBold" pitchFamily="2" charset="0"/>
                <a:cs typeface="Open Sans ExtraBold" pitchFamily="2" charset="0"/>
              </a:rPr>
              <a:t>územie</a:t>
            </a:r>
            <a:endParaRPr lang="x-none" sz="2200" b="1" dirty="0">
              <a:latin typeface="Open Sans ExtraBold" pitchFamily="2" charset="0"/>
              <a:ea typeface="Open Sans ExtraBold" pitchFamily="2" charset="0"/>
              <a:cs typeface="Open Sans ExtraBold" pitchFamily="2" charset="0"/>
            </a:endParaRPr>
          </a:p>
        </p:txBody>
      </p:sp>
      <p:sp>
        <p:nvSpPr>
          <p:cNvPr id="8" name="Slide Number Placeholder 7">
            <a:extLst>
              <a:ext uri="{FF2B5EF4-FFF2-40B4-BE49-F238E27FC236}">
                <a16:creationId xmlns="" xmlns:a16="http://schemas.microsoft.com/office/drawing/2014/main" id="{A5490C42-D944-4943-A5A7-4CE426B664EC}"/>
              </a:ext>
            </a:extLst>
          </p:cNvPr>
          <p:cNvSpPr>
            <a:spLocks noGrp="1"/>
          </p:cNvSpPr>
          <p:nvPr>
            <p:ph type="sldNum" sz="quarter" idx="12"/>
          </p:nvPr>
        </p:nvSpPr>
        <p:spPr/>
        <p:txBody>
          <a:bodyPr/>
          <a:lstStyle/>
          <a:p>
            <a:fld id="{14591978-1342-554A-82AC-B12872A7F26C}" type="slidenum">
              <a:rPr lang="x-none" smtClean="0"/>
              <a:t>3</a:t>
            </a:fld>
            <a:endParaRPr lang="x-none" dirty="0"/>
          </a:p>
        </p:txBody>
      </p:sp>
      <p:pic>
        <p:nvPicPr>
          <p:cNvPr id="7" name="Content Placeholder 6">
            <a:extLst>
              <a:ext uri="{FF2B5EF4-FFF2-40B4-BE49-F238E27FC236}">
                <a16:creationId xmlns="" xmlns:a16="http://schemas.microsoft.com/office/drawing/2014/main" id="{6030BB24-FE95-4AB2-9BDA-F7E21ED421CE}"/>
              </a:ext>
            </a:extLst>
          </p:cNvPr>
          <p:cNvPicPr>
            <a:picLocks noGrp="1" noChangeAspect="1"/>
          </p:cNvPicPr>
          <p:nvPr>
            <p:ph idx="1"/>
          </p:nvPr>
        </p:nvPicPr>
        <p:blipFill rotWithShape="1">
          <a:blip r:embed="rId2"/>
          <a:srcRect l="1716" t="3957" r="1683" b="2746"/>
          <a:stretch/>
        </p:blipFill>
        <p:spPr>
          <a:xfrm>
            <a:off x="3710445" y="3374696"/>
            <a:ext cx="4804905" cy="2350252"/>
          </a:xfrm>
          <a:prstGeom prst="rect">
            <a:avLst/>
          </a:prstGeom>
          <a:effectLst>
            <a:softEdge rad="63500"/>
          </a:effectLst>
        </p:spPr>
      </p:pic>
      <p:sp>
        <p:nvSpPr>
          <p:cNvPr id="9" name="Content Placeholder 2">
            <a:extLst>
              <a:ext uri="{FF2B5EF4-FFF2-40B4-BE49-F238E27FC236}">
                <a16:creationId xmlns="" xmlns:a16="http://schemas.microsoft.com/office/drawing/2014/main" id="{4E13ED43-1B0E-42C7-827D-B26F03B29110}"/>
              </a:ext>
            </a:extLst>
          </p:cNvPr>
          <p:cNvSpPr txBox="1">
            <a:spLocks/>
          </p:cNvSpPr>
          <p:nvPr/>
        </p:nvSpPr>
        <p:spPr>
          <a:xfrm>
            <a:off x="628649" y="1825625"/>
            <a:ext cx="2385139" cy="115084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hu-HU" sz="1600" b="1" dirty="0" smtClean="0">
                <a:latin typeface="Open Sans Light" pitchFamily="2" charset="0"/>
                <a:ea typeface="Open Sans Light" pitchFamily="2" charset="0"/>
                <a:cs typeface="Open Sans Light" pitchFamily="2" charset="0"/>
              </a:rPr>
              <a:t>MA</a:t>
            </a:r>
            <a:r>
              <a:rPr lang="hu-HU" sz="1600" b="1" dirty="0" smtClean="0">
                <a:latin typeface="Calibri" panose="020F0502020204030204" pitchFamily="34" charset="0"/>
                <a:ea typeface="Open Sans Light" pitchFamily="2" charset="0"/>
                <a:cs typeface="Calibri" panose="020F0502020204030204" pitchFamily="34" charset="0"/>
              </a:rPr>
              <a:t>ĎARSKO</a:t>
            </a:r>
            <a:endParaRPr lang="hu-HU" sz="1600" b="1" dirty="0" smtClean="0">
              <a:latin typeface="Open Sans Light" pitchFamily="2" charset="0"/>
              <a:ea typeface="Open Sans Light" pitchFamily="2" charset="0"/>
              <a:cs typeface="Open Sans Light" pitchFamily="2" charset="0"/>
            </a:endParaRPr>
          </a:p>
          <a:p>
            <a:pPr marL="0" indent="0">
              <a:buNone/>
            </a:pPr>
            <a:r>
              <a:rPr lang="hu-HU" sz="1600" dirty="0" smtClean="0">
                <a:latin typeface="Open Sans Light" pitchFamily="2" charset="0"/>
                <a:ea typeface="Open Sans Light" pitchFamily="2" charset="0"/>
                <a:cs typeface="Open Sans Light" pitchFamily="2" charset="0"/>
              </a:rPr>
              <a:t>Szabolcs-Szatmár-Bereg </a:t>
            </a:r>
          </a:p>
          <a:p>
            <a:pPr marL="0" indent="0">
              <a:buNone/>
            </a:pPr>
            <a:r>
              <a:rPr lang="hu-HU" sz="1600" dirty="0" smtClean="0">
                <a:latin typeface="Open Sans Light" pitchFamily="2" charset="0"/>
                <a:ea typeface="Open Sans Light" pitchFamily="2" charset="0"/>
                <a:cs typeface="Open Sans Light" pitchFamily="2" charset="0"/>
              </a:rPr>
              <a:t>Borsod-Abaúj-Zemplén </a:t>
            </a:r>
            <a:endParaRPr lang="hu-HU" sz="1600" dirty="0">
              <a:latin typeface="Open Sans Light" pitchFamily="2" charset="0"/>
              <a:ea typeface="Open Sans Light" pitchFamily="2" charset="0"/>
              <a:cs typeface="Open Sans Light" pitchFamily="2" charset="0"/>
            </a:endParaRPr>
          </a:p>
          <a:p>
            <a:pPr marL="0" indent="0">
              <a:buNone/>
            </a:pPr>
            <a:endParaRPr lang="hu-HU" sz="1800" dirty="0">
              <a:latin typeface="Open Sans Light" pitchFamily="2" charset="0"/>
              <a:ea typeface="Open Sans Light" pitchFamily="2" charset="0"/>
              <a:cs typeface="Open Sans Light" pitchFamily="2" charset="0"/>
            </a:endParaRPr>
          </a:p>
          <a:p>
            <a:pPr marL="0" indent="0">
              <a:buNone/>
            </a:pPr>
            <a:endParaRPr lang="hu-HU" sz="1800" dirty="0">
              <a:latin typeface="Open Sans Light" pitchFamily="2" charset="0"/>
              <a:ea typeface="Open Sans Light" pitchFamily="2" charset="0"/>
              <a:cs typeface="Open Sans Light" pitchFamily="2" charset="0"/>
            </a:endParaRPr>
          </a:p>
          <a:p>
            <a:pPr marL="0" indent="0">
              <a:buNone/>
            </a:pPr>
            <a:endParaRPr lang="hu-HU" sz="1800" dirty="0">
              <a:latin typeface="Open Sans Light" pitchFamily="2" charset="0"/>
              <a:ea typeface="Open Sans Light" pitchFamily="2" charset="0"/>
              <a:cs typeface="Open Sans Light" pitchFamily="2" charset="0"/>
            </a:endParaRPr>
          </a:p>
          <a:p>
            <a:endParaRPr lang="hu-HU" sz="1800" dirty="0">
              <a:latin typeface="Open Sans Light" pitchFamily="2" charset="0"/>
              <a:ea typeface="Open Sans Light" pitchFamily="2" charset="0"/>
              <a:cs typeface="Open Sans Light" pitchFamily="2" charset="0"/>
            </a:endParaRPr>
          </a:p>
          <a:p>
            <a:endParaRPr lang="x-none" sz="1800" dirty="0">
              <a:latin typeface="Open Sans Light" pitchFamily="2" charset="0"/>
              <a:ea typeface="Open Sans Light" pitchFamily="2" charset="0"/>
              <a:cs typeface="Open Sans Light" pitchFamily="2" charset="0"/>
            </a:endParaRPr>
          </a:p>
          <a:p>
            <a:pPr marL="0" indent="0">
              <a:buNone/>
            </a:pPr>
            <a:endParaRPr lang="x-none" sz="1800" dirty="0">
              <a:latin typeface="Open Sans Light" pitchFamily="2" charset="0"/>
              <a:ea typeface="Open Sans Light" pitchFamily="2" charset="0"/>
              <a:cs typeface="Open Sans Light" pitchFamily="2" charset="0"/>
            </a:endParaRPr>
          </a:p>
        </p:txBody>
      </p:sp>
      <p:sp>
        <p:nvSpPr>
          <p:cNvPr id="10" name="Content Placeholder 2">
            <a:extLst>
              <a:ext uri="{FF2B5EF4-FFF2-40B4-BE49-F238E27FC236}">
                <a16:creationId xmlns="" xmlns:a16="http://schemas.microsoft.com/office/drawing/2014/main" id="{3AE2E344-44E4-4295-A196-425A8910D600}"/>
              </a:ext>
            </a:extLst>
          </p:cNvPr>
          <p:cNvSpPr txBox="1">
            <a:spLocks/>
          </p:cNvSpPr>
          <p:nvPr/>
        </p:nvSpPr>
        <p:spPr>
          <a:xfrm>
            <a:off x="3193803" y="1825625"/>
            <a:ext cx="2385139" cy="115084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hu-HU" sz="1600" b="1" dirty="0" smtClean="0">
                <a:latin typeface="Open Sans Light" pitchFamily="2" charset="0"/>
                <a:ea typeface="Open Sans Light" pitchFamily="2" charset="0"/>
                <a:cs typeface="Open Sans Light" pitchFamily="2" charset="0"/>
              </a:rPr>
              <a:t>SLOVENSKO</a:t>
            </a:r>
          </a:p>
          <a:p>
            <a:pPr marL="0" indent="0">
              <a:buNone/>
            </a:pPr>
            <a:r>
              <a:rPr lang="hu-HU" sz="1600" dirty="0" err="1" smtClean="0">
                <a:latin typeface="Open Sans Light" pitchFamily="2" charset="0"/>
                <a:ea typeface="Open Sans Light" pitchFamily="2" charset="0"/>
                <a:cs typeface="Open Sans Light" pitchFamily="2" charset="0"/>
              </a:rPr>
              <a:t>Košický</a:t>
            </a:r>
            <a:r>
              <a:rPr lang="hu-HU" sz="1600" dirty="0" smtClean="0">
                <a:latin typeface="Open Sans Light" pitchFamily="2" charset="0"/>
                <a:ea typeface="Open Sans Light" pitchFamily="2" charset="0"/>
                <a:cs typeface="Open Sans Light" pitchFamily="2" charset="0"/>
              </a:rPr>
              <a:t> </a:t>
            </a:r>
            <a:r>
              <a:rPr lang="hu-HU" sz="1600" dirty="0">
                <a:latin typeface="Open Sans Light" pitchFamily="2" charset="0"/>
                <a:ea typeface="Open Sans Light" pitchFamily="2" charset="0"/>
                <a:cs typeface="Open Sans Light" pitchFamily="2" charset="0"/>
              </a:rPr>
              <a:t>kraj </a:t>
            </a:r>
          </a:p>
          <a:p>
            <a:pPr marL="0" indent="0">
              <a:buNone/>
            </a:pPr>
            <a:r>
              <a:rPr lang="hu-HU" sz="1600" dirty="0">
                <a:latin typeface="Open Sans Light" pitchFamily="2" charset="0"/>
                <a:ea typeface="Open Sans Light" pitchFamily="2" charset="0"/>
                <a:cs typeface="Open Sans Light" pitchFamily="2" charset="0"/>
              </a:rPr>
              <a:t>Prešovský kraj </a:t>
            </a:r>
          </a:p>
          <a:p>
            <a:pPr marL="0" indent="0">
              <a:buNone/>
            </a:pPr>
            <a:endParaRPr lang="hu-HU" sz="1800" dirty="0">
              <a:latin typeface="Open Sans Light" pitchFamily="2" charset="0"/>
              <a:ea typeface="Open Sans Light" pitchFamily="2" charset="0"/>
              <a:cs typeface="Open Sans Light" pitchFamily="2" charset="0"/>
            </a:endParaRPr>
          </a:p>
          <a:p>
            <a:pPr marL="0" indent="0">
              <a:buNone/>
            </a:pPr>
            <a:endParaRPr lang="hu-HU" sz="1800" dirty="0">
              <a:latin typeface="Open Sans Light" pitchFamily="2" charset="0"/>
              <a:ea typeface="Open Sans Light" pitchFamily="2" charset="0"/>
              <a:cs typeface="Open Sans Light" pitchFamily="2" charset="0"/>
            </a:endParaRPr>
          </a:p>
          <a:p>
            <a:pPr marL="0" indent="0">
              <a:buNone/>
            </a:pPr>
            <a:endParaRPr lang="hu-HU" sz="1800" dirty="0">
              <a:latin typeface="Open Sans Light" pitchFamily="2" charset="0"/>
              <a:ea typeface="Open Sans Light" pitchFamily="2" charset="0"/>
              <a:cs typeface="Open Sans Light" pitchFamily="2" charset="0"/>
            </a:endParaRPr>
          </a:p>
          <a:p>
            <a:endParaRPr lang="hu-HU" sz="1800" dirty="0">
              <a:latin typeface="Open Sans Light" pitchFamily="2" charset="0"/>
              <a:ea typeface="Open Sans Light" pitchFamily="2" charset="0"/>
              <a:cs typeface="Open Sans Light" pitchFamily="2" charset="0"/>
            </a:endParaRPr>
          </a:p>
          <a:p>
            <a:endParaRPr lang="x-none" sz="1800" dirty="0">
              <a:latin typeface="Open Sans Light" pitchFamily="2" charset="0"/>
              <a:ea typeface="Open Sans Light" pitchFamily="2" charset="0"/>
              <a:cs typeface="Open Sans Light" pitchFamily="2" charset="0"/>
            </a:endParaRPr>
          </a:p>
          <a:p>
            <a:endParaRPr lang="x-none" sz="1800" dirty="0">
              <a:latin typeface="Open Sans Light" pitchFamily="2" charset="0"/>
              <a:ea typeface="Open Sans Light" pitchFamily="2" charset="0"/>
              <a:cs typeface="Open Sans Light" pitchFamily="2" charset="0"/>
            </a:endParaRPr>
          </a:p>
        </p:txBody>
      </p:sp>
      <p:sp>
        <p:nvSpPr>
          <p:cNvPr id="11" name="Content Placeholder 2">
            <a:extLst>
              <a:ext uri="{FF2B5EF4-FFF2-40B4-BE49-F238E27FC236}">
                <a16:creationId xmlns="" xmlns:a16="http://schemas.microsoft.com/office/drawing/2014/main" id="{4BFDFB9F-C213-47C1-961C-79F1861FA8EF}"/>
              </a:ext>
            </a:extLst>
          </p:cNvPr>
          <p:cNvSpPr txBox="1">
            <a:spLocks/>
          </p:cNvSpPr>
          <p:nvPr/>
        </p:nvSpPr>
        <p:spPr>
          <a:xfrm>
            <a:off x="4865533" y="1821977"/>
            <a:ext cx="1885950" cy="142142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hu-HU" sz="1600" b="1" dirty="0" smtClean="0">
                <a:latin typeface="Open Sans Light" pitchFamily="2" charset="0"/>
                <a:ea typeface="Open Sans Light" pitchFamily="2" charset="0"/>
                <a:cs typeface="Open Sans Light" pitchFamily="2" charset="0"/>
              </a:rPr>
              <a:t>RUMUNSKO</a:t>
            </a:r>
            <a:endParaRPr lang="hu-HU" sz="1600" b="1" dirty="0">
              <a:latin typeface="Open Sans Light" pitchFamily="2" charset="0"/>
              <a:ea typeface="Open Sans Light" pitchFamily="2" charset="0"/>
              <a:cs typeface="Open Sans Light" pitchFamily="2" charset="0"/>
            </a:endParaRPr>
          </a:p>
          <a:p>
            <a:pPr marL="0" indent="0">
              <a:buNone/>
            </a:pPr>
            <a:r>
              <a:rPr lang="hu-HU" sz="1600" dirty="0">
                <a:latin typeface="Open Sans Light" pitchFamily="2" charset="0"/>
                <a:ea typeface="Open Sans Light" pitchFamily="2" charset="0"/>
                <a:cs typeface="Open Sans Light" pitchFamily="2" charset="0"/>
              </a:rPr>
              <a:t>Satu Mare</a:t>
            </a:r>
          </a:p>
          <a:p>
            <a:pPr marL="0" indent="0">
              <a:buNone/>
            </a:pPr>
            <a:r>
              <a:rPr lang="hu-HU" sz="1600" dirty="0">
                <a:latin typeface="Open Sans Light" pitchFamily="2" charset="0"/>
                <a:ea typeface="Open Sans Light" pitchFamily="2" charset="0"/>
                <a:cs typeface="Open Sans Light" pitchFamily="2" charset="0"/>
              </a:rPr>
              <a:t>Maramures</a:t>
            </a:r>
          </a:p>
          <a:p>
            <a:pPr marL="0" indent="0">
              <a:buNone/>
            </a:pPr>
            <a:r>
              <a:rPr lang="hu-HU" sz="1600" dirty="0">
                <a:latin typeface="Open Sans Light" pitchFamily="2" charset="0"/>
                <a:ea typeface="Open Sans Light" pitchFamily="2" charset="0"/>
                <a:cs typeface="Open Sans Light" pitchFamily="2" charset="0"/>
              </a:rPr>
              <a:t>Suceava</a:t>
            </a:r>
            <a:endParaRPr lang="hu-HU" sz="1800" dirty="0">
              <a:latin typeface="Open Sans Light" pitchFamily="2" charset="0"/>
              <a:ea typeface="Open Sans Light" pitchFamily="2" charset="0"/>
              <a:cs typeface="Open Sans Light" pitchFamily="2" charset="0"/>
            </a:endParaRPr>
          </a:p>
          <a:p>
            <a:pPr marL="0" indent="0">
              <a:buNone/>
            </a:pPr>
            <a:endParaRPr lang="hu-HU" sz="1800" dirty="0">
              <a:latin typeface="Open Sans Light" pitchFamily="2" charset="0"/>
              <a:ea typeface="Open Sans Light" pitchFamily="2" charset="0"/>
              <a:cs typeface="Open Sans Light" pitchFamily="2" charset="0"/>
            </a:endParaRPr>
          </a:p>
          <a:p>
            <a:pPr marL="0" indent="0">
              <a:buNone/>
            </a:pPr>
            <a:endParaRPr lang="hu-HU" sz="1800" dirty="0">
              <a:latin typeface="Open Sans Light" pitchFamily="2" charset="0"/>
              <a:ea typeface="Open Sans Light" pitchFamily="2" charset="0"/>
              <a:cs typeface="Open Sans Light" pitchFamily="2" charset="0"/>
            </a:endParaRPr>
          </a:p>
          <a:p>
            <a:endParaRPr lang="hu-HU" sz="1800" dirty="0">
              <a:latin typeface="Open Sans Light" pitchFamily="2" charset="0"/>
              <a:ea typeface="Open Sans Light" pitchFamily="2" charset="0"/>
              <a:cs typeface="Open Sans Light" pitchFamily="2" charset="0"/>
            </a:endParaRPr>
          </a:p>
          <a:p>
            <a:endParaRPr lang="x-none" sz="1800" dirty="0">
              <a:latin typeface="Open Sans Light" pitchFamily="2" charset="0"/>
              <a:ea typeface="Open Sans Light" pitchFamily="2" charset="0"/>
              <a:cs typeface="Open Sans Light" pitchFamily="2" charset="0"/>
            </a:endParaRPr>
          </a:p>
          <a:p>
            <a:endParaRPr lang="x-none" sz="1800" dirty="0">
              <a:latin typeface="Open Sans Light" pitchFamily="2" charset="0"/>
              <a:ea typeface="Open Sans Light" pitchFamily="2" charset="0"/>
              <a:cs typeface="Open Sans Light" pitchFamily="2" charset="0"/>
            </a:endParaRPr>
          </a:p>
        </p:txBody>
      </p:sp>
      <p:sp>
        <p:nvSpPr>
          <p:cNvPr id="12" name="Content Placeholder 2">
            <a:extLst>
              <a:ext uri="{FF2B5EF4-FFF2-40B4-BE49-F238E27FC236}">
                <a16:creationId xmlns="" xmlns:a16="http://schemas.microsoft.com/office/drawing/2014/main" id="{C929D06D-27DB-4A32-9F53-178760EFBEDC}"/>
              </a:ext>
            </a:extLst>
          </p:cNvPr>
          <p:cNvSpPr txBox="1">
            <a:spLocks/>
          </p:cNvSpPr>
          <p:nvPr/>
        </p:nvSpPr>
        <p:spPr>
          <a:xfrm>
            <a:off x="6302246" y="1821977"/>
            <a:ext cx="2213104" cy="142142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hu-HU" sz="1600" b="1" dirty="0" smtClean="0">
                <a:latin typeface="Open Sans Light" pitchFamily="2" charset="0"/>
                <a:ea typeface="Open Sans Light" pitchFamily="2" charset="0"/>
                <a:cs typeface="Open Sans Light" pitchFamily="2" charset="0"/>
              </a:rPr>
              <a:t>UKRAJINA</a:t>
            </a:r>
            <a:endParaRPr lang="hu-HU" sz="1600" b="1" dirty="0">
              <a:latin typeface="Open Sans Light" pitchFamily="2" charset="0"/>
              <a:ea typeface="Open Sans Light" pitchFamily="2" charset="0"/>
              <a:cs typeface="Open Sans Light" pitchFamily="2" charset="0"/>
            </a:endParaRPr>
          </a:p>
          <a:p>
            <a:pPr marL="0" indent="0">
              <a:buNone/>
            </a:pPr>
            <a:r>
              <a:rPr lang="hu-HU" sz="1600" dirty="0" err="1" smtClean="0">
                <a:latin typeface="Open Sans Light" pitchFamily="2" charset="0"/>
                <a:ea typeface="Open Sans Light" pitchFamily="2" charset="0"/>
                <a:cs typeface="Open Sans Light" pitchFamily="2" charset="0"/>
              </a:rPr>
              <a:t>Zakarpatská</a:t>
            </a:r>
            <a:endParaRPr lang="hu-HU" sz="1600" dirty="0" smtClean="0">
              <a:latin typeface="Open Sans Light" pitchFamily="2" charset="0"/>
              <a:ea typeface="Open Sans Light" pitchFamily="2" charset="0"/>
              <a:cs typeface="Open Sans Light" pitchFamily="2" charset="0"/>
            </a:endParaRPr>
          </a:p>
          <a:p>
            <a:pPr marL="0" indent="0">
              <a:buNone/>
            </a:pPr>
            <a:r>
              <a:rPr lang="hu-HU" sz="1600" dirty="0" err="1" smtClean="0">
                <a:latin typeface="Open Sans Light" pitchFamily="2" charset="0"/>
                <a:ea typeface="Open Sans Light" pitchFamily="2" charset="0"/>
                <a:cs typeface="Open Sans Light" pitchFamily="2" charset="0"/>
              </a:rPr>
              <a:t>Ivano-Frankivská</a:t>
            </a:r>
            <a:endParaRPr lang="hu-HU" sz="1600" dirty="0" smtClean="0">
              <a:latin typeface="Open Sans Light" pitchFamily="2" charset="0"/>
              <a:ea typeface="Open Sans Light" pitchFamily="2" charset="0"/>
              <a:cs typeface="Open Sans Light" pitchFamily="2" charset="0"/>
            </a:endParaRPr>
          </a:p>
          <a:p>
            <a:pPr marL="0" indent="0">
              <a:buNone/>
            </a:pPr>
            <a:r>
              <a:rPr lang="hu-HU" sz="1600" dirty="0" smtClean="0">
                <a:latin typeface="Open Sans Light" pitchFamily="2" charset="0"/>
                <a:ea typeface="Open Sans Light" pitchFamily="2" charset="0"/>
                <a:cs typeface="Open Sans Light" pitchFamily="2" charset="0"/>
              </a:rPr>
              <a:t> </a:t>
            </a:r>
            <a:r>
              <a:rPr lang="hu-HU" sz="1600" dirty="0" err="1" smtClean="0">
                <a:latin typeface="Open Sans Light" pitchFamily="2" charset="0"/>
                <a:ea typeface="Open Sans Light" pitchFamily="2" charset="0"/>
                <a:cs typeface="Open Sans Light" pitchFamily="2" charset="0"/>
              </a:rPr>
              <a:t>Chernivetská</a:t>
            </a:r>
            <a:endParaRPr lang="hu-HU" sz="1800" dirty="0" smtClean="0">
              <a:latin typeface="Open Sans Light" pitchFamily="2" charset="0"/>
              <a:ea typeface="Open Sans Light" pitchFamily="2" charset="0"/>
              <a:cs typeface="Open Sans Light" pitchFamily="2" charset="0"/>
            </a:endParaRPr>
          </a:p>
          <a:p>
            <a:pPr marL="0" indent="0">
              <a:buNone/>
            </a:pPr>
            <a:endParaRPr lang="hu-HU" sz="1800" dirty="0">
              <a:latin typeface="Open Sans Light" pitchFamily="2" charset="0"/>
              <a:ea typeface="Open Sans Light" pitchFamily="2" charset="0"/>
              <a:cs typeface="Open Sans Light" pitchFamily="2" charset="0"/>
            </a:endParaRPr>
          </a:p>
          <a:p>
            <a:endParaRPr lang="hu-HU" sz="1800" dirty="0">
              <a:latin typeface="Open Sans Light" pitchFamily="2" charset="0"/>
              <a:ea typeface="Open Sans Light" pitchFamily="2" charset="0"/>
              <a:cs typeface="Open Sans Light" pitchFamily="2" charset="0"/>
            </a:endParaRPr>
          </a:p>
          <a:p>
            <a:endParaRPr lang="x-none" sz="1800" dirty="0">
              <a:latin typeface="Open Sans Light" pitchFamily="2" charset="0"/>
              <a:ea typeface="Open Sans Light" pitchFamily="2" charset="0"/>
              <a:cs typeface="Open Sans Light" pitchFamily="2" charset="0"/>
            </a:endParaRPr>
          </a:p>
          <a:p>
            <a:endParaRPr lang="x-none" sz="1800" dirty="0">
              <a:latin typeface="Open Sans Light" pitchFamily="2" charset="0"/>
              <a:ea typeface="Open Sans Light" pitchFamily="2" charset="0"/>
              <a:cs typeface="Open Sans Light" pitchFamily="2" charset="0"/>
            </a:endParaRPr>
          </a:p>
        </p:txBody>
      </p:sp>
      <p:sp>
        <p:nvSpPr>
          <p:cNvPr id="13" name="Content Placeholder 2">
            <a:extLst>
              <a:ext uri="{FF2B5EF4-FFF2-40B4-BE49-F238E27FC236}">
                <a16:creationId xmlns="" xmlns:a16="http://schemas.microsoft.com/office/drawing/2014/main" id="{71FBC5A4-7835-453B-AD28-855F638A638F}"/>
              </a:ext>
            </a:extLst>
          </p:cNvPr>
          <p:cNvSpPr txBox="1">
            <a:spLocks/>
          </p:cNvSpPr>
          <p:nvPr/>
        </p:nvSpPr>
        <p:spPr>
          <a:xfrm>
            <a:off x="628648" y="4334685"/>
            <a:ext cx="2385139" cy="13902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hu-HU" sz="1600" dirty="0" err="1" smtClean="0">
                <a:latin typeface="Open Sans Light" pitchFamily="2" charset="0"/>
                <a:ea typeface="Open Sans Light" pitchFamily="2" charset="0"/>
                <a:cs typeface="Open Sans Light" pitchFamily="2" charset="0"/>
              </a:rPr>
              <a:t>Rozloha</a:t>
            </a:r>
            <a:r>
              <a:rPr lang="hu-HU" sz="1600" dirty="0" smtClean="0">
                <a:latin typeface="Open Sans Light" pitchFamily="2" charset="0"/>
                <a:ea typeface="Open Sans Light" pitchFamily="2" charset="0"/>
                <a:cs typeface="Open Sans Light" pitchFamily="2" charset="0"/>
              </a:rPr>
              <a:t>:</a:t>
            </a:r>
            <a:endParaRPr lang="hu-HU" sz="1600" dirty="0">
              <a:latin typeface="Open Sans Light" pitchFamily="2" charset="0"/>
              <a:ea typeface="Open Sans Light" pitchFamily="2" charset="0"/>
              <a:cs typeface="Open Sans Light" pitchFamily="2" charset="0"/>
            </a:endParaRPr>
          </a:p>
          <a:p>
            <a:pPr marL="0" indent="0">
              <a:buNone/>
            </a:pPr>
            <a:r>
              <a:rPr lang="hu-HU" sz="1600" b="1" dirty="0">
                <a:latin typeface="Open Sans Light" pitchFamily="2" charset="0"/>
                <a:ea typeface="Open Sans Light" pitchFamily="2" charset="0"/>
                <a:cs typeface="Open Sans Light" pitchFamily="2" charset="0"/>
              </a:rPr>
              <a:t>83.057 km</a:t>
            </a:r>
            <a:r>
              <a:rPr lang="hu-HU" sz="1600" b="1" baseline="30000" dirty="0">
                <a:latin typeface="Open Sans Light" pitchFamily="2" charset="0"/>
                <a:ea typeface="Open Sans Light" pitchFamily="2" charset="0"/>
                <a:cs typeface="Open Sans Light" pitchFamily="2" charset="0"/>
              </a:rPr>
              <a:t>2</a:t>
            </a:r>
          </a:p>
          <a:p>
            <a:pPr marL="0" indent="0">
              <a:buNone/>
            </a:pPr>
            <a:r>
              <a:rPr lang="hu-HU" sz="1600" dirty="0" err="1" smtClean="0">
                <a:latin typeface="Open Sans Light" pitchFamily="2" charset="0"/>
                <a:ea typeface="Open Sans Light" pitchFamily="2" charset="0"/>
                <a:cs typeface="Open Sans Light" pitchFamily="2" charset="0"/>
              </a:rPr>
              <a:t>Počet</a:t>
            </a:r>
            <a:r>
              <a:rPr lang="hu-HU" sz="1600" dirty="0" smtClean="0">
                <a:latin typeface="Open Sans Light" pitchFamily="2" charset="0"/>
                <a:ea typeface="Open Sans Light" pitchFamily="2" charset="0"/>
                <a:cs typeface="Open Sans Light" pitchFamily="2" charset="0"/>
              </a:rPr>
              <a:t> </a:t>
            </a:r>
            <a:r>
              <a:rPr lang="hu-HU" sz="1600" dirty="0" err="1" smtClean="0">
                <a:latin typeface="Open Sans Light" pitchFamily="2" charset="0"/>
                <a:ea typeface="Open Sans Light" pitchFamily="2" charset="0"/>
                <a:cs typeface="Open Sans Light" pitchFamily="2" charset="0"/>
              </a:rPr>
              <a:t>obyvateľ</a:t>
            </a:r>
            <a:r>
              <a:rPr lang="hu-HU" sz="1600" dirty="0" smtClean="0">
                <a:latin typeface="Open Sans Light" pitchFamily="2" charset="0"/>
                <a:ea typeface="Open Sans Light" pitchFamily="2" charset="0"/>
                <a:cs typeface="Open Sans Light" pitchFamily="2" charset="0"/>
              </a:rPr>
              <a:t>:</a:t>
            </a:r>
            <a:endParaRPr lang="hu-HU" sz="1600" dirty="0">
              <a:latin typeface="Open Sans Light" pitchFamily="2" charset="0"/>
              <a:ea typeface="Open Sans Light" pitchFamily="2" charset="0"/>
              <a:cs typeface="Open Sans Light" pitchFamily="2" charset="0"/>
            </a:endParaRPr>
          </a:p>
          <a:p>
            <a:pPr marL="0" indent="0">
              <a:buNone/>
            </a:pPr>
            <a:r>
              <a:rPr lang="hu-HU" sz="1600" b="1" dirty="0">
                <a:latin typeface="Open Sans Light" pitchFamily="2" charset="0"/>
                <a:ea typeface="Open Sans Light" pitchFamily="2" charset="0"/>
                <a:cs typeface="Open Sans Light" pitchFamily="2" charset="0"/>
              </a:rPr>
              <a:t>8.078.324 inhabitants </a:t>
            </a:r>
          </a:p>
          <a:p>
            <a:pPr marL="0" indent="0">
              <a:buNone/>
            </a:pPr>
            <a:endParaRPr lang="hu-HU" sz="1800" dirty="0">
              <a:latin typeface="Open Sans Light" pitchFamily="2" charset="0"/>
              <a:ea typeface="Open Sans Light" pitchFamily="2" charset="0"/>
              <a:cs typeface="Open Sans Light" pitchFamily="2" charset="0"/>
            </a:endParaRPr>
          </a:p>
          <a:p>
            <a:pPr marL="0" indent="0">
              <a:buNone/>
            </a:pPr>
            <a:endParaRPr lang="hu-HU" sz="1800" dirty="0">
              <a:latin typeface="Open Sans Light" pitchFamily="2" charset="0"/>
              <a:ea typeface="Open Sans Light" pitchFamily="2" charset="0"/>
              <a:cs typeface="Open Sans Light" pitchFamily="2" charset="0"/>
            </a:endParaRPr>
          </a:p>
          <a:p>
            <a:pPr marL="0" indent="0">
              <a:buNone/>
            </a:pPr>
            <a:endParaRPr lang="hu-HU" sz="1800" dirty="0">
              <a:latin typeface="Open Sans Light" pitchFamily="2" charset="0"/>
              <a:ea typeface="Open Sans Light" pitchFamily="2" charset="0"/>
              <a:cs typeface="Open Sans Light" pitchFamily="2" charset="0"/>
            </a:endParaRPr>
          </a:p>
          <a:p>
            <a:endParaRPr lang="hu-HU" sz="1800" dirty="0">
              <a:latin typeface="Open Sans Light" pitchFamily="2" charset="0"/>
              <a:ea typeface="Open Sans Light" pitchFamily="2" charset="0"/>
              <a:cs typeface="Open Sans Light" pitchFamily="2" charset="0"/>
            </a:endParaRPr>
          </a:p>
          <a:p>
            <a:endParaRPr lang="x-none" sz="1800" dirty="0">
              <a:latin typeface="Open Sans Light" pitchFamily="2" charset="0"/>
              <a:ea typeface="Open Sans Light" pitchFamily="2" charset="0"/>
              <a:cs typeface="Open Sans Light" pitchFamily="2" charset="0"/>
            </a:endParaRPr>
          </a:p>
          <a:p>
            <a:endParaRPr lang="x-none" sz="1800" dirty="0">
              <a:latin typeface="Open Sans Light" pitchFamily="2" charset="0"/>
              <a:ea typeface="Open Sans Light" pitchFamily="2" charset="0"/>
              <a:cs typeface="Open Sans Light" pitchFamily="2" charset="0"/>
            </a:endParaRPr>
          </a:p>
        </p:txBody>
      </p:sp>
    </p:spTree>
    <p:extLst>
      <p:ext uri="{BB962C8B-B14F-4D97-AF65-F5344CB8AC3E}">
        <p14:creationId xmlns:p14="http://schemas.microsoft.com/office/powerpoint/2010/main" val="11621528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DFB33F3-A665-2A1D-134E-9E244997B417}"/>
              </a:ext>
            </a:extLst>
          </p:cNvPr>
          <p:cNvSpPr>
            <a:spLocks noGrp="1"/>
          </p:cNvSpPr>
          <p:nvPr>
            <p:ph type="title"/>
          </p:nvPr>
        </p:nvSpPr>
        <p:spPr>
          <a:xfrm>
            <a:off x="841086" y="429780"/>
            <a:ext cx="7886700" cy="1325563"/>
          </a:xfrm>
        </p:spPr>
        <p:txBody>
          <a:bodyPr>
            <a:normAutofit/>
          </a:bodyPr>
          <a:lstStyle/>
          <a:p>
            <a:r>
              <a:rPr lang="hu-HU" sz="2200" b="1" dirty="0">
                <a:solidFill>
                  <a:schemeClr val="accent1">
                    <a:lumMod val="75000"/>
                  </a:schemeClr>
                </a:solidFill>
                <a:latin typeface="Open Sans ExtraBold" pitchFamily="2" charset="0"/>
                <a:ea typeface="Open Sans ExtraBold" pitchFamily="2" charset="0"/>
                <a:cs typeface="Open Sans ExtraBold" pitchFamily="2" charset="0"/>
              </a:rPr>
              <a:t>OPRÁVNENOSŤ</a:t>
            </a:r>
            <a:br>
              <a:rPr lang="hu-HU" sz="2200" b="1" dirty="0">
                <a:solidFill>
                  <a:schemeClr val="accent1">
                    <a:lumMod val="75000"/>
                  </a:schemeClr>
                </a:solidFill>
                <a:latin typeface="Open Sans ExtraBold" pitchFamily="2" charset="0"/>
                <a:ea typeface="Open Sans ExtraBold" pitchFamily="2" charset="0"/>
                <a:cs typeface="Open Sans ExtraBold" pitchFamily="2" charset="0"/>
              </a:rPr>
            </a:br>
            <a:r>
              <a:rPr lang="hu-HU" sz="2200" b="1" dirty="0" err="1" smtClean="0">
                <a:latin typeface="Open Sans ExtraBold" pitchFamily="2" charset="0"/>
                <a:ea typeface="Open Sans ExtraBold" pitchFamily="2" charset="0"/>
                <a:cs typeface="Open Sans ExtraBold" pitchFamily="2" charset="0"/>
              </a:rPr>
              <a:t>Náklady</a:t>
            </a:r>
            <a:endParaRPr lang="x-none" sz="2200" b="1" dirty="0">
              <a:latin typeface="Open Sans ExtraBold" pitchFamily="2" charset="0"/>
              <a:ea typeface="Open Sans ExtraBold" pitchFamily="2" charset="0"/>
              <a:cs typeface="Open Sans ExtraBold" pitchFamily="2" charset="0"/>
            </a:endParaRPr>
          </a:p>
        </p:txBody>
      </p:sp>
      <p:sp>
        <p:nvSpPr>
          <p:cNvPr id="3" name="Content Placeholder 2">
            <a:extLst>
              <a:ext uri="{FF2B5EF4-FFF2-40B4-BE49-F238E27FC236}">
                <a16:creationId xmlns="" xmlns:a16="http://schemas.microsoft.com/office/drawing/2014/main" id="{DDD77D7A-34EE-52FF-BCC6-BC5BC0952499}"/>
              </a:ext>
            </a:extLst>
          </p:cNvPr>
          <p:cNvSpPr>
            <a:spLocks noGrp="1"/>
          </p:cNvSpPr>
          <p:nvPr>
            <p:ph idx="1"/>
          </p:nvPr>
        </p:nvSpPr>
        <p:spPr>
          <a:xfrm>
            <a:off x="628650" y="1825625"/>
            <a:ext cx="8020828" cy="4080653"/>
          </a:xfrm>
        </p:spPr>
        <p:txBody>
          <a:bodyPr>
            <a:normAutofit fontScale="92500" lnSpcReduction="20000"/>
          </a:bodyPr>
          <a:lstStyle/>
          <a:p>
            <a:pPr marL="0" indent="0">
              <a:buNone/>
            </a:pPr>
            <a:r>
              <a:rPr lang="hu-HU" sz="1800" b="1" dirty="0" err="1" smtClean="0">
                <a:latin typeface="Open Sans Light" pitchFamily="2" charset="0"/>
                <a:ea typeface="Open Sans Light" pitchFamily="2" charset="0"/>
                <a:cs typeface="Open Sans Light" pitchFamily="2" charset="0"/>
              </a:rPr>
              <a:t>Všeobecné</a:t>
            </a:r>
            <a:r>
              <a:rPr lang="hu-HU" sz="1800" b="1" dirty="0" smtClean="0">
                <a:latin typeface="Open Sans Light" pitchFamily="2" charset="0"/>
                <a:ea typeface="Open Sans Light" pitchFamily="2" charset="0"/>
                <a:cs typeface="Open Sans Light" pitchFamily="2" charset="0"/>
              </a:rPr>
              <a:t> </a:t>
            </a:r>
            <a:r>
              <a:rPr lang="hu-HU" sz="1800" b="1" dirty="0" err="1">
                <a:latin typeface="Open Sans Light" pitchFamily="2" charset="0"/>
                <a:ea typeface="Open Sans Light" pitchFamily="2" charset="0"/>
                <a:cs typeface="Open Sans Light" pitchFamily="2" charset="0"/>
              </a:rPr>
              <a:t>požiadavky</a:t>
            </a:r>
            <a:r>
              <a:rPr lang="hu-HU" sz="1800" b="1" dirty="0">
                <a:latin typeface="Open Sans Light" pitchFamily="2" charset="0"/>
                <a:ea typeface="Open Sans Light" pitchFamily="2" charset="0"/>
                <a:cs typeface="Open Sans Light" pitchFamily="2" charset="0"/>
              </a:rPr>
              <a:t> na </a:t>
            </a:r>
            <a:r>
              <a:rPr lang="hu-HU" sz="1800" b="1" dirty="0" err="1">
                <a:latin typeface="Open Sans Light" pitchFamily="2" charset="0"/>
                <a:ea typeface="Open Sans Light" pitchFamily="2" charset="0"/>
                <a:cs typeface="Open Sans Light" pitchFamily="2" charset="0"/>
              </a:rPr>
              <a:t>oprávnenosť</a:t>
            </a:r>
            <a:r>
              <a:rPr lang="hu-HU" sz="1800" b="1" dirty="0">
                <a:latin typeface="Open Sans Light" pitchFamily="2" charset="0"/>
                <a:ea typeface="Open Sans Light" pitchFamily="2" charset="0"/>
                <a:cs typeface="Open Sans Light" pitchFamily="2" charset="0"/>
              </a:rPr>
              <a:t> </a:t>
            </a:r>
            <a:r>
              <a:rPr lang="hu-HU" sz="1800" dirty="0" err="1" smtClean="0">
                <a:latin typeface="Open Sans Light" pitchFamily="2" charset="0"/>
                <a:ea typeface="Open Sans Light" pitchFamily="2" charset="0"/>
                <a:cs typeface="Open Sans Light" pitchFamily="2" charset="0"/>
              </a:rPr>
              <a:t>nákladov</a:t>
            </a:r>
            <a:r>
              <a:rPr lang="hu-HU" sz="1800" dirty="0">
                <a:latin typeface="Open Sans Light" pitchFamily="2" charset="0"/>
                <a:ea typeface="Open Sans Light" pitchFamily="2" charset="0"/>
                <a:cs typeface="Open Sans Light" pitchFamily="2" charset="0"/>
              </a:rPr>
              <a:t>:</a:t>
            </a:r>
          </a:p>
          <a:p>
            <a:pPr algn="just">
              <a:buClr>
                <a:schemeClr val="accent1">
                  <a:lumMod val="75000"/>
                </a:schemeClr>
              </a:buClr>
            </a:pPr>
            <a:r>
              <a:rPr lang="hu-HU" sz="1800" dirty="0" err="1" smtClean="0">
                <a:latin typeface="Open Sans Light" pitchFamily="2" charset="0"/>
                <a:ea typeface="Open Sans Light" pitchFamily="2" charset="0"/>
                <a:cs typeface="Open Sans Light" pitchFamily="2" charset="0"/>
              </a:rPr>
              <a:t>sú</a:t>
            </a:r>
            <a:r>
              <a:rPr lang="hu-HU" sz="1800" dirty="0" smtClean="0">
                <a:latin typeface="Open Sans Light" pitchFamily="2" charset="0"/>
                <a:ea typeface="Open Sans Light" pitchFamily="2" charset="0"/>
                <a:cs typeface="Open Sans Light" pitchFamily="2" charset="0"/>
              </a:rPr>
              <a:t> </a:t>
            </a:r>
            <a:r>
              <a:rPr lang="hu-HU" sz="1800" dirty="0">
                <a:latin typeface="Open Sans Light" pitchFamily="2" charset="0"/>
                <a:ea typeface="Open Sans Light" pitchFamily="2" charset="0"/>
                <a:cs typeface="Open Sans Light" pitchFamily="2" charset="0"/>
              </a:rPr>
              <a:t>v </a:t>
            </a:r>
            <a:r>
              <a:rPr lang="hu-HU" sz="1800" dirty="0" err="1">
                <a:latin typeface="Open Sans Light" pitchFamily="2" charset="0"/>
                <a:ea typeface="Open Sans Light" pitchFamily="2" charset="0"/>
                <a:cs typeface="Open Sans Light" pitchFamily="2" charset="0"/>
              </a:rPr>
              <a:t>súlade</a:t>
            </a:r>
            <a:r>
              <a:rPr lang="hu-HU" sz="1800" dirty="0">
                <a:latin typeface="Open Sans Light" pitchFamily="2" charset="0"/>
                <a:ea typeface="Open Sans Light" pitchFamily="2" charset="0"/>
                <a:cs typeface="Open Sans Light" pitchFamily="2" charset="0"/>
              </a:rPr>
              <a:t> </a:t>
            </a:r>
            <a:r>
              <a:rPr lang="hu-HU" sz="1800" dirty="0" err="1">
                <a:latin typeface="Open Sans Light" pitchFamily="2" charset="0"/>
                <a:ea typeface="Open Sans Light" pitchFamily="2" charset="0"/>
                <a:cs typeface="Open Sans Light" pitchFamily="2" charset="0"/>
              </a:rPr>
              <a:t>so</a:t>
            </a:r>
            <a:r>
              <a:rPr lang="hu-HU" sz="1800" dirty="0">
                <a:latin typeface="Open Sans Light" pitchFamily="2" charset="0"/>
                <a:ea typeface="Open Sans Light" pitchFamily="2" charset="0"/>
                <a:cs typeface="Open Sans Light" pitchFamily="2" charset="0"/>
              </a:rPr>
              <a:t> </a:t>
            </a:r>
            <a:r>
              <a:rPr lang="hu-HU" sz="1800" dirty="0" err="1">
                <a:latin typeface="Open Sans Light" pitchFamily="2" charset="0"/>
                <a:ea typeface="Open Sans Light" pitchFamily="2" charset="0"/>
                <a:cs typeface="Open Sans Light" pitchFamily="2" charset="0"/>
              </a:rPr>
              <a:t>zásadou</a:t>
            </a:r>
            <a:r>
              <a:rPr lang="hu-HU" sz="1800" dirty="0">
                <a:latin typeface="Open Sans Light" pitchFamily="2" charset="0"/>
                <a:ea typeface="Open Sans Light" pitchFamily="2" charset="0"/>
                <a:cs typeface="Open Sans Light" pitchFamily="2" charset="0"/>
              </a:rPr>
              <a:t> </a:t>
            </a:r>
            <a:r>
              <a:rPr lang="hu-HU" sz="1800" dirty="0" err="1">
                <a:latin typeface="Open Sans Light" pitchFamily="2" charset="0"/>
                <a:ea typeface="Open Sans Light" pitchFamily="2" charset="0"/>
                <a:cs typeface="Open Sans Light" pitchFamily="2" charset="0"/>
              </a:rPr>
              <a:t>riadneho</a:t>
            </a:r>
            <a:r>
              <a:rPr lang="hu-HU" sz="1800" dirty="0">
                <a:latin typeface="Open Sans Light" pitchFamily="2" charset="0"/>
                <a:ea typeface="Open Sans Light" pitchFamily="2" charset="0"/>
                <a:cs typeface="Open Sans Light" pitchFamily="2" charset="0"/>
              </a:rPr>
              <a:t> </a:t>
            </a:r>
            <a:r>
              <a:rPr lang="hu-HU" sz="1800" dirty="0" err="1">
                <a:latin typeface="Open Sans Light" pitchFamily="2" charset="0"/>
                <a:ea typeface="Open Sans Light" pitchFamily="2" charset="0"/>
                <a:cs typeface="Open Sans Light" pitchFamily="2" charset="0"/>
              </a:rPr>
              <a:t>finančného</a:t>
            </a:r>
            <a:r>
              <a:rPr lang="hu-HU" sz="1800" dirty="0">
                <a:latin typeface="Open Sans Light" pitchFamily="2" charset="0"/>
                <a:ea typeface="Open Sans Light" pitchFamily="2" charset="0"/>
                <a:cs typeface="Open Sans Light" pitchFamily="2" charset="0"/>
              </a:rPr>
              <a:t> </a:t>
            </a:r>
            <a:r>
              <a:rPr lang="hu-HU" sz="1800" dirty="0" err="1">
                <a:latin typeface="Open Sans Light" pitchFamily="2" charset="0"/>
                <a:ea typeface="Open Sans Light" pitchFamily="2" charset="0"/>
                <a:cs typeface="Open Sans Light" pitchFamily="2" charset="0"/>
              </a:rPr>
              <a:t>hospodárenia</a:t>
            </a:r>
            <a:r>
              <a:rPr lang="hu-HU" sz="1800" dirty="0">
                <a:latin typeface="Open Sans Light" pitchFamily="2" charset="0"/>
                <a:ea typeface="Open Sans Light" pitchFamily="2" charset="0"/>
                <a:cs typeface="Open Sans Light" pitchFamily="2" charset="0"/>
              </a:rPr>
              <a:t> a s </a:t>
            </a:r>
            <a:r>
              <a:rPr lang="hu-HU" sz="1800" dirty="0" err="1">
                <a:latin typeface="Open Sans Light" pitchFamily="2" charset="0"/>
                <a:ea typeface="Open Sans Light" pitchFamily="2" charset="0"/>
                <a:cs typeface="Open Sans Light" pitchFamily="2" charset="0"/>
              </a:rPr>
              <a:t>pravidlami</a:t>
            </a:r>
            <a:r>
              <a:rPr lang="hu-HU" sz="1800" dirty="0">
                <a:latin typeface="Open Sans Light" pitchFamily="2" charset="0"/>
                <a:ea typeface="Open Sans Light" pitchFamily="2" charset="0"/>
                <a:cs typeface="Open Sans Light" pitchFamily="2" charset="0"/>
              </a:rPr>
              <a:t> EÚ, </a:t>
            </a:r>
            <a:r>
              <a:rPr lang="hu-HU" sz="1800" dirty="0" err="1">
                <a:latin typeface="Open Sans Light" pitchFamily="2" charset="0"/>
                <a:ea typeface="Open Sans Light" pitchFamily="2" charset="0"/>
                <a:cs typeface="Open Sans Light" pitchFamily="2" charset="0"/>
              </a:rPr>
              <a:t>programu</a:t>
            </a:r>
            <a:r>
              <a:rPr lang="hu-HU" sz="1800" dirty="0">
                <a:latin typeface="Open Sans Light" pitchFamily="2" charset="0"/>
                <a:ea typeface="Open Sans Light" pitchFamily="2" charset="0"/>
                <a:cs typeface="Open Sans Light" pitchFamily="2" charset="0"/>
              </a:rPr>
              <a:t> a </a:t>
            </a:r>
            <a:r>
              <a:rPr lang="hu-HU" sz="1800" dirty="0" err="1">
                <a:latin typeface="Open Sans Light" pitchFamily="2" charset="0"/>
                <a:ea typeface="Open Sans Light" pitchFamily="2" charset="0"/>
                <a:cs typeface="Open Sans Light" pitchFamily="2" charset="0"/>
              </a:rPr>
              <a:t>vnútroštátnymi</a:t>
            </a:r>
            <a:r>
              <a:rPr lang="hu-HU" sz="1800" dirty="0">
                <a:latin typeface="Open Sans Light" pitchFamily="2" charset="0"/>
                <a:ea typeface="Open Sans Light" pitchFamily="2" charset="0"/>
                <a:cs typeface="Open Sans Light" pitchFamily="2" charset="0"/>
              </a:rPr>
              <a:t> </a:t>
            </a:r>
            <a:r>
              <a:rPr lang="hu-HU" sz="1800" dirty="0" err="1">
                <a:latin typeface="Open Sans Light" pitchFamily="2" charset="0"/>
                <a:ea typeface="Open Sans Light" pitchFamily="2" charset="0"/>
                <a:cs typeface="Open Sans Light" pitchFamily="2" charset="0"/>
              </a:rPr>
              <a:t>pravidlami</a:t>
            </a:r>
            <a:r>
              <a:rPr lang="hu-HU" sz="1800" dirty="0">
                <a:latin typeface="Open Sans Light" pitchFamily="2" charset="0"/>
                <a:ea typeface="Open Sans Light" pitchFamily="2" charset="0"/>
                <a:cs typeface="Open Sans Light" pitchFamily="2" charset="0"/>
              </a:rPr>
              <a:t> </a:t>
            </a:r>
            <a:r>
              <a:rPr lang="hu-HU" sz="1800" dirty="0" err="1">
                <a:latin typeface="Open Sans Light" pitchFamily="2" charset="0"/>
                <a:ea typeface="Open Sans Light" pitchFamily="2" charset="0"/>
                <a:cs typeface="Open Sans Light" pitchFamily="2" charset="0"/>
              </a:rPr>
              <a:t>verejného</a:t>
            </a:r>
            <a:r>
              <a:rPr lang="hu-HU" sz="1800" dirty="0">
                <a:latin typeface="Open Sans Light" pitchFamily="2" charset="0"/>
                <a:ea typeface="Open Sans Light" pitchFamily="2" charset="0"/>
                <a:cs typeface="Open Sans Light" pitchFamily="2" charset="0"/>
              </a:rPr>
              <a:t> </a:t>
            </a:r>
            <a:r>
              <a:rPr lang="hu-HU" sz="1800" dirty="0" err="1">
                <a:latin typeface="Open Sans Light" pitchFamily="2" charset="0"/>
                <a:ea typeface="Open Sans Light" pitchFamily="2" charset="0"/>
                <a:cs typeface="Open Sans Light" pitchFamily="2" charset="0"/>
              </a:rPr>
              <a:t>obstarávania</a:t>
            </a:r>
            <a:r>
              <a:rPr lang="hu-HU" sz="1800" dirty="0" smtClean="0">
                <a:latin typeface="Open Sans Light" pitchFamily="2" charset="0"/>
                <a:ea typeface="Open Sans Light" pitchFamily="2" charset="0"/>
                <a:cs typeface="Open Sans Light" pitchFamily="2" charset="0"/>
              </a:rPr>
              <a:t>;</a:t>
            </a:r>
          </a:p>
          <a:p>
            <a:pPr algn="just">
              <a:buClr>
                <a:schemeClr val="accent1">
                  <a:lumMod val="75000"/>
                </a:schemeClr>
              </a:buClr>
            </a:pPr>
            <a:r>
              <a:rPr lang="hu-HU" sz="1800" dirty="0" err="1" smtClean="0">
                <a:latin typeface="Open Sans Light" pitchFamily="2" charset="0"/>
                <a:ea typeface="Open Sans Light" pitchFamily="2" charset="0"/>
                <a:cs typeface="Open Sans Light" pitchFamily="2" charset="0"/>
              </a:rPr>
              <a:t>Súvisia</a:t>
            </a:r>
            <a:r>
              <a:rPr lang="hu-HU" sz="1800" dirty="0" smtClean="0">
                <a:latin typeface="Open Sans Light" pitchFamily="2" charset="0"/>
                <a:ea typeface="Open Sans Light" pitchFamily="2" charset="0"/>
                <a:cs typeface="Open Sans Light" pitchFamily="2" charset="0"/>
              </a:rPr>
              <a:t> s </a:t>
            </a:r>
            <a:r>
              <a:rPr lang="hu-HU" sz="1800" dirty="0" err="1">
                <a:latin typeface="Open Sans Light" pitchFamily="2" charset="0"/>
                <a:ea typeface="Open Sans Light" pitchFamily="2" charset="0"/>
                <a:cs typeface="Open Sans Light" pitchFamily="2" charset="0"/>
              </a:rPr>
              <a:t>nákladmi</a:t>
            </a:r>
            <a:r>
              <a:rPr lang="hu-HU" sz="1800" dirty="0">
                <a:latin typeface="Open Sans Light" pitchFamily="2" charset="0"/>
                <a:ea typeface="Open Sans Light" pitchFamily="2" charset="0"/>
                <a:cs typeface="Open Sans Light" pitchFamily="2" charset="0"/>
              </a:rPr>
              <a:t> na </a:t>
            </a:r>
            <a:r>
              <a:rPr lang="hu-HU" sz="1800" dirty="0" err="1">
                <a:latin typeface="Open Sans Light" pitchFamily="2" charset="0"/>
                <a:ea typeface="Open Sans Light" pitchFamily="2" charset="0"/>
                <a:cs typeface="Open Sans Light" pitchFamily="2" charset="0"/>
              </a:rPr>
              <a:t>realizáciu</a:t>
            </a:r>
            <a:r>
              <a:rPr lang="hu-HU" sz="1800" dirty="0">
                <a:latin typeface="Open Sans Light" pitchFamily="2" charset="0"/>
                <a:ea typeface="Open Sans Light" pitchFamily="2" charset="0"/>
                <a:cs typeface="Open Sans Light" pitchFamily="2" charset="0"/>
              </a:rPr>
              <a:t> </a:t>
            </a:r>
            <a:r>
              <a:rPr lang="hu-HU" sz="1800" dirty="0" err="1">
                <a:latin typeface="Open Sans Light" pitchFamily="2" charset="0"/>
                <a:ea typeface="Open Sans Light" pitchFamily="2" charset="0"/>
                <a:cs typeface="Open Sans Light" pitchFamily="2" charset="0"/>
              </a:rPr>
              <a:t>projektu</a:t>
            </a:r>
            <a:r>
              <a:rPr lang="hu-HU" sz="1800" dirty="0">
                <a:latin typeface="Open Sans Light" pitchFamily="2" charset="0"/>
                <a:ea typeface="Open Sans Light" pitchFamily="2" charset="0"/>
                <a:cs typeface="Open Sans Light" pitchFamily="2" charset="0"/>
              </a:rPr>
              <a:t> </a:t>
            </a:r>
            <a:r>
              <a:rPr lang="hu-HU" sz="1800" dirty="0" err="1">
                <a:latin typeface="Open Sans Light" pitchFamily="2" charset="0"/>
                <a:ea typeface="Open Sans Light" pitchFamily="2" charset="0"/>
                <a:cs typeface="Open Sans Light" pitchFamily="2" charset="0"/>
              </a:rPr>
              <a:t>schváleného</a:t>
            </a:r>
            <a:r>
              <a:rPr lang="hu-HU" sz="1800" dirty="0">
                <a:latin typeface="Open Sans Light" pitchFamily="2" charset="0"/>
                <a:ea typeface="Open Sans Light" pitchFamily="2" charset="0"/>
                <a:cs typeface="Open Sans Light" pitchFamily="2" charset="0"/>
              </a:rPr>
              <a:t> MV a </a:t>
            </a:r>
            <a:r>
              <a:rPr lang="hu-HU" sz="1800" dirty="0" err="1">
                <a:latin typeface="Open Sans Light" pitchFamily="2" charset="0"/>
                <a:ea typeface="Open Sans Light" pitchFamily="2" charset="0"/>
                <a:cs typeface="Open Sans Light" pitchFamily="2" charset="0"/>
              </a:rPr>
              <a:t>aktivít</a:t>
            </a:r>
            <a:r>
              <a:rPr lang="hu-HU" sz="1800" dirty="0">
                <a:latin typeface="Open Sans Light" pitchFamily="2" charset="0"/>
                <a:ea typeface="Open Sans Light" pitchFamily="2" charset="0"/>
                <a:cs typeface="Open Sans Light" pitchFamily="2" charset="0"/>
              </a:rPr>
              <a:t> </a:t>
            </a:r>
            <a:r>
              <a:rPr lang="hu-HU" sz="1800" dirty="0" err="1">
                <a:latin typeface="Open Sans Light" pitchFamily="2" charset="0"/>
                <a:ea typeface="Open Sans Light" pitchFamily="2" charset="0"/>
                <a:cs typeface="Open Sans Light" pitchFamily="2" charset="0"/>
              </a:rPr>
              <a:t>uvedených</a:t>
            </a:r>
            <a:r>
              <a:rPr lang="hu-HU" sz="1800" dirty="0">
                <a:latin typeface="Open Sans Light" pitchFamily="2" charset="0"/>
                <a:ea typeface="Open Sans Light" pitchFamily="2" charset="0"/>
                <a:cs typeface="Open Sans Light" pitchFamily="2" charset="0"/>
              </a:rPr>
              <a:t> v </a:t>
            </a:r>
            <a:r>
              <a:rPr lang="hu-HU" sz="1800" dirty="0" err="1">
                <a:latin typeface="Open Sans Light" pitchFamily="2" charset="0"/>
                <a:ea typeface="Open Sans Light" pitchFamily="2" charset="0"/>
                <a:cs typeface="Open Sans Light" pitchFamily="2" charset="0"/>
              </a:rPr>
              <a:t>prílohe</a:t>
            </a:r>
            <a:r>
              <a:rPr lang="hu-HU" sz="1800" dirty="0">
                <a:latin typeface="Open Sans Light" pitchFamily="2" charset="0"/>
                <a:ea typeface="Open Sans Light" pitchFamily="2" charset="0"/>
                <a:cs typeface="Open Sans Light" pitchFamily="2" charset="0"/>
              </a:rPr>
              <a:t> II VZ a je </a:t>
            </a:r>
            <a:r>
              <a:rPr lang="hu-HU" sz="1800" dirty="0" err="1">
                <a:latin typeface="Open Sans Light" pitchFamily="2" charset="0"/>
                <a:ea typeface="Open Sans Light" pitchFamily="2" charset="0"/>
                <a:cs typeface="Open Sans Light" pitchFamily="2" charset="0"/>
              </a:rPr>
              <a:t>nevyhnutný</a:t>
            </a:r>
            <a:r>
              <a:rPr lang="hu-HU" sz="1800" dirty="0">
                <a:latin typeface="Open Sans Light" pitchFamily="2" charset="0"/>
                <a:ea typeface="Open Sans Light" pitchFamily="2" charset="0"/>
                <a:cs typeface="Open Sans Light" pitchFamily="2" charset="0"/>
              </a:rPr>
              <a:t> na </a:t>
            </a:r>
            <a:r>
              <a:rPr lang="hu-HU" sz="1800" dirty="0" err="1">
                <a:latin typeface="Open Sans Light" pitchFamily="2" charset="0"/>
                <a:ea typeface="Open Sans Light" pitchFamily="2" charset="0"/>
                <a:cs typeface="Open Sans Light" pitchFamily="2" charset="0"/>
              </a:rPr>
              <a:t>dosiahnutie</a:t>
            </a:r>
            <a:r>
              <a:rPr lang="hu-HU" sz="1800" dirty="0">
                <a:latin typeface="Open Sans Light" pitchFamily="2" charset="0"/>
                <a:ea typeface="Open Sans Light" pitchFamily="2" charset="0"/>
                <a:cs typeface="Open Sans Light" pitchFamily="2" charset="0"/>
              </a:rPr>
              <a:t> </a:t>
            </a:r>
            <a:r>
              <a:rPr lang="hu-HU" sz="1800" dirty="0" err="1">
                <a:latin typeface="Open Sans Light" pitchFamily="2" charset="0"/>
                <a:ea typeface="Open Sans Light" pitchFamily="2" charset="0"/>
                <a:cs typeface="Open Sans Light" pitchFamily="2" charset="0"/>
              </a:rPr>
              <a:t>cieľov</a:t>
            </a:r>
            <a:r>
              <a:rPr lang="hu-HU" sz="1800" dirty="0">
                <a:latin typeface="Open Sans Light" pitchFamily="2" charset="0"/>
                <a:ea typeface="Open Sans Light" pitchFamily="2" charset="0"/>
                <a:cs typeface="Open Sans Light" pitchFamily="2" charset="0"/>
              </a:rPr>
              <a:t>/</a:t>
            </a:r>
            <a:r>
              <a:rPr lang="hu-HU" sz="1800" dirty="0" err="1">
                <a:latin typeface="Open Sans Light" pitchFamily="2" charset="0"/>
                <a:ea typeface="Open Sans Light" pitchFamily="2" charset="0"/>
                <a:cs typeface="Open Sans Light" pitchFamily="2" charset="0"/>
              </a:rPr>
              <a:t>výstupov</a:t>
            </a:r>
            <a:r>
              <a:rPr lang="hu-HU" sz="1800" dirty="0">
                <a:latin typeface="Open Sans Light" pitchFamily="2" charset="0"/>
                <a:ea typeface="Open Sans Light" pitchFamily="2" charset="0"/>
                <a:cs typeface="Open Sans Light" pitchFamily="2" charset="0"/>
              </a:rPr>
              <a:t> </a:t>
            </a:r>
            <a:r>
              <a:rPr lang="hu-HU" sz="1800" dirty="0" err="1">
                <a:latin typeface="Open Sans Light" pitchFamily="2" charset="0"/>
                <a:ea typeface="Open Sans Light" pitchFamily="2" charset="0"/>
                <a:cs typeface="Open Sans Light" pitchFamily="2" charset="0"/>
              </a:rPr>
              <a:t>projektu</a:t>
            </a:r>
            <a:r>
              <a:rPr lang="hu-HU" sz="1800" dirty="0">
                <a:latin typeface="Open Sans Light" pitchFamily="2" charset="0"/>
                <a:ea typeface="Open Sans Light" pitchFamily="2" charset="0"/>
                <a:cs typeface="Open Sans Light" pitchFamily="2" charset="0"/>
              </a:rPr>
              <a:t> a </a:t>
            </a:r>
            <a:r>
              <a:rPr lang="hu-HU" sz="1800" dirty="0" err="1">
                <a:latin typeface="Open Sans Light" pitchFamily="2" charset="0"/>
                <a:ea typeface="Open Sans Light" pitchFamily="2" charset="0"/>
                <a:cs typeface="Open Sans Light" pitchFamily="2" charset="0"/>
              </a:rPr>
              <a:t>nevznikol</a:t>
            </a:r>
            <a:r>
              <a:rPr lang="hu-HU" sz="1800" dirty="0">
                <a:latin typeface="Open Sans Light" pitchFamily="2" charset="0"/>
                <a:ea typeface="Open Sans Light" pitchFamily="2" charset="0"/>
                <a:cs typeface="Open Sans Light" pitchFamily="2" charset="0"/>
              </a:rPr>
              <a:t> </a:t>
            </a:r>
            <a:r>
              <a:rPr lang="hu-HU" sz="1800" dirty="0" err="1">
                <a:latin typeface="Open Sans Light" pitchFamily="2" charset="0"/>
                <a:ea typeface="Open Sans Light" pitchFamily="2" charset="0"/>
                <a:cs typeface="Open Sans Light" pitchFamily="2" charset="0"/>
              </a:rPr>
              <a:t>by</a:t>
            </a:r>
            <a:r>
              <a:rPr lang="hu-HU" sz="1800" dirty="0">
                <a:latin typeface="Open Sans Light" pitchFamily="2" charset="0"/>
                <a:ea typeface="Open Sans Light" pitchFamily="2" charset="0"/>
                <a:cs typeface="Open Sans Light" pitchFamily="2" charset="0"/>
              </a:rPr>
              <a:t>, </a:t>
            </a:r>
            <a:r>
              <a:rPr lang="hu-HU" sz="1800" dirty="0" err="1">
                <a:latin typeface="Open Sans Light" pitchFamily="2" charset="0"/>
                <a:ea typeface="Open Sans Light" pitchFamily="2" charset="0"/>
                <a:cs typeface="Open Sans Light" pitchFamily="2" charset="0"/>
              </a:rPr>
              <a:t>ak</a:t>
            </a:r>
            <a:r>
              <a:rPr lang="hu-HU" sz="1800" dirty="0">
                <a:latin typeface="Open Sans Light" pitchFamily="2" charset="0"/>
                <a:ea typeface="Open Sans Light" pitchFamily="2" charset="0"/>
                <a:cs typeface="Open Sans Light" pitchFamily="2" charset="0"/>
              </a:rPr>
              <a:t> </a:t>
            </a:r>
            <a:r>
              <a:rPr lang="hu-HU" sz="1800" dirty="0" err="1">
                <a:latin typeface="Open Sans Light" pitchFamily="2" charset="0"/>
                <a:ea typeface="Open Sans Light" pitchFamily="2" charset="0"/>
                <a:cs typeface="Open Sans Light" pitchFamily="2" charset="0"/>
              </a:rPr>
              <a:t>by</a:t>
            </a:r>
            <a:r>
              <a:rPr lang="hu-HU" sz="1800" dirty="0">
                <a:latin typeface="Open Sans Light" pitchFamily="2" charset="0"/>
                <a:ea typeface="Open Sans Light" pitchFamily="2" charset="0"/>
                <a:cs typeface="Open Sans Light" pitchFamily="2" charset="0"/>
              </a:rPr>
              <a:t> </a:t>
            </a:r>
            <a:r>
              <a:rPr lang="hu-HU" sz="1800" dirty="0" err="1">
                <a:latin typeface="Open Sans Light" pitchFamily="2" charset="0"/>
                <a:ea typeface="Open Sans Light" pitchFamily="2" charset="0"/>
                <a:cs typeface="Open Sans Light" pitchFamily="2" charset="0"/>
              </a:rPr>
              <a:t>sa</a:t>
            </a:r>
            <a:r>
              <a:rPr lang="hu-HU" sz="1800" dirty="0">
                <a:latin typeface="Open Sans Light" pitchFamily="2" charset="0"/>
                <a:ea typeface="Open Sans Light" pitchFamily="2" charset="0"/>
                <a:cs typeface="Open Sans Light" pitchFamily="2" charset="0"/>
              </a:rPr>
              <a:t> projekt </a:t>
            </a:r>
            <a:r>
              <a:rPr lang="hu-HU" sz="1800" dirty="0" err="1">
                <a:latin typeface="Open Sans Light" pitchFamily="2" charset="0"/>
                <a:ea typeface="Open Sans Light" pitchFamily="2" charset="0"/>
                <a:cs typeface="Open Sans Light" pitchFamily="2" charset="0"/>
              </a:rPr>
              <a:t>nerealizoval</a:t>
            </a:r>
            <a:r>
              <a:rPr lang="hu-HU" sz="1800" dirty="0" smtClean="0">
                <a:latin typeface="Open Sans Light" pitchFamily="2" charset="0"/>
                <a:ea typeface="Open Sans Light" pitchFamily="2" charset="0"/>
                <a:cs typeface="Open Sans Light" pitchFamily="2" charset="0"/>
              </a:rPr>
              <a:t>;</a:t>
            </a:r>
          </a:p>
          <a:p>
            <a:pPr algn="just">
              <a:buClr>
                <a:schemeClr val="accent1">
                  <a:lumMod val="75000"/>
                </a:schemeClr>
              </a:buClr>
            </a:pPr>
            <a:r>
              <a:rPr lang="hu-HU" sz="1800" dirty="0" err="1" smtClean="0">
                <a:latin typeface="Open Sans Light" pitchFamily="2" charset="0"/>
                <a:ea typeface="Open Sans Light" pitchFamily="2" charset="0"/>
                <a:cs typeface="Open Sans Light" pitchFamily="2" charset="0"/>
              </a:rPr>
              <a:t>vznikajú</a:t>
            </a:r>
            <a:r>
              <a:rPr lang="hu-HU" sz="1800" dirty="0" smtClean="0">
                <a:latin typeface="Open Sans Light" pitchFamily="2" charset="0"/>
                <a:ea typeface="Open Sans Light" pitchFamily="2" charset="0"/>
                <a:cs typeface="Open Sans Light" pitchFamily="2" charset="0"/>
              </a:rPr>
              <a:t> </a:t>
            </a:r>
            <a:r>
              <a:rPr lang="hu-HU" sz="1800" dirty="0" err="1">
                <a:latin typeface="Open Sans Light" pitchFamily="2" charset="0"/>
                <a:ea typeface="Open Sans Light" pitchFamily="2" charset="0"/>
                <a:cs typeface="Open Sans Light" pitchFamily="2" charset="0"/>
              </a:rPr>
              <a:t>počas</a:t>
            </a:r>
            <a:r>
              <a:rPr lang="hu-HU" sz="1800" dirty="0">
                <a:latin typeface="Open Sans Light" pitchFamily="2" charset="0"/>
                <a:ea typeface="Open Sans Light" pitchFamily="2" charset="0"/>
                <a:cs typeface="Open Sans Light" pitchFamily="2" charset="0"/>
              </a:rPr>
              <a:t> </a:t>
            </a:r>
            <a:r>
              <a:rPr lang="hu-HU" sz="1800" dirty="0" err="1">
                <a:latin typeface="Open Sans Light" pitchFamily="2" charset="0"/>
                <a:ea typeface="Open Sans Light" pitchFamily="2" charset="0"/>
                <a:cs typeface="Open Sans Light" pitchFamily="2" charset="0"/>
              </a:rPr>
              <a:t>prípravy</a:t>
            </a:r>
            <a:r>
              <a:rPr lang="hu-HU" sz="1800" dirty="0">
                <a:latin typeface="Open Sans Light" pitchFamily="2" charset="0"/>
                <a:ea typeface="Open Sans Light" pitchFamily="2" charset="0"/>
                <a:cs typeface="Open Sans Light" pitchFamily="2" charset="0"/>
              </a:rPr>
              <a:t> a </a:t>
            </a:r>
            <a:r>
              <a:rPr lang="hu-HU" sz="1800" dirty="0" err="1">
                <a:latin typeface="Open Sans Light" pitchFamily="2" charset="0"/>
                <a:ea typeface="Open Sans Light" pitchFamily="2" charset="0"/>
                <a:cs typeface="Open Sans Light" pitchFamily="2" charset="0"/>
              </a:rPr>
              <a:t>realizácie</a:t>
            </a:r>
            <a:r>
              <a:rPr lang="hu-HU" sz="1800" dirty="0">
                <a:latin typeface="Open Sans Light" pitchFamily="2" charset="0"/>
                <a:ea typeface="Open Sans Light" pitchFamily="2" charset="0"/>
                <a:cs typeface="Open Sans Light" pitchFamily="2" charset="0"/>
              </a:rPr>
              <a:t> </a:t>
            </a:r>
            <a:r>
              <a:rPr lang="hu-HU" sz="1800" dirty="0" err="1">
                <a:latin typeface="Open Sans Light" pitchFamily="2" charset="0"/>
                <a:ea typeface="Open Sans Light" pitchFamily="2" charset="0"/>
                <a:cs typeface="Open Sans Light" pitchFamily="2" charset="0"/>
              </a:rPr>
              <a:t>projektu</a:t>
            </a:r>
            <a:r>
              <a:rPr lang="hu-HU" sz="1800" dirty="0">
                <a:latin typeface="Open Sans Light" pitchFamily="2" charset="0"/>
                <a:ea typeface="Open Sans Light" pitchFamily="2" charset="0"/>
                <a:cs typeface="Open Sans Light" pitchFamily="2" charset="0"/>
              </a:rPr>
              <a:t> a je </a:t>
            </a:r>
            <a:r>
              <a:rPr lang="hu-HU" sz="1800" dirty="0" err="1">
                <a:latin typeface="Open Sans Light" pitchFamily="2" charset="0"/>
                <a:ea typeface="Open Sans Light" pitchFamily="2" charset="0"/>
                <a:cs typeface="Open Sans Light" pitchFamily="2" charset="0"/>
              </a:rPr>
              <a:t>zahrnutý</a:t>
            </a:r>
            <a:r>
              <a:rPr lang="hu-HU" sz="1800" dirty="0">
                <a:latin typeface="Open Sans Light" pitchFamily="2" charset="0"/>
                <a:ea typeface="Open Sans Light" pitchFamily="2" charset="0"/>
                <a:cs typeface="Open Sans Light" pitchFamily="2" charset="0"/>
              </a:rPr>
              <a:t> a </a:t>
            </a:r>
            <a:r>
              <a:rPr lang="hu-HU" sz="1800" dirty="0" err="1">
                <a:latin typeface="Open Sans Light" pitchFamily="2" charset="0"/>
                <a:ea typeface="Open Sans Light" pitchFamily="2" charset="0"/>
                <a:cs typeface="Open Sans Light" pitchFamily="2" charset="0"/>
              </a:rPr>
              <a:t>opísaný</a:t>
            </a:r>
            <a:r>
              <a:rPr lang="hu-HU" sz="1800" dirty="0">
                <a:latin typeface="Open Sans Light" pitchFamily="2" charset="0"/>
                <a:ea typeface="Open Sans Light" pitchFamily="2" charset="0"/>
                <a:cs typeface="Open Sans Light" pitchFamily="2" charset="0"/>
              </a:rPr>
              <a:t> v </a:t>
            </a:r>
            <a:r>
              <a:rPr lang="hu-HU" sz="1800" dirty="0" err="1">
                <a:latin typeface="Open Sans Light" pitchFamily="2" charset="0"/>
                <a:ea typeface="Open Sans Light" pitchFamily="2" charset="0"/>
                <a:cs typeface="Open Sans Light" pitchFamily="2" charset="0"/>
              </a:rPr>
              <a:t>schválenom</a:t>
            </a:r>
            <a:r>
              <a:rPr lang="hu-HU" sz="1800" dirty="0">
                <a:latin typeface="Open Sans Light" pitchFamily="2" charset="0"/>
                <a:ea typeface="Open Sans Light" pitchFamily="2" charset="0"/>
                <a:cs typeface="Open Sans Light" pitchFamily="2" charset="0"/>
              </a:rPr>
              <a:t> </a:t>
            </a:r>
            <a:r>
              <a:rPr lang="hu-HU" sz="1800" dirty="0" err="1">
                <a:latin typeface="Open Sans Light" pitchFamily="2" charset="0"/>
                <a:ea typeface="Open Sans Light" pitchFamily="2" charset="0"/>
                <a:cs typeface="Open Sans Light" pitchFamily="2" charset="0"/>
              </a:rPr>
              <a:t>rozpočte</a:t>
            </a:r>
            <a:r>
              <a:rPr lang="hu-HU" sz="1800" dirty="0">
                <a:latin typeface="Open Sans Light" pitchFamily="2" charset="0"/>
                <a:ea typeface="Open Sans Light" pitchFamily="2" charset="0"/>
                <a:cs typeface="Open Sans Light" pitchFamily="2" charset="0"/>
              </a:rPr>
              <a:t> </a:t>
            </a:r>
            <a:r>
              <a:rPr lang="hu-HU" sz="1800" dirty="0" err="1">
                <a:latin typeface="Open Sans Light" pitchFamily="2" charset="0"/>
                <a:ea typeface="Open Sans Light" pitchFamily="2" charset="0"/>
                <a:cs typeface="Open Sans Light" pitchFamily="2" charset="0"/>
              </a:rPr>
              <a:t>projektu</a:t>
            </a:r>
            <a:r>
              <a:rPr lang="hu-HU" sz="1800" dirty="0" smtClean="0">
                <a:latin typeface="Open Sans Light" pitchFamily="2" charset="0"/>
                <a:ea typeface="Open Sans Light" pitchFamily="2" charset="0"/>
                <a:cs typeface="Open Sans Light" pitchFamily="2" charset="0"/>
              </a:rPr>
              <a:t>;</a:t>
            </a:r>
          </a:p>
          <a:p>
            <a:pPr algn="just">
              <a:buClr>
                <a:schemeClr val="accent1">
                  <a:lumMod val="75000"/>
                </a:schemeClr>
              </a:buClr>
            </a:pPr>
            <a:r>
              <a:rPr lang="hu-HU" sz="1800" dirty="0" err="1" smtClean="0">
                <a:latin typeface="Open Sans Light" pitchFamily="2" charset="0"/>
                <a:ea typeface="Open Sans Light" pitchFamily="2" charset="0"/>
                <a:cs typeface="Open Sans Light" pitchFamily="2" charset="0"/>
              </a:rPr>
              <a:t>nie</a:t>
            </a:r>
            <a:r>
              <a:rPr lang="hu-HU" sz="1800" dirty="0" smtClean="0">
                <a:latin typeface="Open Sans Light" pitchFamily="2" charset="0"/>
                <a:ea typeface="Open Sans Light" pitchFamily="2" charset="0"/>
                <a:cs typeface="Open Sans Light" pitchFamily="2" charset="0"/>
              </a:rPr>
              <a:t> </a:t>
            </a:r>
            <a:r>
              <a:rPr lang="hu-HU" sz="1800" dirty="0" err="1" smtClean="0">
                <a:latin typeface="Open Sans Light" pitchFamily="2" charset="0"/>
                <a:ea typeface="Open Sans Light" pitchFamily="2" charset="0"/>
                <a:cs typeface="Open Sans Light" pitchFamily="2" charset="0"/>
              </a:rPr>
              <a:t>sú</a:t>
            </a:r>
            <a:r>
              <a:rPr lang="hu-HU" sz="1800" dirty="0" smtClean="0">
                <a:latin typeface="Open Sans Light" pitchFamily="2" charset="0"/>
                <a:ea typeface="Open Sans Light" pitchFamily="2" charset="0"/>
                <a:cs typeface="Open Sans Light" pitchFamily="2" charset="0"/>
              </a:rPr>
              <a:t> </a:t>
            </a:r>
            <a:r>
              <a:rPr lang="hu-HU" sz="1800" dirty="0" err="1" smtClean="0">
                <a:latin typeface="Open Sans Light" pitchFamily="2" charset="0"/>
                <a:ea typeface="Open Sans Light" pitchFamily="2" charset="0"/>
                <a:cs typeface="Open Sans Light" pitchFamily="2" charset="0"/>
              </a:rPr>
              <a:t>financované</a:t>
            </a:r>
            <a:r>
              <a:rPr lang="hu-HU" sz="1800" dirty="0" smtClean="0">
                <a:latin typeface="Open Sans Light" pitchFamily="2" charset="0"/>
                <a:ea typeface="Open Sans Light" pitchFamily="2" charset="0"/>
                <a:cs typeface="Open Sans Light" pitchFamily="2" charset="0"/>
              </a:rPr>
              <a:t> </a:t>
            </a:r>
            <a:r>
              <a:rPr lang="hu-HU" sz="1800" dirty="0">
                <a:latin typeface="Open Sans Light" pitchFamily="2" charset="0"/>
                <a:ea typeface="Open Sans Light" pitchFamily="2" charset="0"/>
                <a:cs typeface="Open Sans Light" pitchFamily="2" charset="0"/>
              </a:rPr>
              <a:t>z </a:t>
            </a:r>
            <a:r>
              <a:rPr lang="hu-HU" sz="1800" dirty="0" err="1">
                <a:latin typeface="Open Sans Light" pitchFamily="2" charset="0"/>
                <a:ea typeface="Open Sans Light" pitchFamily="2" charset="0"/>
                <a:cs typeface="Open Sans Light" pitchFamily="2" charset="0"/>
              </a:rPr>
              <a:t>iných</a:t>
            </a:r>
            <a:r>
              <a:rPr lang="hu-HU" sz="1800" dirty="0">
                <a:latin typeface="Open Sans Light" pitchFamily="2" charset="0"/>
                <a:ea typeface="Open Sans Light" pitchFamily="2" charset="0"/>
                <a:cs typeface="Open Sans Light" pitchFamily="2" charset="0"/>
              </a:rPr>
              <a:t> </a:t>
            </a:r>
            <a:r>
              <a:rPr lang="hu-HU" sz="1800" dirty="0" err="1">
                <a:latin typeface="Open Sans Light" pitchFamily="2" charset="0"/>
                <a:ea typeface="Open Sans Light" pitchFamily="2" charset="0"/>
                <a:cs typeface="Open Sans Light" pitchFamily="2" charset="0"/>
              </a:rPr>
              <a:t>fondov</a:t>
            </a:r>
            <a:r>
              <a:rPr lang="hu-HU" sz="1800" dirty="0">
                <a:latin typeface="Open Sans Light" pitchFamily="2" charset="0"/>
                <a:ea typeface="Open Sans Light" pitchFamily="2" charset="0"/>
                <a:cs typeface="Open Sans Light" pitchFamily="2" charset="0"/>
              </a:rPr>
              <a:t> EÚ </a:t>
            </a:r>
            <a:r>
              <a:rPr lang="hu-HU" sz="1800" dirty="0" err="1">
                <a:latin typeface="Open Sans Light" pitchFamily="2" charset="0"/>
                <a:ea typeface="Open Sans Light" pitchFamily="2" charset="0"/>
                <a:cs typeface="Open Sans Light" pitchFamily="2" charset="0"/>
              </a:rPr>
              <a:t>alebo</a:t>
            </a:r>
            <a:r>
              <a:rPr lang="hu-HU" sz="1800" dirty="0">
                <a:latin typeface="Open Sans Light" pitchFamily="2" charset="0"/>
                <a:ea typeface="Open Sans Light" pitchFamily="2" charset="0"/>
                <a:cs typeface="Open Sans Light" pitchFamily="2" charset="0"/>
              </a:rPr>
              <a:t> </a:t>
            </a:r>
            <a:r>
              <a:rPr lang="hu-HU" sz="1800" dirty="0" err="1">
                <a:latin typeface="Open Sans Light" pitchFamily="2" charset="0"/>
                <a:ea typeface="Open Sans Light" pitchFamily="2" charset="0"/>
                <a:cs typeface="Open Sans Light" pitchFamily="2" charset="0"/>
              </a:rPr>
              <a:t>iných</a:t>
            </a:r>
            <a:r>
              <a:rPr lang="hu-HU" sz="1800" dirty="0">
                <a:latin typeface="Open Sans Light" pitchFamily="2" charset="0"/>
                <a:ea typeface="Open Sans Light" pitchFamily="2" charset="0"/>
                <a:cs typeface="Open Sans Light" pitchFamily="2" charset="0"/>
              </a:rPr>
              <a:t> </a:t>
            </a:r>
            <a:r>
              <a:rPr lang="hu-HU" sz="1800" dirty="0" err="1">
                <a:latin typeface="Open Sans Light" pitchFamily="2" charset="0"/>
                <a:ea typeface="Open Sans Light" pitchFamily="2" charset="0"/>
                <a:cs typeface="Open Sans Light" pitchFamily="2" charset="0"/>
              </a:rPr>
              <a:t>finančných</a:t>
            </a:r>
            <a:r>
              <a:rPr lang="hu-HU" sz="1800" dirty="0">
                <a:latin typeface="Open Sans Light" pitchFamily="2" charset="0"/>
                <a:ea typeface="Open Sans Light" pitchFamily="2" charset="0"/>
                <a:cs typeface="Open Sans Light" pitchFamily="2" charset="0"/>
              </a:rPr>
              <a:t> </a:t>
            </a:r>
            <a:r>
              <a:rPr lang="hu-HU" sz="1800" dirty="0" err="1">
                <a:latin typeface="Open Sans Light" pitchFamily="2" charset="0"/>
                <a:ea typeface="Open Sans Light" pitchFamily="2" charset="0"/>
                <a:cs typeface="Open Sans Light" pitchFamily="2" charset="0"/>
              </a:rPr>
              <a:t>príspevkov</a:t>
            </a:r>
            <a:r>
              <a:rPr lang="hu-HU" sz="1800" dirty="0">
                <a:latin typeface="Open Sans Light" pitchFamily="2" charset="0"/>
                <a:ea typeface="Open Sans Light" pitchFamily="2" charset="0"/>
                <a:cs typeface="Open Sans Light" pitchFamily="2" charset="0"/>
              </a:rPr>
              <a:t> </a:t>
            </a:r>
            <a:r>
              <a:rPr lang="hu-HU" sz="1800" dirty="0" err="1">
                <a:latin typeface="Open Sans Light" pitchFamily="2" charset="0"/>
                <a:ea typeface="Open Sans Light" pitchFamily="2" charset="0"/>
                <a:cs typeface="Open Sans Light" pitchFamily="2" charset="0"/>
              </a:rPr>
              <a:t>tretích</a:t>
            </a:r>
            <a:r>
              <a:rPr lang="hu-HU" sz="1800" dirty="0">
                <a:latin typeface="Open Sans Light" pitchFamily="2" charset="0"/>
                <a:ea typeface="Open Sans Light" pitchFamily="2" charset="0"/>
                <a:cs typeface="Open Sans Light" pitchFamily="2" charset="0"/>
              </a:rPr>
              <a:t> </a:t>
            </a:r>
            <a:r>
              <a:rPr lang="hu-HU" sz="1800" dirty="0" err="1">
                <a:latin typeface="Open Sans Light" pitchFamily="2" charset="0"/>
                <a:ea typeface="Open Sans Light" pitchFamily="2" charset="0"/>
                <a:cs typeface="Open Sans Light" pitchFamily="2" charset="0"/>
              </a:rPr>
              <a:t>strán</a:t>
            </a:r>
            <a:r>
              <a:rPr lang="hu-HU" sz="1800" dirty="0">
                <a:latin typeface="Open Sans Light" pitchFamily="2" charset="0"/>
                <a:ea typeface="Open Sans Light" pitchFamily="2" charset="0"/>
                <a:cs typeface="Open Sans Light" pitchFamily="2" charset="0"/>
              </a:rPr>
              <a:t>, s </a:t>
            </a:r>
            <a:r>
              <a:rPr lang="hu-HU" sz="1800" dirty="0" err="1">
                <a:latin typeface="Open Sans Light" pitchFamily="2" charset="0"/>
                <a:ea typeface="Open Sans Light" pitchFamily="2" charset="0"/>
                <a:cs typeface="Open Sans Light" pitchFamily="2" charset="0"/>
              </a:rPr>
              <a:t>výnimkou</a:t>
            </a:r>
            <a:r>
              <a:rPr lang="hu-HU" sz="1800" dirty="0">
                <a:latin typeface="Open Sans Light" pitchFamily="2" charset="0"/>
                <a:ea typeface="Open Sans Light" pitchFamily="2" charset="0"/>
                <a:cs typeface="Open Sans Light" pitchFamily="2" charset="0"/>
              </a:rPr>
              <a:t> </a:t>
            </a:r>
            <a:r>
              <a:rPr lang="hu-HU" sz="1800" dirty="0" err="1">
                <a:latin typeface="Open Sans Light" pitchFamily="2" charset="0"/>
                <a:ea typeface="Open Sans Light" pitchFamily="2" charset="0"/>
                <a:cs typeface="Open Sans Light" pitchFamily="2" charset="0"/>
              </a:rPr>
              <a:t>národných</a:t>
            </a:r>
            <a:r>
              <a:rPr lang="hu-HU" sz="1800" dirty="0">
                <a:latin typeface="Open Sans Light" pitchFamily="2" charset="0"/>
                <a:ea typeface="Open Sans Light" pitchFamily="2" charset="0"/>
                <a:cs typeface="Open Sans Light" pitchFamily="2" charset="0"/>
              </a:rPr>
              <a:t> </a:t>
            </a:r>
            <a:r>
              <a:rPr lang="hu-HU" sz="1800" dirty="0" err="1">
                <a:latin typeface="Open Sans Light" pitchFamily="2" charset="0"/>
                <a:ea typeface="Open Sans Light" pitchFamily="2" charset="0"/>
                <a:cs typeface="Open Sans Light" pitchFamily="2" charset="0"/>
              </a:rPr>
              <a:t>príspevkov</a:t>
            </a:r>
            <a:r>
              <a:rPr lang="hu-HU" sz="1800" dirty="0">
                <a:latin typeface="Open Sans Light" pitchFamily="2" charset="0"/>
                <a:ea typeface="Open Sans Light" pitchFamily="2" charset="0"/>
                <a:cs typeface="Open Sans Light" pitchFamily="2" charset="0"/>
              </a:rPr>
              <a:t> na </a:t>
            </a:r>
            <a:r>
              <a:rPr lang="hu-HU" sz="1800" dirty="0" err="1">
                <a:latin typeface="Open Sans Light" pitchFamily="2" charset="0"/>
                <a:ea typeface="Open Sans Light" pitchFamily="2" charset="0"/>
                <a:cs typeface="Open Sans Light" pitchFamily="2" charset="0"/>
              </a:rPr>
              <a:t>spolufinancovanie</a:t>
            </a:r>
            <a:r>
              <a:rPr lang="hu-HU" sz="1800" dirty="0">
                <a:latin typeface="Open Sans Light" pitchFamily="2" charset="0"/>
                <a:ea typeface="Open Sans Light" pitchFamily="2" charset="0"/>
                <a:cs typeface="Open Sans Light" pitchFamily="2" charset="0"/>
              </a:rPr>
              <a:t> </a:t>
            </a:r>
            <a:r>
              <a:rPr lang="hu-HU" sz="1800" dirty="0" err="1">
                <a:latin typeface="Open Sans Light" pitchFamily="2" charset="0"/>
                <a:ea typeface="Open Sans Light" pitchFamily="2" charset="0"/>
                <a:cs typeface="Open Sans Light" pitchFamily="2" charset="0"/>
              </a:rPr>
              <a:t>programu</a:t>
            </a:r>
            <a:r>
              <a:rPr lang="hu-HU" sz="1800" dirty="0">
                <a:latin typeface="Open Sans Light" pitchFamily="2" charset="0"/>
                <a:ea typeface="Open Sans Light" pitchFamily="2" charset="0"/>
                <a:cs typeface="Open Sans Light" pitchFamily="2" charset="0"/>
              </a:rPr>
              <a:t> (</a:t>
            </a:r>
            <a:r>
              <a:rPr lang="hu-HU" sz="1800" dirty="0" err="1">
                <a:latin typeface="Open Sans Light" pitchFamily="2" charset="0"/>
                <a:ea typeface="Open Sans Light" pitchFamily="2" charset="0"/>
                <a:cs typeface="Open Sans Light" pitchFamily="2" charset="0"/>
              </a:rPr>
              <a:t>dvojité</a:t>
            </a:r>
            <a:r>
              <a:rPr lang="hu-HU" sz="1800" dirty="0">
                <a:latin typeface="Open Sans Light" pitchFamily="2" charset="0"/>
                <a:ea typeface="Open Sans Light" pitchFamily="2" charset="0"/>
                <a:cs typeface="Open Sans Light" pitchFamily="2" charset="0"/>
              </a:rPr>
              <a:t> </a:t>
            </a:r>
            <a:r>
              <a:rPr lang="hu-HU" sz="1800" dirty="0" err="1">
                <a:latin typeface="Open Sans Light" pitchFamily="2" charset="0"/>
                <a:ea typeface="Open Sans Light" pitchFamily="2" charset="0"/>
                <a:cs typeface="Open Sans Light" pitchFamily="2" charset="0"/>
              </a:rPr>
              <a:t>financovanie</a:t>
            </a:r>
            <a:r>
              <a:rPr lang="hu-HU" sz="1800" dirty="0">
                <a:latin typeface="Open Sans Light" pitchFamily="2" charset="0"/>
                <a:ea typeface="Open Sans Light" pitchFamily="2" charset="0"/>
                <a:cs typeface="Open Sans Light" pitchFamily="2" charset="0"/>
              </a:rPr>
              <a:t> </a:t>
            </a:r>
            <a:r>
              <a:rPr lang="hu-HU" sz="1800" dirty="0" err="1">
                <a:latin typeface="Open Sans Light" pitchFamily="2" charset="0"/>
                <a:ea typeface="Open Sans Light" pitchFamily="2" charset="0"/>
                <a:cs typeface="Open Sans Light" pitchFamily="2" charset="0"/>
              </a:rPr>
              <a:t>nie</a:t>
            </a:r>
            <a:r>
              <a:rPr lang="hu-HU" sz="1800" dirty="0">
                <a:latin typeface="Open Sans Light" pitchFamily="2" charset="0"/>
                <a:ea typeface="Open Sans Light" pitchFamily="2" charset="0"/>
                <a:cs typeface="Open Sans Light" pitchFamily="2" charset="0"/>
              </a:rPr>
              <a:t> je </a:t>
            </a:r>
            <a:r>
              <a:rPr lang="hu-HU" sz="1800" dirty="0" err="1">
                <a:latin typeface="Open Sans Light" pitchFamily="2" charset="0"/>
                <a:ea typeface="Open Sans Light" pitchFamily="2" charset="0"/>
                <a:cs typeface="Open Sans Light" pitchFamily="2" charset="0"/>
              </a:rPr>
              <a:t>povolené</a:t>
            </a:r>
            <a:r>
              <a:rPr lang="hu-HU" sz="1800" dirty="0" smtClean="0">
                <a:latin typeface="Open Sans Light" pitchFamily="2" charset="0"/>
                <a:ea typeface="Open Sans Light" pitchFamily="2" charset="0"/>
                <a:cs typeface="Open Sans Light" pitchFamily="2" charset="0"/>
              </a:rPr>
              <a:t>);</a:t>
            </a:r>
          </a:p>
          <a:p>
            <a:pPr algn="just">
              <a:buClr>
                <a:schemeClr val="accent1">
                  <a:lumMod val="75000"/>
                </a:schemeClr>
              </a:buClr>
            </a:pPr>
            <a:r>
              <a:rPr lang="hu-HU" sz="1800" dirty="0" err="1" smtClean="0">
                <a:latin typeface="Open Sans Light" pitchFamily="2" charset="0"/>
                <a:ea typeface="Open Sans Light" pitchFamily="2" charset="0"/>
                <a:cs typeface="Open Sans Light" pitchFamily="2" charset="0"/>
              </a:rPr>
              <a:t>sú</a:t>
            </a:r>
            <a:r>
              <a:rPr lang="hu-HU" sz="1800" dirty="0" smtClean="0">
                <a:latin typeface="Open Sans Light" pitchFamily="2" charset="0"/>
                <a:ea typeface="Open Sans Light" pitchFamily="2" charset="0"/>
                <a:cs typeface="Open Sans Light" pitchFamily="2" charset="0"/>
              </a:rPr>
              <a:t> </a:t>
            </a:r>
            <a:r>
              <a:rPr lang="hu-HU" sz="1800" dirty="0">
                <a:latin typeface="Open Sans Light" pitchFamily="2" charset="0"/>
                <a:ea typeface="Open Sans Light" pitchFamily="2" charset="0"/>
                <a:cs typeface="Open Sans Light" pitchFamily="2" charset="0"/>
              </a:rPr>
              <a:t>v </a:t>
            </a:r>
            <a:r>
              <a:rPr lang="hu-HU" sz="1800" dirty="0" err="1">
                <a:latin typeface="Open Sans Light" pitchFamily="2" charset="0"/>
                <a:ea typeface="Open Sans Light" pitchFamily="2" charset="0"/>
                <a:cs typeface="Open Sans Light" pitchFamily="2" charset="0"/>
              </a:rPr>
              <a:t>súlade</a:t>
            </a:r>
            <a:r>
              <a:rPr lang="hu-HU" sz="1800" dirty="0">
                <a:latin typeface="Open Sans Light" pitchFamily="2" charset="0"/>
                <a:ea typeface="Open Sans Light" pitchFamily="2" charset="0"/>
                <a:cs typeface="Open Sans Light" pitchFamily="2" charset="0"/>
              </a:rPr>
              <a:t> </a:t>
            </a:r>
            <a:r>
              <a:rPr lang="hu-HU" sz="1800" dirty="0" err="1">
                <a:latin typeface="Open Sans Light" pitchFamily="2" charset="0"/>
                <a:ea typeface="Open Sans Light" pitchFamily="2" charset="0"/>
                <a:cs typeface="Open Sans Light" pitchFamily="2" charset="0"/>
              </a:rPr>
              <a:t>so</a:t>
            </a:r>
            <a:r>
              <a:rPr lang="hu-HU" sz="1800" dirty="0">
                <a:latin typeface="Open Sans Light" pitchFamily="2" charset="0"/>
                <a:ea typeface="Open Sans Light" pitchFamily="2" charset="0"/>
                <a:cs typeface="Open Sans Light" pitchFamily="2" charset="0"/>
              </a:rPr>
              <a:t> </a:t>
            </a:r>
            <a:r>
              <a:rPr lang="hu-HU" sz="1800" dirty="0" err="1">
                <a:latin typeface="Open Sans Light" pitchFamily="2" charset="0"/>
                <a:ea typeface="Open Sans Light" pitchFamily="2" charset="0"/>
                <a:cs typeface="Open Sans Light" pitchFamily="2" charset="0"/>
              </a:rPr>
              <a:t>zásadou</a:t>
            </a:r>
            <a:r>
              <a:rPr lang="hu-HU" sz="1800" dirty="0">
                <a:latin typeface="Open Sans Light" pitchFamily="2" charset="0"/>
                <a:ea typeface="Open Sans Light" pitchFamily="2" charset="0"/>
                <a:cs typeface="Open Sans Light" pitchFamily="2" charset="0"/>
              </a:rPr>
              <a:t> </a:t>
            </a:r>
            <a:r>
              <a:rPr lang="hu-HU" sz="1800" dirty="0" err="1">
                <a:latin typeface="Open Sans Light" pitchFamily="2" charset="0"/>
                <a:ea typeface="Open Sans Light" pitchFamily="2" charset="0"/>
                <a:cs typeface="Open Sans Light" pitchFamily="2" charset="0"/>
              </a:rPr>
              <a:t>skutočných</a:t>
            </a:r>
            <a:r>
              <a:rPr lang="hu-HU" sz="1800" dirty="0">
                <a:latin typeface="Open Sans Light" pitchFamily="2" charset="0"/>
                <a:ea typeface="Open Sans Light" pitchFamily="2" charset="0"/>
                <a:cs typeface="Open Sans Light" pitchFamily="2" charset="0"/>
              </a:rPr>
              <a:t> </a:t>
            </a:r>
            <a:r>
              <a:rPr lang="hu-HU" sz="1800" dirty="0" err="1">
                <a:latin typeface="Open Sans Light" pitchFamily="2" charset="0"/>
                <a:ea typeface="Open Sans Light" pitchFamily="2" charset="0"/>
                <a:cs typeface="Open Sans Light" pitchFamily="2" charset="0"/>
              </a:rPr>
              <a:t>nákladov</a:t>
            </a:r>
            <a:r>
              <a:rPr lang="hu-HU" sz="1800" dirty="0">
                <a:latin typeface="Open Sans Light" pitchFamily="2" charset="0"/>
                <a:ea typeface="Open Sans Light" pitchFamily="2" charset="0"/>
                <a:cs typeface="Open Sans Light" pitchFamily="2" charset="0"/>
              </a:rPr>
              <a:t> s </a:t>
            </a:r>
            <a:r>
              <a:rPr lang="hu-HU" sz="1800" dirty="0" err="1">
                <a:latin typeface="Open Sans Light" pitchFamily="2" charset="0"/>
                <a:ea typeface="Open Sans Light" pitchFamily="2" charset="0"/>
                <a:cs typeface="Open Sans Light" pitchFamily="2" charset="0"/>
              </a:rPr>
              <a:t>výnimkou</a:t>
            </a:r>
            <a:r>
              <a:rPr lang="hu-HU" sz="1800" dirty="0">
                <a:latin typeface="Open Sans Light" pitchFamily="2" charset="0"/>
                <a:ea typeface="Open Sans Light" pitchFamily="2" charset="0"/>
                <a:cs typeface="Open Sans Light" pitchFamily="2" charset="0"/>
              </a:rPr>
              <a:t> SCO</a:t>
            </a:r>
            <a:r>
              <a:rPr lang="hu-HU" sz="1800" dirty="0" smtClean="0">
                <a:latin typeface="Open Sans Light" pitchFamily="2" charset="0"/>
                <a:ea typeface="Open Sans Light" pitchFamily="2" charset="0"/>
                <a:cs typeface="Open Sans Light" pitchFamily="2" charset="0"/>
              </a:rPr>
              <a:t>;</a:t>
            </a:r>
          </a:p>
          <a:p>
            <a:pPr algn="just">
              <a:buClr>
                <a:schemeClr val="accent1">
                  <a:lumMod val="75000"/>
                </a:schemeClr>
              </a:buClr>
            </a:pPr>
            <a:r>
              <a:rPr lang="hu-HU" sz="1800" dirty="0" err="1" smtClean="0">
                <a:latin typeface="Open Sans Light" pitchFamily="2" charset="0"/>
                <a:ea typeface="Open Sans Light" pitchFamily="2" charset="0"/>
                <a:cs typeface="Open Sans Light" pitchFamily="2" charset="0"/>
              </a:rPr>
              <a:t>sú</a:t>
            </a:r>
            <a:r>
              <a:rPr lang="hu-HU" sz="1800" dirty="0" smtClean="0">
                <a:latin typeface="Open Sans Light" pitchFamily="2" charset="0"/>
                <a:ea typeface="Open Sans Light" pitchFamily="2" charset="0"/>
                <a:cs typeface="Open Sans Light" pitchFamily="2" charset="0"/>
              </a:rPr>
              <a:t> </a:t>
            </a:r>
            <a:r>
              <a:rPr lang="hu-HU" sz="1800" dirty="0" err="1" smtClean="0">
                <a:latin typeface="Open Sans Light" pitchFamily="2" charset="0"/>
                <a:ea typeface="Open Sans Light" pitchFamily="2" charset="0"/>
                <a:cs typeface="Open Sans Light" pitchFamily="2" charset="0"/>
              </a:rPr>
              <a:t>zaevidované</a:t>
            </a:r>
            <a:r>
              <a:rPr lang="hu-HU" sz="1800" dirty="0" smtClean="0">
                <a:latin typeface="Open Sans Light" pitchFamily="2" charset="0"/>
                <a:ea typeface="Open Sans Light" pitchFamily="2" charset="0"/>
                <a:cs typeface="Open Sans Light" pitchFamily="2" charset="0"/>
              </a:rPr>
              <a:t> </a:t>
            </a:r>
            <a:r>
              <a:rPr lang="hu-HU" sz="1800" dirty="0">
                <a:latin typeface="Open Sans Light" pitchFamily="2" charset="0"/>
                <a:ea typeface="Open Sans Light" pitchFamily="2" charset="0"/>
                <a:cs typeface="Open Sans Light" pitchFamily="2" charset="0"/>
              </a:rPr>
              <a:t>v </a:t>
            </a:r>
            <a:r>
              <a:rPr lang="hu-HU" sz="1800" dirty="0" err="1">
                <a:latin typeface="Open Sans Light" pitchFamily="2" charset="0"/>
                <a:ea typeface="Open Sans Light" pitchFamily="2" charset="0"/>
                <a:cs typeface="Open Sans Light" pitchFamily="2" charset="0"/>
              </a:rPr>
              <a:t>účtovníctve</a:t>
            </a:r>
            <a:r>
              <a:rPr lang="hu-HU" sz="1800" dirty="0">
                <a:latin typeface="Open Sans Light" pitchFamily="2" charset="0"/>
                <a:ea typeface="Open Sans Light" pitchFamily="2" charset="0"/>
                <a:cs typeface="Open Sans Light" pitchFamily="2" charset="0"/>
              </a:rPr>
              <a:t> </a:t>
            </a:r>
            <a:r>
              <a:rPr lang="hu-HU" sz="1800" dirty="0" err="1">
                <a:latin typeface="Open Sans Light" pitchFamily="2" charset="0"/>
                <a:ea typeface="Open Sans Light" pitchFamily="2" charset="0"/>
                <a:cs typeface="Open Sans Light" pitchFamily="2" charset="0"/>
              </a:rPr>
              <a:t>partnera</a:t>
            </a:r>
            <a:r>
              <a:rPr lang="hu-HU" sz="1800" dirty="0">
                <a:latin typeface="Open Sans Light" pitchFamily="2" charset="0"/>
                <a:ea typeface="Open Sans Light" pitchFamily="2" charset="0"/>
                <a:cs typeface="Open Sans Light" pitchFamily="2" charset="0"/>
              </a:rPr>
              <a:t> </a:t>
            </a:r>
            <a:r>
              <a:rPr lang="hu-HU" sz="1800" dirty="0" err="1">
                <a:latin typeface="Open Sans Light" pitchFamily="2" charset="0"/>
                <a:ea typeface="Open Sans Light" pitchFamily="2" charset="0"/>
                <a:cs typeface="Open Sans Light" pitchFamily="2" charset="0"/>
              </a:rPr>
              <a:t>prostredníctvom</a:t>
            </a:r>
            <a:r>
              <a:rPr lang="hu-HU" sz="1800" dirty="0">
                <a:latin typeface="Open Sans Light" pitchFamily="2" charset="0"/>
                <a:ea typeface="Open Sans Light" pitchFamily="2" charset="0"/>
                <a:cs typeface="Open Sans Light" pitchFamily="2" charset="0"/>
              </a:rPr>
              <a:t> </a:t>
            </a:r>
            <a:r>
              <a:rPr lang="hu-HU" sz="1800" dirty="0" err="1">
                <a:latin typeface="Open Sans Light" pitchFamily="2" charset="0"/>
                <a:ea typeface="Open Sans Light" pitchFamily="2" charset="0"/>
                <a:cs typeface="Open Sans Light" pitchFamily="2" charset="0"/>
              </a:rPr>
              <a:t>samostatného</a:t>
            </a:r>
            <a:r>
              <a:rPr lang="hu-HU" sz="1800" dirty="0">
                <a:latin typeface="Open Sans Light" pitchFamily="2" charset="0"/>
                <a:ea typeface="Open Sans Light" pitchFamily="2" charset="0"/>
                <a:cs typeface="Open Sans Light" pitchFamily="2" charset="0"/>
              </a:rPr>
              <a:t> </a:t>
            </a:r>
            <a:r>
              <a:rPr lang="hu-HU" sz="1800" dirty="0" err="1">
                <a:latin typeface="Open Sans Light" pitchFamily="2" charset="0"/>
                <a:ea typeface="Open Sans Light" pitchFamily="2" charset="0"/>
                <a:cs typeface="Open Sans Light" pitchFamily="2" charset="0"/>
              </a:rPr>
              <a:t>účtovného</a:t>
            </a:r>
            <a:r>
              <a:rPr lang="hu-HU" sz="1800" dirty="0">
                <a:latin typeface="Open Sans Light" pitchFamily="2" charset="0"/>
                <a:ea typeface="Open Sans Light" pitchFamily="2" charset="0"/>
                <a:cs typeface="Open Sans Light" pitchFamily="2" charset="0"/>
              </a:rPr>
              <a:t> </a:t>
            </a:r>
            <a:r>
              <a:rPr lang="hu-HU" sz="1800" dirty="0" err="1">
                <a:latin typeface="Open Sans Light" pitchFamily="2" charset="0"/>
                <a:ea typeface="Open Sans Light" pitchFamily="2" charset="0"/>
                <a:cs typeface="Open Sans Light" pitchFamily="2" charset="0"/>
              </a:rPr>
              <a:t>systému</a:t>
            </a:r>
            <a:r>
              <a:rPr lang="hu-HU" sz="1800" dirty="0">
                <a:latin typeface="Open Sans Light" pitchFamily="2" charset="0"/>
                <a:ea typeface="Open Sans Light" pitchFamily="2" charset="0"/>
                <a:cs typeface="Open Sans Light" pitchFamily="2" charset="0"/>
              </a:rPr>
              <a:t> </a:t>
            </a:r>
            <a:r>
              <a:rPr lang="hu-HU" sz="1800" dirty="0" err="1">
                <a:latin typeface="Open Sans Light" pitchFamily="2" charset="0"/>
                <a:ea typeface="Open Sans Light" pitchFamily="2" charset="0"/>
                <a:cs typeface="Open Sans Light" pitchFamily="2" charset="0"/>
              </a:rPr>
              <a:t>alebo</a:t>
            </a:r>
            <a:r>
              <a:rPr lang="hu-HU" sz="1800" dirty="0">
                <a:latin typeface="Open Sans Light" pitchFamily="2" charset="0"/>
                <a:ea typeface="Open Sans Light" pitchFamily="2" charset="0"/>
                <a:cs typeface="Open Sans Light" pitchFamily="2" charset="0"/>
              </a:rPr>
              <a:t> </a:t>
            </a:r>
            <a:r>
              <a:rPr lang="hu-HU" sz="1800" dirty="0" err="1">
                <a:latin typeface="Open Sans Light" pitchFamily="2" charset="0"/>
                <a:ea typeface="Open Sans Light" pitchFamily="2" charset="0"/>
                <a:cs typeface="Open Sans Light" pitchFamily="2" charset="0"/>
              </a:rPr>
              <a:t>príslušného</a:t>
            </a:r>
            <a:r>
              <a:rPr lang="hu-HU" sz="1800" dirty="0">
                <a:latin typeface="Open Sans Light" pitchFamily="2" charset="0"/>
                <a:ea typeface="Open Sans Light" pitchFamily="2" charset="0"/>
                <a:cs typeface="Open Sans Light" pitchFamily="2" charset="0"/>
              </a:rPr>
              <a:t> </a:t>
            </a:r>
            <a:r>
              <a:rPr lang="hu-HU" sz="1800" dirty="0" err="1">
                <a:latin typeface="Open Sans Light" pitchFamily="2" charset="0"/>
                <a:ea typeface="Open Sans Light" pitchFamily="2" charset="0"/>
                <a:cs typeface="Open Sans Light" pitchFamily="2" charset="0"/>
              </a:rPr>
              <a:t>účtovného</a:t>
            </a:r>
            <a:r>
              <a:rPr lang="hu-HU" sz="1800" dirty="0">
                <a:latin typeface="Open Sans Light" pitchFamily="2" charset="0"/>
                <a:ea typeface="Open Sans Light" pitchFamily="2" charset="0"/>
                <a:cs typeface="Open Sans Light" pitchFamily="2" charset="0"/>
              </a:rPr>
              <a:t> </a:t>
            </a:r>
            <a:r>
              <a:rPr lang="hu-HU" sz="1800" dirty="0" err="1">
                <a:latin typeface="Open Sans Light" pitchFamily="2" charset="0"/>
                <a:ea typeface="Open Sans Light" pitchFamily="2" charset="0"/>
                <a:cs typeface="Open Sans Light" pitchFamily="2" charset="0"/>
              </a:rPr>
              <a:t>kódu</a:t>
            </a:r>
            <a:r>
              <a:rPr lang="hu-HU" sz="1800" dirty="0">
                <a:latin typeface="Open Sans Light" pitchFamily="2" charset="0"/>
                <a:ea typeface="Open Sans Light" pitchFamily="2" charset="0"/>
                <a:cs typeface="Open Sans Light" pitchFamily="2" charset="0"/>
              </a:rPr>
              <a:t> </a:t>
            </a:r>
            <a:r>
              <a:rPr lang="hu-HU" sz="1800" dirty="0" err="1">
                <a:latin typeface="Open Sans Light" pitchFamily="2" charset="0"/>
                <a:ea typeface="Open Sans Light" pitchFamily="2" charset="0"/>
                <a:cs typeface="Open Sans Light" pitchFamily="2" charset="0"/>
              </a:rPr>
              <a:t>zavedeného</a:t>
            </a:r>
            <a:r>
              <a:rPr lang="hu-HU" sz="1800" dirty="0">
                <a:latin typeface="Open Sans Light" pitchFamily="2" charset="0"/>
                <a:ea typeface="Open Sans Light" pitchFamily="2" charset="0"/>
                <a:cs typeface="Open Sans Light" pitchFamily="2" charset="0"/>
              </a:rPr>
              <a:t> </a:t>
            </a:r>
            <a:r>
              <a:rPr lang="hu-HU" sz="1800" dirty="0" err="1">
                <a:latin typeface="Open Sans Light" pitchFamily="2" charset="0"/>
                <a:ea typeface="Open Sans Light" pitchFamily="2" charset="0"/>
                <a:cs typeface="Open Sans Light" pitchFamily="2" charset="0"/>
              </a:rPr>
              <a:t>osobitne</a:t>
            </a:r>
            <a:r>
              <a:rPr lang="hu-HU" sz="1800" dirty="0">
                <a:latin typeface="Open Sans Light" pitchFamily="2" charset="0"/>
                <a:ea typeface="Open Sans Light" pitchFamily="2" charset="0"/>
                <a:cs typeface="Open Sans Light" pitchFamily="2" charset="0"/>
              </a:rPr>
              <a:t> pre projekt</a:t>
            </a:r>
            <a:r>
              <a:rPr lang="hu-HU" sz="1800" dirty="0" smtClean="0">
                <a:latin typeface="Open Sans Light" pitchFamily="2" charset="0"/>
                <a:ea typeface="Open Sans Light" pitchFamily="2" charset="0"/>
                <a:cs typeface="Open Sans Light" pitchFamily="2" charset="0"/>
              </a:rPr>
              <a:t>;</a:t>
            </a:r>
          </a:p>
          <a:p>
            <a:pPr algn="just">
              <a:buClr>
                <a:schemeClr val="accent1">
                  <a:lumMod val="75000"/>
                </a:schemeClr>
              </a:buClr>
            </a:pPr>
            <a:r>
              <a:rPr lang="hu-HU" sz="1800" dirty="0" err="1" smtClean="0">
                <a:latin typeface="Open Sans Light" pitchFamily="2" charset="0"/>
                <a:ea typeface="Open Sans Light" pitchFamily="2" charset="0"/>
                <a:cs typeface="Open Sans Light" pitchFamily="2" charset="0"/>
              </a:rPr>
              <a:t>vznikli</a:t>
            </a:r>
            <a:r>
              <a:rPr lang="hu-HU" sz="1800" dirty="0" smtClean="0">
                <a:latin typeface="Open Sans Light" pitchFamily="2" charset="0"/>
                <a:ea typeface="Open Sans Light" pitchFamily="2" charset="0"/>
                <a:cs typeface="Open Sans Light" pitchFamily="2" charset="0"/>
              </a:rPr>
              <a:t> </a:t>
            </a:r>
            <a:r>
              <a:rPr lang="hu-HU" sz="1800" dirty="0">
                <a:latin typeface="Open Sans Light" pitchFamily="2" charset="0"/>
                <a:ea typeface="Open Sans Light" pitchFamily="2" charset="0"/>
                <a:cs typeface="Open Sans Light" pitchFamily="2" charset="0"/>
              </a:rPr>
              <a:t>a </a:t>
            </a:r>
            <a:r>
              <a:rPr lang="hu-HU" sz="1800" dirty="0" err="1">
                <a:latin typeface="Open Sans Light" pitchFamily="2" charset="0"/>
                <a:ea typeface="Open Sans Light" pitchFamily="2" charset="0"/>
                <a:cs typeface="Open Sans Light" pitchFamily="2" charset="0"/>
              </a:rPr>
              <a:t>boli</a:t>
            </a:r>
            <a:r>
              <a:rPr lang="hu-HU" sz="1800" dirty="0">
                <a:latin typeface="Open Sans Light" pitchFamily="2" charset="0"/>
                <a:ea typeface="Open Sans Light" pitchFamily="2" charset="0"/>
                <a:cs typeface="Open Sans Light" pitchFamily="2" charset="0"/>
              </a:rPr>
              <a:t> </a:t>
            </a:r>
            <a:r>
              <a:rPr lang="hu-HU" sz="1800" dirty="0" err="1">
                <a:latin typeface="Open Sans Light" pitchFamily="2" charset="0"/>
                <a:ea typeface="Open Sans Light" pitchFamily="2" charset="0"/>
                <a:cs typeface="Open Sans Light" pitchFamily="2" charset="0"/>
              </a:rPr>
              <a:t>uhradené</a:t>
            </a:r>
            <a:r>
              <a:rPr lang="hu-HU" sz="1800" dirty="0">
                <a:latin typeface="Open Sans Light" pitchFamily="2" charset="0"/>
                <a:ea typeface="Open Sans Light" pitchFamily="2" charset="0"/>
                <a:cs typeface="Open Sans Light" pitchFamily="2" charset="0"/>
              </a:rPr>
              <a:t> </a:t>
            </a:r>
            <a:r>
              <a:rPr lang="hu-HU" sz="1800" dirty="0" err="1">
                <a:latin typeface="Open Sans Light" pitchFamily="2" charset="0"/>
                <a:ea typeface="Open Sans Light" pitchFamily="2" charset="0"/>
                <a:cs typeface="Open Sans Light" pitchFamily="2" charset="0"/>
              </a:rPr>
              <a:t>vedúcim</a:t>
            </a:r>
            <a:r>
              <a:rPr lang="hu-HU" sz="1800" dirty="0">
                <a:latin typeface="Open Sans Light" pitchFamily="2" charset="0"/>
                <a:ea typeface="Open Sans Light" pitchFamily="2" charset="0"/>
                <a:cs typeface="Open Sans Light" pitchFamily="2" charset="0"/>
              </a:rPr>
              <a:t> </a:t>
            </a:r>
            <a:r>
              <a:rPr lang="hu-HU" sz="1800" dirty="0" err="1">
                <a:latin typeface="Open Sans Light" pitchFamily="2" charset="0"/>
                <a:ea typeface="Open Sans Light" pitchFamily="2" charset="0"/>
                <a:cs typeface="Open Sans Light" pitchFamily="2" charset="0"/>
              </a:rPr>
              <a:t>partnerom</a:t>
            </a:r>
            <a:r>
              <a:rPr lang="hu-HU" sz="1800" dirty="0">
                <a:latin typeface="Open Sans Light" pitchFamily="2" charset="0"/>
                <a:ea typeface="Open Sans Light" pitchFamily="2" charset="0"/>
                <a:cs typeface="Open Sans Light" pitchFamily="2" charset="0"/>
              </a:rPr>
              <a:t> </a:t>
            </a:r>
            <a:r>
              <a:rPr lang="hu-HU" sz="1800" dirty="0" err="1">
                <a:latin typeface="Open Sans Light" pitchFamily="2" charset="0"/>
                <a:ea typeface="Open Sans Light" pitchFamily="2" charset="0"/>
                <a:cs typeface="Open Sans Light" pitchFamily="2" charset="0"/>
              </a:rPr>
              <a:t>alebo</a:t>
            </a:r>
            <a:r>
              <a:rPr lang="hu-HU" sz="1800" dirty="0">
                <a:latin typeface="Open Sans Light" pitchFamily="2" charset="0"/>
                <a:ea typeface="Open Sans Light" pitchFamily="2" charset="0"/>
                <a:cs typeface="Open Sans Light" pitchFamily="2" charset="0"/>
              </a:rPr>
              <a:t> </a:t>
            </a:r>
            <a:r>
              <a:rPr lang="hu-HU" sz="1800" dirty="0" err="1">
                <a:latin typeface="Open Sans Light" pitchFamily="2" charset="0"/>
                <a:ea typeface="Open Sans Light" pitchFamily="2" charset="0"/>
                <a:cs typeface="Open Sans Light" pitchFamily="2" charset="0"/>
              </a:rPr>
              <a:t>jeho</a:t>
            </a:r>
            <a:r>
              <a:rPr lang="hu-HU" sz="1800" dirty="0">
                <a:latin typeface="Open Sans Light" pitchFamily="2" charset="0"/>
                <a:ea typeface="Open Sans Light" pitchFamily="2" charset="0"/>
                <a:cs typeface="Open Sans Light" pitchFamily="2" charset="0"/>
              </a:rPr>
              <a:t> </a:t>
            </a:r>
            <a:r>
              <a:rPr lang="hu-HU" sz="1800" dirty="0" err="1">
                <a:latin typeface="Open Sans Light" pitchFamily="2" charset="0"/>
                <a:ea typeface="Open Sans Light" pitchFamily="2" charset="0"/>
                <a:cs typeface="Open Sans Light" pitchFamily="2" charset="0"/>
              </a:rPr>
              <a:t>partnerom</a:t>
            </a:r>
            <a:r>
              <a:rPr lang="hu-HU" sz="1800" dirty="0">
                <a:latin typeface="Open Sans Light" pitchFamily="2" charset="0"/>
                <a:ea typeface="Open Sans Light" pitchFamily="2" charset="0"/>
                <a:cs typeface="Open Sans Light" pitchFamily="2" charset="0"/>
              </a:rPr>
              <a:t> (</a:t>
            </a:r>
            <a:r>
              <a:rPr lang="hu-HU" sz="1800" dirty="0" err="1">
                <a:latin typeface="Open Sans Light" pitchFamily="2" charset="0"/>
                <a:ea typeface="Open Sans Light" pitchFamily="2" charset="0"/>
                <a:cs typeface="Open Sans Light" pitchFamily="2" charset="0"/>
              </a:rPr>
              <a:t>partnermi</a:t>
            </a:r>
            <a:r>
              <a:rPr lang="hu-HU" sz="1800" dirty="0">
                <a:latin typeface="Open Sans Light" pitchFamily="2" charset="0"/>
                <a:ea typeface="Open Sans Light" pitchFamily="2" charset="0"/>
                <a:cs typeface="Open Sans Light" pitchFamily="2" charset="0"/>
              </a:rPr>
              <a:t>) v </a:t>
            </a:r>
            <a:r>
              <a:rPr lang="hu-HU" sz="1800" dirty="0" err="1">
                <a:latin typeface="Open Sans Light" pitchFamily="2" charset="0"/>
                <a:ea typeface="Open Sans Light" pitchFamily="2" charset="0"/>
                <a:cs typeface="Open Sans Light" pitchFamily="2" charset="0"/>
              </a:rPr>
              <a:t>rámci</a:t>
            </a:r>
            <a:r>
              <a:rPr lang="hu-HU" sz="1800" dirty="0">
                <a:latin typeface="Open Sans Light" pitchFamily="2" charset="0"/>
                <a:ea typeface="Open Sans Light" pitchFamily="2" charset="0"/>
                <a:cs typeface="Open Sans Light" pitchFamily="2" charset="0"/>
              </a:rPr>
              <a:t> </a:t>
            </a:r>
            <a:r>
              <a:rPr lang="hu-HU" sz="1800" dirty="0" err="1">
                <a:latin typeface="Open Sans Light" pitchFamily="2" charset="0"/>
                <a:ea typeface="Open Sans Light" pitchFamily="2" charset="0"/>
                <a:cs typeface="Open Sans Light" pitchFamily="2" charset="0"/>
              </a:rPr>
              <a:t>obdobia</a:t>
            </a:r>
            <a:r>
              <a:rPr lang="hu-HU" sz="1800" dirty="0">
                <a:latin typeface="Open Sans Light" pitchFamily="2" charset="0"/>
                <a:ea typeface="Open Sans Light" pitchFamily="2" charset="0"/>
                <a:cs typeface="Open Sans Light" pitchFamily="2" charset="0"/>
              </a:rPr>
              <a:t> </a:t>
            </a:r>
            <a:r>
              <a:rPr lang="hu-HU" sz="1800" dirty="0" err="1">
                <a:latin typeface="Open Sans Light" pitchFamily="2" charset="0"/>
                <a:ea typeface="Open Sans Light" pitchFamily="2" charset="0"/>
                <a:cs typeface="Open Sans Light" pitchFamily="2" charset="0"/>
              </a:rPr>
              <a:t>oprávnenosti</a:t>
            </a:r>
            <a:r>
              <a:rPr lang="hu-HU" sz="1800" dirty="0">
                <a:latin typeface="Open Sans Light" pitchFamily="2" charset="0"/>
                <a:ea typeface="Open Sans Light" pitchFamily="2" charset="0"/>
                <a:cs typeface="Open Sans Light" pitchFamily="2" charset="0"/>
              </a:rPr>
              <a:t> </a:t>
            </a:r>
            <a:r>
              <a:rPr lang="hu-HU" sz="1800" dirty="0" err="1">
                <a:latin typeface="Open Sans Light" pitchFamily="2" charset="0"/>
                <a:ea typeface="Open Sans Light" pitchFamily="2" charset="0"/>
                <a:cs typeface="Open Sans Light" pitchFamily="2" charset="0"/>
              </a:rPr>
              <a:t>projektu</a:t>
            </a:r>
            <a:r>
              <a:rPr lang="hu-HU" sz="1800" dirty="0" smtClean="0">
                <a:latin typeface="Open Sans Light" pitchFamily="2" charset="0"/>
                <a:ea typeface="Open Sans Light" pitchFamily="2" charset="0"/>
                <a:cs typeface="Open Sans Light" pitchFamily="2" charset="0"/>
              </a:rPr>
              <a:t>;</a:t>
            </a:r>
          </a:p>
          <a:p>
            <a:pPr algn="just">
              <a:buClr>
                <a:schemeClr val="accent1">
                  <a:lumMod val="75000"/>
                </a:schemeClr>
              </a:buClr>
            </a:pPr>
            <a:r>
              <a:rPr lang="hu-HU" sz="1800" dirty="0" err="1" smtClean="0">
                <a:latin typeface="Open Sans Light" pitchFamily="2" charset="0"/>
                <a:ea typeface="Open Sans Light" pitchFamily="2" charset="0"/>
                <a:cs typeface="Open Sans Light" pitchFamily="2" charset="0"/>
              </a:rPr>
              <a:t>sú</a:t>
            </a:r>
            <a:r>
              <a:rPr lang="hu-HU" sz="1800" dirty="0" smtClean="0">
                <a:latin typeface="Open Sans Light" pitchFamily="2" charset="0"/>
                <a:ea typeface="Open Sans Light" pitchFamily="2" charset="0"/>
                <a:cs typeface="Open Sans Light" pitchFamily="2" charset="0"/>
              </a:rPr>
              <a:t> </a:t>
            </a:r>
            <a:r>
              <a:rPr lang="hu-HU" sz="1800" dirty="0" err="1" smtClean="0">
                <a:latin typeface="Open Sans Light" pitchFamily="2" charset="0"/>
                <a:ea typeface="Open Sans Light" pitchFamily="2" charset="0"/>
                <a:cs typeface="Open Sans Light" pitchFamily="2" charset="0"/>
              </a:rPr>
              <a:t>overené</a:t>
            </a:r>
            <a:r>
              <a:rPr lang="hu-HU" sz="1800" dirty="0" smtClean="0">
                <a:latin typeface="Open Sans Light" pitchFamily="2" charset="0"/>
                <a:ea typeface="Open Sans Light" pitchFamily="2" charset="0"/>
                <a:cs typeface="Open Sans Light" pitchFamily="2" charset="0"/>
              </a:rPr>
              <a:t> </a:t>
            </a:r>
            <a:r>
              <a:rPr lang="hu-HU" sz="1800" dirty="0" err="1">
                <a:latin typeface="Open Sans Light" pitchFamily="2" charset="0"/>
                <a:ea typeface="Open Sans Light" pitchFamily="2" charset="0"/>
                <a:cs typeface="Open Sans Light" pitchFamily="2" charset="0"/>
              </a:rPr>
              <a:t>prostredníctvom</a:t>
            </a:r>
            <a:r>
              <a:rPr lang="hu-HU" sz="1800" dirty="0">
                <a:latin typeface="Open Sans Light" pitchFamily="2" charset="0"/>
                <a:ea typeface="Open Sans Light" pitchFamily="2" charset="0"/>
                <a:cs typeface="Open Sans Light" pitchFamily="2" charset="0"/>
              </a:rPr>
              <a:t> </a:t>
            </a:r>
            <a:r>
              <a:rPr lang="hu-HU" sz="1800" dirty="0" err="1">
                <a:latin typeface="Open Sans Light" pitchFamily="2" charset="0"/>
                <a:ea typeface="Open Sans Light" pitchFamily="2" charset="0"/>
                <a:cs typeface="Open Sans Light" pitchFamily="2" charset="0"/>
              </a:rPr>
              <a:t>systému</a:t>
            </a:r>
            <a:r>
              <a:rPr lang="hu-HU" sz="1800" dirty="0">
                <a:latin typeface="Open Sans Light" pitchFamily="2" charset="0"/>
                <a:ea typeface="Open Sans Light" pitchFamily="2" charset="0"/>
                <a:cs typeface="Open Sans Light" pitchFamily="2" charset="0"/>
              </a:rPr>
              <a:t> INTERREG+ na </a:t>
            </a:r>
            <a:r>
              <a:rPr lang="hu-HU" sz="1800" dirty="0" err="1">
                <a:latin typeface="Open Sans Light" pitchFamily="2" charset="0"/>
                <a:ea typeface="Open Sans Light" pitchFamily="2" charset="0"/>
                <a:cs typeface="Open Sans Light" pitchFamily="2" charset="0"/>
              </a:rPr>
              <a:t>základe</a:t>
            </a:r>
            <a:r>
              <a:rPr lang="hu-HU" sz="1800" dirty="0">
                <a:latin typeface="Open Sans Light" pitchFamily="2" charset="0"/>
                <a:ea typeface="Open Sans Light" pitchFamily="2" charset="0"/>
                <a:cs typeface="Open Sans Light" pitchFamily="2" charset="0"/>
              </a:rPr>
              <a:t> </a:t>
            </a:r>
            <a:r>
              <a:rPr lang="hu-HU" sz="1800" dirty="0" err="1">
                <a:latin typeface="Open Sans Light" pitchFamily="2" charset="0"/>
                <a:ea typeface="Open Sans Light" pitchFamily="2" charset="0"/>
                <a:cs typeface="Open Sans Light" pitchFamily="2" charset="0"/>
              </a:rPr>
              <a:t>podporných</a:t>
            </a:r>
            <a:r>
              <a:rPr lang="hu-HU" sz="1800" dirty="0">
                <a:latin typeface="Open Sans Light" pitchFamily="2" charset="0"/>
                <a:ea typeface="Open Sans Light" pitchFamily="2" charset="0"/>
                <a:cs typeface="Open Sans Light" pitchFamily="2" charset="0"/>
              </a:rPr>
              <a:t> </a:t>
            </a:r>
            <a:r>
              <a:rPr lang="hu-HU" sz="1800" dirty="0" err="1">
                <a:latin typeface="Open Sans Light" pitchFamily="2" charset="0"/>
                <a:ea typeface="Open Sans Light" pitchFamily="2" charset="0"/>
                <a:cs typeface="Open Sans Light" pitchFamily="2" charset="0"/>
              </a:rPr>
              <a:t>dokumentov</a:t>
            </a:r>
            <a:r>
              <a:rPr lang="hu-HU" sz="1800" dirty="0">
                <a:latin typeface="Open Sans Light" pitchFamily="2" charset="0"/>
                <a:ea typeface="Open Sans Light" pitchFamily="2" charset="0"/>
                <a:cs typeface="Open Sans Light" pitchFamily="2" charset="0"/>
              </a:rPr>
              <a:t> a </a:t>
            </a:r>
            <a:r>
              <a:rPr lang="hu-HU" sz="1800" dirty="0" err="1">
                <a:latin typeface="Open Sans Light" pitchFamily="2" charset="0"/>
                <a:ea typeface="Open Sans Light" pitchFamily="2" charset="0"/>
                <a:cs typeface="Open Sans Light" pitchFamily="2" charset="0"/>
              </a:rPr>
              <a:t>spĺňa</a:t>
            </a:r>
            <a:r>
              <a:rPr lang="hu-HU" sz="1800" dirty="0">
                <a:latin typeface="Open Sans Light" pitchFamily="2" charset="0"/>
                <a:ea typeface="Open Sans Light" pitchFamily="2" charset="0"/>
                <a:cs typeface="Open Sans Light" pitchFamily="2" charset="0"/>
              </a:rPr>
              <a:t> </a:t>
            </a:r>
            <a:r>
              <a:rPr lang="hu-HU" sz="1800" dirty="0" err="1">
                <a:latin typeface="Open Sans Light" pitchFamily="2" charset="0"/>
                <a:ea typeface="Open Sans Light" pitchFamily="2" charset="0"/>
                <a:cs typeface="Open Sans Light" pitchFamily="2" charset="0"/>
              </a:rPr>
              <a:t>všetky</a:t>
            </a:r>
            <a:r>
              <a:rPr lang="hu-HU" sz="1800" dirty="0">
                <a:latin typeface="Open Sans Light" pitchFamily="2" charset="0"/>
                <a:ea typeface="Open Sans Light" pitchFamily="2" charset="0"/>
                <a:cs typeface="Open Sans Light" pitchFamily="2" charset="0"/>
              </a:rPr>
              <a:t> </a:t>
            </a:r>
            <a:r>
              <a:rPr lang="hu-HU" sz="1800" dirty="0" err="1">
                <a:latin typeface="Open Sans Light" pitchFamily="2" charset="0"/>
                <a:ea typeface="Open Sans Light" pitchFamily="2" charset="0"/>
                <a:cs typeface="Open Sans Light" pitchFamily="2" charset="0"/>
              </a:rPr>
              <a:t>príslušné</a:t>
            </a:r>
            <a:r>
              <a:rPr lang="hu-HU" sz="1800" dirty="0">
                <a:latin typeface="Open Sans Light" pitchFamily="2" charset="0"/>
                <a:ea typeface="Open Sans Light" pitchFamily="2" charset="0"/>
                <a:cs typeface="Open Sans Light" pitchFamily="2" charset="0"/>
              </a:rPr>
              <a:t> </a:t>
            </a:r>
            <a:r>
              <a:rPr lang="hu-HU" sz="1800" dirty="0" err="1">
                <a:latin typeface="Open Sans Light" pitchFamily="2" charset="0"/>
                <a:ea typeface="Open Sans Light" pitchFamily="2" charset="0"/>
                <a:cs typeface="Open Sans Light" pitchFamily="2" charset="0"/>
              </a:rPr>
              <a:t>pravidlá</a:t>
            </a:r>
            <a:r>
              <a:rPr lang="hu-HU" sz="1800" dirty="0">
                <a:latin typeface="Open Sans Light" pitchFamily="2" charset="0"/>
                <a:ea typeface="Open Sans Light" pitchFamily="2" charset="0"/>
                <a:cs typeface="Open Sans Light" pitchFamily="2" charset="0"/>
              </a:rPr>
              <a:t> </a:t>
            </a:r>
            <a:r>
              <a:rPr lang="hu-HU" sz="1800" dirty="0" err="1">
                <a:latin typeface="Open Sans Light" pitchFamily="2" charset="0"/>
                <a:ea typeface="Open Sans Light" pitchFamily="2" charset="0"/>
                <a:cs typeface="Open Sans Light" pitchFamily="2" charset="0"/>
              </a:rPr>
              <a:t>verejného</a:t>
            </a:r>
            <a:r>
              <a:rPr lang="hu-HU" sz="1800" dirty="0">
                <a:latin typeface="Open Sans Light" pitchFamily="2" charset="0"/>
                <a:ea typeface="Open Sans Light" pitchFamily="2" charset="0"/>
                <a:cs typeface="Open Sans Light" pitchFamily="2" charset="0"/>
              </a:rPr>
              <a:t> </a:t>
            </a:r>
            <a:r>
              <a:rPr lang="hu-HU" sz="1800" dirty="0" err="1">
                <a:latin typeface="Open Sans Light" pitchFamily="2" charset="0"/>
                <a:ea typeface="Open Sans Light" pitchFamily="2" charset="0"/>
                <a:cs typeface="Open Sans Light" pitchFamily="2" charset="0"/>
              </a:rPr>
              <a:t>obstarávania</a:t>
            </a:r>
            <a:r>
              <a:rPr lang="hu-HU" sz="1800" dirty="0">
                <a:latin typeface="Open Sans Light" pitchFamily="2" charset="0"/>
                <a:ea typeface="Open Sans Light" pitchFamily="2" charset="0"/>
                <a:cs typeface="Open Sans Light" pitchFamily="2" charset="0"/>
              </a:rPr>
              <a:t>.</a:t>
            </a:r>
            <a:endParaRPr lang="en-GB" sz="1800" dirty="0">
              <a:latin typeface="Open Sans Light" pitchFamily="2" charset="0"/>
              <a:ea typeface="Open Sans Light" pitchFamily="2" charset="0"/>
              <a:cs typeface="Open Sans Light" pitchFamily="2" charset="0"/>
            </a:endParaRPr>
          </a:p>
        </p:txBody>
      </p:sp>
      <p:sp>
        <p:nvSpPr>
          <p:cNvPr id="8" name="Slide Number Placeholder 7">
            <a:extLst>
              <a:ext uri="{FF2B5EF4-FFF2-40B4-BE49-F238E27FC236}">
                <a16:creationId xmlns="" xmlns:a16="http://schemas.microsoft.com/office/drawing/2014/main" id="{A5490C42-D944-4943-A5A7-4CE426B664EC}"/>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4591978-1342-554A-82AC-B12872A7F26C}" type="slidenum">
              <a:rPr kumimoji="0" lang="x-non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x-none"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48236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DFB33F3-A665-2A1D-134E-9E244997B417}"/>
              </a:ext>
            </a:extLst>
          </p:cNvPr>
          <p:cNvSpPr>
            <a:spLocks noGrp="1"/>
          </p:cNvSpPr>
          <p:nvPr>
            <p:ph type="title"/>
          </p:nvPr>
        </p:nvSpPr>
        <p:spPr>
          <a:xfrm>
            <a:off x="762778" y="345005"/>
            <a:ext cx="7886700" cy="1325563"/>
          </a:xfrm>
        </p:spPr>
        <p:txBody>
          <a:bodyPr>
            <a:normAutofit/>
          </a:bodyPr>
          <a:lstStyle/>
          <a:p>
            <a:r>
              <a:rPr lang="hu-HU" sz="2200" b="1" dirty="0">
                <a:solidFill>
                  <a:schemeClr val="accent1">
                    <a:lumMod val="75000"/>
                  </a:schemeClr>
                </a:solidFill>
                <a:latin typeface="Open Sans ExtraBold" pitchFamily="2" charset="0"/>
                <a:ea typeface="Open Sans ExtraBold" pitchFamily="2" charset="0"/>
                <a:cs typeface="Open Sans ExtraBold" pitchFamily="2" charset="0"/>
              </a:rPr>
              <a:t>OPRÁVNENOSŤ</a:t>
            </a:r>
            <a:br>
              <a:rPr lang="hu-HU" sz="2200" b="1" dirty="0">
                <a:solidFill>
                  <a:schemeClr val="accent1">
                    <a:lumMod val="75000"/>
                  </a:schemeClr>
                </a:solidFill>
                <a:latin typeface="Open Sans ExtraBold" pitchFamily="2" charset="0"/>
                <a:ea typeface="Open Sans ExtraBold" pitchFamily="2" charset="0"/>
                <a:cs typeface="Open Sans ExtraBold" pitchFamily="2" charset="0"/>
              </a:rPr>
            </a:br>
            <a:r>
              <a:rPr lang="hu-HU" sz="2200" b="1" dirty="0" err="1">
                <a:latin typeface="Open Sans ExtraBold" pitchFamily="2" charset="0"/>
                <a:ea typeface="Open Sans ExtraBold" pitchFamily="2" charset="0"/>
                <a:cs typeface="Open Sans ExtraBold" pitchFamily="2" charset="0"/>
              </a:rPr>
              <a:t>Náklady</a:t>
            </a:r>
            <a:endParaRPr lang="x-none" sz="2200" b="1" dirty="0">
              <a:latin typeface="Open Sans ExtraBold" pitchFamily="2" charset="0"/>
              <a:ea typeface="Open Sans ExtraBold" pitchFamily="2" charset="0"/>
              <a:cs typeface="Open Sans ExtraBold" pitchFamily="2" charset="0"/>
            </a:endParaRPr>
          </a:p>
        </p:txBody>
      </p:sp>
      <p:sp>
        <p:nvSpPr>
          <p:cNvPr id="3" name="Content Placeholder 2">
            <a:extLst>
              <a:ext uri="{FF2B5EF4-FFF2-40B4-BE49-F238E27FC236}">
                <a16:creationId xmlns="" xmlns:a16="http://schemas.microsoft.com/office/drawing/2014/main" id="{DDD77D7A-34EE-52FF-BCC6-BC5BC0952499}"/>
              </a:ext>
            </a:extLst>
          </p:cNvPr>
          <p:cNvSpPr>
            <a:spLocks noGrp="1"/>
          </p:cNvSpPr>
          <p:nvPr>
            <p:ph idx="1"/>
          </p:nvPr>
        </p:nvSpPr>
        <p:spPr>
          <a:xfrm>
            <a:off x="628650" y="1825625"/>
            <a:ext cx="8020828" cy="4220612"/>
          </a:xfrm>
        </p:spPr>
        <p:txBody>
          <a:bodyPr>
            <a:normAutofit/>
          </a:bodyPr>
          <a:lstStyle/>
          <a:p>
            <a:pPr marL="0" indent="0">
              <a:spcBef>
                <a:spcPts val="1200"/>
              </a:spcBef>
              <a:buNone/>
            </a:pPr>
            <a:r>
              <a:rPr lang="en-GB" sz="1800" b="1" dirty="0" err="1" smtClean="0">
                <a:latin typeface="Open Sans Light" pitchFamily="2" charset="0"/>
                <a:ea typeface="Open Sans Light" pitchFamily="2" charset="0"/>
                <a:cs typeface="Open Sans Light" pitchFamily="2" charset="0"/>
              </a:rPr>
              <a:t>Časová</a:t>
            </a:r>
            <a:r>
              <a:rPr lang="en-GB" sz="1800" b="1" dirty="0" smtClean="0">
                <a:latin typeface="Open Sans Light" pitchFamily="2" charset="0"/>
                <a:ea typeface="Open Sans Light" pitchFamily="2" charset="0"/>
                <a:cs typeface="Open Sans Light" pitchFamily="2" charset="0"/>
              </a:rPr>
              <a:t> </a:t>
            </a:r>
            <a:r>
              <a:rPr lang="en-GB" sz="1800" b="1" dirty="0" err="1">
                <a:latin typeface="Open Sans Light" pitchFamily="2" charset="0"/>
                <a:ea typeface="Open Sans Light" pitchFamily="2" charset="0"/>
                <a:cs typeface="Open Sans Light" pitchFamily="2" charset="0"/>
              </a:rPr>
              <a:t>oprávnenosť</a:t>
            </a:r>
            <a:r>
              <a:rPr lang="en-GB" sz="1800" b="1" dirty="0">
                <a:latin typeface="Open Sans Light" pitchFamily="2" charset="0"/>
                <a:ea typeface="Open Sans Light" pitchFamily="2" charset="0"/>
                <a:cs typeface="Open Sans Light" pitchFamily="2" charset="0"/>
              </a:rPr>
              <a:t> </a:t>
            </a:r>
            <a:r>
              <a:rPr lang="hu-HU" sz="1800" b="1" dirty="0" err="1" smtClean="0">
                <a:latin typeface="Open Sans Light" pitchFamily="2" charset="0"/>
                <a:ea typeface="Open Sans Light" pitchFamily="2" charset="0"/>
                <a:cs typeface="Open Sans Light" pitchFamily="2" charset="0"/>
              </a:rPr>
              <a:t>náklad</a:t>
            </a:r>
            <a:r>
              <a:rPr lang="en-GB" sz="1800" b="1" dirty="0" err="1" smtClean="0">
                <a:latin typeface="Open Sans Light" pitchFamily="2" charset="0"/>
                <a:ea typeface="Open Sans Light" pitchFamily="2" charset="0"/>
                <a:cs typeface="Open Sans Light" pitchFamily="2" charset="0"/>
              </a:rPr>
              <a:t>ov</a:t>
            </a:r>
            <a:endParaRPr lang="en-GB" sz="1800" b="1" dirty="0">
              <a:latin typeface="Open Sans Light" pitchFamily="2" charset="0"/>
              <a:ea typeface="Open Sans Light" pitchFamily="2" charset="0"/>
              <a:cs typeface="Open Sans Light" pitchFamily="2" charset="0"/>
            </a:endParaRPr>
          </a:p>
          <a:p>
            <a:pPr marL="342900" indent="-342900">
              <a:buClr>
                <a:schemeClr val="accent1">
                  <a:lumMod val="75000"/>
                </a:schemeClr>
              </a:buClr>
              <a:buFont typeface="+mj-lt"/>
              <a:buAutoNum type="arabicPeriod"/>
            </a:pPr>
            <a:r>
              <a:rPr lang="en-GB" sz="1800" dirty="0" err="1" smtClean="0">
                <a:latin typeface="Open Sans Light" pitchFamily="2" charset="0"/>
                <a:ea typeface="Open Sans Light" pitchFamily="2" charset="0"/>
                <a:cs typeface="Open Sans Light" pitchFamily="2" charset="0"/>
              </a:rPr>
              <a:t>Pr</a:t>
            </a:r>
            <a:r>
              <a:rPr lang="hu-HU" sz="1800" dirty="0" err="1" smtClean="0">
                <a:latin typeface="Open Sans Light" pitchFamily="2" charset="0"/>
                <a:ea typeface="Open Sans Light" pitchFamily="2" charset="0"/>
                <a:cs typeface="Open Sans Light" pitchFamily="2" charset="0"/>
              </a:rPr>
              <a:t>ípravné</a:t>
            </a:r>
            <a:r>
              <a:rPr lang="hu-HU" sz="1800" dirty="0" smtClean="0">
                <a:latin typeface="Open Sans Light" pitchFamily="2" charset="0"/>
                <a:ea typeface="Open Sans Light" pitchFamily="2" charset="0"/>
                <a:cs typeface="Open Sans Light" pitchFamily="2" charset="0"/>
              </a:rPr>
              <a:t> </a:t>
            </a:r>
            <a:r>
              <a:rPr lang="hu-HU" sz="1800" dirty="0" err="1" smtClean="0">
                <a:latin typeface="Open Sans Light" pitchFamily="2" charset="0"/>
                <a:ea typeface="Open Sans Light" pitchFamily="2" charset="0"/>
                <a:cs typeface="Open Sans Light" pitchFamily="2" charset="0"/>
              </a:rPr>
              <a:t>náklady</a:t>
            </a:r>
            <a:r>
              <a:rPr lang="en-GB" sz="1800" dirty="0" smtClean="0">
                <a:latin typeface="Open Sans Light" pitchFamily="2" charset="0"/>
                <a:ea typeface="Open Sans Light" pitchFamily="2" charset="0"/>
                <a:cs typeface="Open Sans Light" pitchFamily="2" charset="0"/>
              </a:rPr>
              <a:t>:</a:t>
            </a:r>
            <a:r>
              <a:rPr lang="hu-HU" sz="1800" dirty="0" smtClean="0">
                <a:latin typeface="Open Sans Light" pitchFamily="2" charset="0"/>
                <a:ea typeface="Open Sans Light" pitchFamily="2" charset="0"/>
                <a:cs typeface="Open Sans Light" pitchFamily="2" charset="0"/>
              </a:rPr>
              <a:t> </a:t>
            </a:r>
            <a:endParaRPr lang="hu-HU" sz="1800" dirty="0">
              <a:latin typeface="Open Sans Light" pitchFamily="2" charset="0"/>
              <a:ea typeface="Open Sans Light" pitchFamily="2" charset="0"/>
              <a:cs typeface="Open Sans Light" pitchFamily="2" charset="0"/>
            </a:endParaRPr>
          </a:p>
          <a:p>
            <a:pPr marL="0" indent="0" algn="just">
              <a:buNone/>
            </a:pPr>
            <a:r>
              <a:rPr lang="hu-HU" sz="1800" dirty="0" err="1" smtClean="0">
                <a:latin typeface="Open Sans Light" pitchFamily="2" charset="0"/>
                <a:ea typeface="Open Sans Light" pitchFamily="2" charset="0"/>
                <a:cs typeface="Open Sans Light" pitchFamily="2" charset="0"/>
              </a:rPr>
              <a:t>Môže</a:t>
            </a:r>
            <a:r>
              <a:rPr lang="hu-HU" sz="1800" dirty="0" smtClean="0">
                <a:latin typeface="Open Sans Light" pitchFamily="2" charset="0"/>
                <a:ea typeface="Open Sans Light" pitchFamily="2" charset="0"/>
                <a:cs typeface="Open Sans Light" pitchFamily="2" charset="0"/>
              </a:rPr>
              <a:t> </a:t>
            </a:r>
            <a:r>
              <a:rPr lang="hu-HU" sz="1800" dirty="0" err="1">
                <a:latin typeface="Open Sans Light" pitchFamily="2" charset="0"/>
                <a:ea typeface="Open Sans Light" pitchFamily="2" charset="0"/>
                <a:cs typeface="Open Sans Light" pitchFamily="2" charset="0"/>
              </a:rPr>
              <a:t>vzniknúť</a:t>
            </a:r>
            <a:r>
              <a:rPr lang="hu-HU" sz="1800" dirty="0">
                <a:latin typeface="Open Sans Light" pitchFamily="2" charset="0"/>
                <a:ea typeface="Open Sans Light" pitchFamily="2" charset="0"/>
                <a:cs typeface="Open Sans Light" pitchFamily="2" charset="0"/>
              </a:rPr>
              <a:t> a </a:t>
            </a:r>
            <a:r>
              <a:rPr lang="hu-HU" sz="1800" dirty="0" err="1">
                <a:latin typeface="Open Sans Light" pitchFamily="2" charset="0"/>
                <a:ea typeface="Open Sans Light" pitchFamily="2" charset="0"/>
                <a:cs typeface="Open Sans Light" pitchFamily="2" charset="0"/>
              </a:rPr>
              <a:t>byť</a:t>
            </a:r>
            <a:r>
              <a:rPr lang="hu-HU" sz="1800" dirty="0">
                <a:latin typeface="Open Sans Light" pitchFamily="2" charset="0"/>
                <a:ea typeface="Open Sans Light" pitchFamily="2" charset="0"/>
                <a:cs typeface="Open Sans Light" pitchFamily="2" charset="0"/>
              </a:rPr>
              <a:t> </a:t>
            </a:r>
            <a:r>
              <a:rPr lang="hu-HU" sz="1800" dirty="0" err="1" smtClean="0">
                <a:latin typeface="Open Sans Light" pitchFamily="2" charset="0"/>
                <a:ea typeface="Open Sans Light" pitchFamily="2" charset="0"/>
                <a:cs typeface="Open Sans Light" pitchFamily="2" charset="0"/>
              </a:rPr>
              <a:t>uhradené</a:t>
            </a:r>
            <a:r>
              <a:rPr lang="hu-HU" sz="1800" dirty="0" smtClean="0">
                <a:latin typeface="Open Sans Light" pitchFamily="2" charset="0"/>
                <a:ea typeface="Open Sans Light" pitchFamily="2" charset="0"/>
                <a:cs typeface="Open Sans Light" pitchFamily="2" charset="0"/>
              </a:rPr>
              <a:t> </a:t>
            </a:r>
            <a:r>
              <a:rPr lang="hu-HU" sz="1800" dirty="0" err="1">
                <a:latin typeface="Open Sans Light" pitchFamily="2" charset="0"/>
                <a:ea typeface="Open Sans Light" pitchFamily="2" charset="0"/>
                <a:cs typeface="Open Sans Light" pitchFamily="2" charset="0"/>
              </a:rPr>
              <a:t>pred</a:t>
            </a:r>
            <a:r>
              <a:rPr lang="hu-HU" sz="1800" dirty="0">
                <a:latin typeface="Open Sans Light" pitchFamily="2" charset="0"/>
                <a:ea typeface="Open Sans Light" pitchFamily="2" charset="0"/>
                <a:cs typeface="Open Sans Light" pitchFamily="2" charset="0"/>
              </a:rPr>
              <a:t> </a:t>
            </a:r>
            <a:r>
              <a:rPr lang="hu-HU" sz="1800" dirty="0" err="1">
                <a:latin typeface="Open Sans Light" pitchFamily="2" charset="0"/>
                <a:ea typeface="Open Sans Light" pitchFamily="2" charset="0"/>
                <a:cs typeface="Open Sans Light" pitchFamily="2" charset="0"/>
              </a:rPr>
              <a:t>začiatkom</a:t>
            </a:r>
            <a:r>
              <a:rPr lang="hu-HU" sz="1800" dirty="0">
                <a:latin typeface="Open Sans Light" pitchFamily="2" charset="0"/>
                <a:ea typeface="Open Sans Light" pitchFamily="2" charset="0"/>
                <a:cs typeface="Open Sans Light" pitchFamily="2" charset="0"/>
              </a:rPr>
              <a:t> </a:t>
            </a:r>
            <a:r>
              <a:rPr lang="hu-HU" sz="1800" dirty="0" err="1">
                <a:latin typeface="Open Sans Light" pitchFamily="2" charset="0"/>
                <a:ea typeface="Open Sans Light" pitchFamily="2" charset="0"/>
                <a:cs typeface="Open Sans Light" pitchFamily="2" charset="0"/>
              </a:rPr>
              <a:t>obdobia</a:t>
            </a:r>
            <a:r>
              <a:rPr lang="hu-HU" sz="1800" dirty="0">
                <a:latin typeface="Open Sans Light" pitchFamily="2" charset="0"/>
                <a:ea typeface="Open Sans Light" pitchFamily="2" charset="0"/>
                <a:cs typeface="Open Sans Light" pitchFamily="2" charset="0"/>
              </a:rPr>
              <a:t> </a:t>
            </a:r>
            <a:r>
              <a:rPr lang="hu-HU" sz="1800" dirty="0" err="1">
                <a:latin typeface="Open Sans Light" pitchFamily="2" charset="0"/>
                <a:ea typeface="Open Sans Light" pitchFamily="2" charset="0"/>
                <a:cs typeface="Open Sans Light" pitchFamily="2" charset="0"/>
              </a:rPr>
              <a:t>implementácie</a:t>
            </a:r>
            <a:r>
              <a:rPr lang="hu-HU" sz="1800" dirty="0" smtClean="0">
                <a:latin typeface="Open Sans Light" pitchFamily="2" charset="0"/>
                <a:ea typeface="Open Sans Light" pitchFamily="2" charset="0"/>
                <a:cs typeface="Open Sans Light" pitchFamily="2" charset="0"/>
              </a:rPr>
              <a:t> </a:t>
            </a:r>
            <a:r>
              <a:rPr lang="hu-HU" sz="1800" dirty="0" err="1">
                <a:latin typeface="Open Sans Light" pitchFamily="2" charset="0"/>
                <a:ea typeface="Open Sans Light" pitchFamily="2" charset="0"/>
                <a:cs typeface="Open Sans Light" pitchFamily="2" charset="0"/>
              </a:rPr>
              <a:t>projektu</a:t>
            </a:r>
            <a:r>
              <a:rPr lang="hu-HU" sz="1800" dirty="0">
                <a:latin typeface="Open Sans Light" pitchFamily="2" charset="0"/>
                <a:ea typeface="Open Sans Light" pitchFamily="2" charset="0"/>
                <a:cs typeface="Open Sans Light" pitchFamily="2" charset="0"/>
              </a:rPr>
              <a:t> </a:t>
            </a:r>
            <a:r>
              <a:rPr lang="hu-HU" sz="1800" dirty="0" err="1" smtClean="0">
                <a:latin typeface="Open Sans Light" pitchFamily="2" charset="0"/>
                <a:ea typeface="Open Sans Light" pitchFamily="2" charset="0"/>
                <a:cs typeface="Open Sans Light" pitchFamily="2" charset="0"/>
              </a:rPr>
              <a:t>počnúc</a:t>
            </a:r>
            <a:r>
              <a:rPr lang="hu-HU" sz="1800" dirty="0" smtClean="0">
                <a:latin typeface="Open Sans Light" pitchFamily="2" charset="0"/>
                <a:ea typeface="Open Sans Light" pitchFamily="2" charset="0"/>
                <a:cs typeface="Open Sans Light" pitchFamily="2" charset="0"/>
              </a:rPr>
              <a:t> </a:t>
            </a:r>
            <a:r>
              <a:rPr lang="hu-HU" sz="1800" u="sng" dirty="0" smtClean="0">
                <a:solidFill>
                  <a:srgbClr val="FF0000"/>
                </a:solidFill>
                <a:latin typeface="Open Sans Light" pitchFamily="2" charset="0"/>
                <a:ea typeface="Open Sans Light" pitchFamily="2" charset="0"/>
                <a:cs typeface="Open Sans Light" pitchFamily="2" charset="0"/>
              </a:rPr>
              <a:t>3</a:t>
            </a:r>
            <a:r>
              <a:rPr lang="hu-HU" sz="1800" u="sng" dirty="0">
                <a:solidFill>
                  <a:srgbClr val="FF0000"/>
                </a:solidFill>
                <a:latin typeface="Open Sans Light" pitchFamily="2" charset="0"/>
                <a:ea typeface="Open Sans Light" pitchFamily="2" charset="0"/>
                <a:cs typeface="Open Sans Light" pitchFamily="2" charset="0"/>
              </a:rPr>
              <a:t>. </a:t>
            </a:r>
            <a:r>
              <a:rPr lang="hu-HU" sz="1800" u="sng" dirty="0" err="1" smtClean="0">
                <a:solidFill>
                  <a:srgbClr val="FF0000"/>
                </a:solidFill>
                <a:latin typeface="Open Sans Light" pitchFamily="2" charset="0"/>
                <a:ea typeface="Open Sans Light" pitchFamily="2" charset="0"/>
                <a:cs typeface="Open Sans Light" pitchFamily="2" charset="0"/>
              </a:rPr>
              <a:t>novembrom</a:t>
            </a:r>
            <a:r>
              <a:rPr lang="hu-HU" sz="1800" u="sng" dirty="0" smtClean="0">
                <a:solidFill>
                  <a:srgbClr val="FF0000"/>
                </a:solidFill>
                <a:latin typeface="Open Sans Light" pitchFamily="2" charset="0"/>
                <a:ea typeface="Open Sans Light" pitchFamily="2" charset="0"/>
                <a:cs typeface="Open Sans Light" pitchFamily="2" charset="0"/>
              </a:rPr>
              <a:t> </a:t>
            </a:r>
            <a:r>
              <a:rPr lang="hu-HU" sz="1800" u="sng" dirty="0">
                <a:solidFill>
                  <a:srgbClr val="FF0000"/>
                </a:solidFill>
                <a:latin typeface="Open Sans Light" pitchFamily="2" charset="0"/>
                <a:ea typeface="Open Sans Light" pitchFamily="2" charset="0"/>
                <a:cs typeface="Open Sans Light" pitchFamily="2" charset="0"/>
              </a:rPr>
              <a:t>2022 </a:t>
            </a:r>
            <a:r>
              <a:rPr lang="hu-HU" sz="1800" dirty="0">
                <a:latin typeface="Open Sans Light" pitchFamily="2" charset="0"/>
                <a:ea typeface="Open Sans Light" pitchFamily="2" charset="0"/>
                <a:cs typeface="Open Sans Light" pitchFamily="2" charset="0"/>
              </a:rPr>
              <a:t>a </a:t>
            </a:r>
            <a:r>
              <a:rPr lang="hu-HU" sz="1800" dirty="0" err="1" smtClean="0">
                <a:latin typeface="Open Sans Light" pitchFamily="2" charset="0"/>
                <a:ea typeface="Open Sans Light" pitchFamily="2" charset="0"/>
                <a:cs typeface="Open Sans Light" pitchFamily="2" charset="0"/>
              </a:rPr>
              <a:t>súvisia</a:t>
            </a:r>
            <a:r>
              <a:rPr lang="hu-HU" sz="1800" dirty="0" smtClean="0">
                <a:latin typeface="Open Sans Light" pitchFamily="2" charset="0"/>
                <a:ea typeface="Open Sans Light" pitchFamily="2" charset="0"/>
                <a:cs typeface="Open Sans Light" pitchFamily="2" charset="0"/>
              </a:rPr>
              <a:t> </a:t>
            </a:r>
            <a:r>
              <a:rPr lang="hu-HU" sz="1800" dirty="0" err="1">
                <a:latin typeface="Open Sans Light" pitchFamily="2" charset="0"/>
                <a:ea typeface="Open Sans Light" pitchFamily="2" charset="0"/>
                <a:cs typeface="Open Sans Light" pitchFamily="2" charset="0"/>
              </a:rPr>
              <a:t>so</a:t>
            </a:r>
            <a:r>
              <a:rPr lang="hu-HU" sz="1800" dirty="0">
                <a:latin typeface="Open Sans Light" pitchFamily="2" charset="0"/>
                <a:ea typeface="Open Sans Light" pitchFamily="2" charset="0"/>
                <a:cs typeface="Open Sans Light" pitchFamily="2" charset="0"/>
              </a:rPr>
              <a:t> </a:t>
            </a:r>
            <a:r>
              <a:rPr lang="hu-HU" sz="1800" dirty="0" err="1">
                <a:latin typeface="Open Sans Light" pitchFamily="2" charset="0"/>
                <a:ea typeface="Open Sans Light" pitchFamily="2" charset="0"/>
                <a:cs typeface="Open Sans Light" pitchFamily="2" charset="0"/>
              </a:rPr>
              <a:t>štúdiami</a:t>
            </a:r>
            <a:r>
              <a:rPr lang="hu-HU" sz="1800" dirty="0">
                <a:latin typeface="Open Sans Light" pitchFamily="2" charset="0"/>
                <a:ea typeface="Open Sans Light" pitchFamily="2" charset="0"/>
                <a:cs typeface="Open Sans Light" pitchFamily="2" charset="0"/>
              </a:rPr>
              <a:t> a </a:t>
            </a:r>
            <a:r>
              <a:rPr lang="hu-HU" sz="1800" dirty="0" err="1">
                <a:latin typeface="Open Sans Light" pitchFamily="2" charset="0"/>
                <a:ea typeface="Open Sans Light" pitchFamily="2" charset="0"/>
                <a:cs typeface="Open Sans Light" pitchFamily="2" charset="0"/>
              </a:rPr>
              <a:t>technickou</a:t>
            </a:r>
            <a:r>
              <a:rPr lang="hu-HU" sz="1800" dirty="0">
                <a:latin typeface="Open Sans Light" pitchFamily="2" charset="0"/>
                <a:ea typeface="Open Sans Light" pitchFamily="2" charset="0"/>
                <a:cs typeface="Open Sans Light" pitchFamily="2" charset="0"/>
              </a:rPr>
              <a:t> </a:t>
            </a:r>
            <a:r>
              <a:rPr lang="hu-HU" sz="1800" dirty="0" err="1">
                <a:latin typeface="Open Sans Light" pitchFamily="2" charset="0"/>
                <a:ea typeface="Open Sans Light" pitchFamily="2" charset="0"/>
                <a:cs typeface="Open Sans Light" pitchFamily="2" charset="0"/>
              </a:rPr>
              <a:t>dokumentáciou</a:t>
            </a:r>
            <a:r>
              <a:rPr lang="hu-HU" sz="1800" dirty="0">
                <a:latin typeface="Open Sans Light" pitchFamily="2" charset="0"/>
                <a:ea typeface="Open Sans Light" pitchFamily="2" charset="0"/>
                <a:cs typeface="Open Sans Light" pitchFamily="2" charset="0"/>
              </a:rPr>
              <a:t> pre </a:t>
            </a:r>
            <a:r>
              <a:rPr lang="hu-HU" sz="1800" dirty="0" err="1">
                <a:latin typeface="Open Sans Light" pitchFamily="2" charset="0"/>
                <a:ea typeface="Open Sans Light" pitchFamily="2" charset="0"/>
                <a:cs typeface="Open Sans Light" pitchFamily="2" charset="0"/>
              </a:rPr>
              <a:t>veľké</a:t>
            </a:r>
            <a:r>
              <a:rPr lang="hu-HU" sz="1800" dirty="0">
                <a:latin typeface="Open Sans Light" pitchFamily="2" charset="0"/>
                <a:ea typeface="Open Sans Light" pitchFamily="2" charset="0"/>
                <a:cs typeface="Open Sans Light" pitchFamily="2" charset="0"/>
              </a:rPr>
              <a:t> </a:t>
            </a:r>
            <a:r>
              <a:rPr lang="hu-HU" sz="1800" dirty="0" err="1">
                <a:latin typeface="Open Sans Light" pitchFamily="2" charset="0"/>
                <a:ea typeface="Open Sans Light" pitchFamily="2" charset="0"/>
                <a:cs typeface="Open Sans Light" pitchFamily="2" charset="0"/>
              </a:rPr>
              <a:t>infraštruktúrne</a:t>
            </a:r>
            <a:r>
              <a:rPr lang="hu-HU" sz="1800" dirty="0">
                <a:latin typeface="Open Sans Light" pitchFamily="2" charset="0"/>
                <a:ea typeface="Open Sans Light" pitchFamily="2" charset="0"/>
                <a:cs typeface="Open Sans Light" pitchFamily="2" charset="0"/>
              </a:rPr>
              <a:t> </a:t>
            </a:r>
            <a:r>
              <a:rPr lang="hu-HU" sz="1800" dirty="0" err="1">
                <a:latin typeface="Open Sans Light" pitchFamily="2" charset="0"/>
                <a:ea typeface="Open Sans Light" pitchFamily="2" charset="0"/>
                <a:cs typeface="Open Sans Light" pitchFamily="2" charset="0"/>
              </a:rPr>
              <a:t>projekty</a:t>
            </a:r>
            <a:r>
              <a:rPr lang="hu-HU" sz="1800" dirty="0">
                <a:latin typeface="Open Sans Light" pitchFamily="2" charset="0"/>
                <a:ea typeface="Open Sans Light" pitchFamily="2" charset="0"/>
                <a:cs typeface="Open Sans Light" pitchFamily="2" charset="0"/>
              </a:rPr>
              <a:t> a </a:t>
            </a:r>
            <a:r>
              <a:rPr lang="hu-HU" sz="1800" dirty="0" err="1">
                <a:latin typeface="Open Sans Light" pitchFamily="2" charset="0"/>
                <a:ea typeface="Open Sans Light" pitchFamily="2" charset="0"/>
                <a:cs typeface="Open Sans Light" pitchFamily="2" charset="0"/>
              </a:rPr>
              <a:t>bežné</a:t>
            </a:r>
            <a:r>
              <a:rPr lang="hu-HU" sz="1800" dirty="0">
                <a:latin typeface="Open Sans Light" pitchFamily="2" charset="0"/>
                <a:ea typeface="Open Sans Light" pitchFamily="2" charset="0"/>
                <a:cs typeface="Open Sans Light" pitchFamily="2" charset="0"/>
              </a:rPr>
              <a:t> </a:t>
            </a:r>
            <a:r>
              <a:rPr lang="hu-HU" sz="1800" dirty="0" err="1">
                <a:latin typeface="Open Sans Light" pitchFamily="2" charset="0"/>
                <a:ea typeface="Open Sans Light" pitchFamily="2" charset="0"/>
                <a:cs typeface="Open Sans Light" pitchFamily="2" charset="0"/>
              </a:rPr>
              <a:t>projekty</a:t>
            </a:r>
            <a:r>
              <a:rPr lang="hu-HU" sz="1800" dirty="0">
                <a:latin typeface="Open Sans Light" pitchFamily="2" charset="0"/>
                <a:ea typeface="Open Sans Light" pitchFamily="2" charset="0"/>
                <a:cs typeface="Open Sans Light" pitchFamily="2" charset="0"/>
              </a:rPr>
              <a:t> s </a:t>
            </a:r>
            <a:r>
              <a:rPr lang="hu-HU" sz="1800" dirty="0" err="1">
                <a:latin typeface="Open Sans Light" pitchFamily="2" charset="0"/>
                <a:ea typeface="Open Sans Light" pitchFamily="2" charset="0"/>
                <a:cs typeface="Open Sans Light" pitchFamily="2" charset="0"/>
              </a:rPr>
              <a:t>infra</a:t>
            </a:r>
            <a:r>
              <a:rPr lang="hu-HU" sz="1800" dirty="0">
                <a:latin typeface="Open Sans Light" pitchFamily="2" charset="0"/>
                <a:ea typeface="Open Sans Light" pitchFamily="2" charset="0"/>
                <a:cs typeface="Open Sans Light" pitchFamily="2" charset="0"/>
              </a:rPr>
              <a:t> </a:t>
            </a:r>
            <a:r>
              <a:rPr lang="hu-HU" sz="1800" dirty="0" err="1">
                <a:latin typeface="Open Sans Light" pitchFamily="2" charset="0"/>
                <a:ea typeface="Open Sans Light" pitchFamily="2" charset="0"/>
                <a:cs typeface="Open Sans Light" pitchFamily="2" charset="0"/>
              </a:rPr>
              <a:t>zložkami</a:t>
            </a:r>
            <a:r>
              <a:rPr lang="hu-HU" sz="1800" dirty="0">
                <a:latin typeface="Open Sans Light" pitchFamily="2" charset="0"/>
                <a:ea typeface="Open Sans Light" pitchFamily="2" charset="0"/>
                <a:cs typeface="Open Sans Light" pitchFamily="2" charset="0"/>
              </a:rPr>
              <a:t>.</a:t>
            </a:r>
            <a:endParaRPr lang="en-GB" sz="1800" dirty="0">
              <a:latin typeface="Open Sans Light" pitchFamily="2" charset="0"/>
              <a:ea typeface="Open Sans Light" pitchFamily="2" charset="0"/>
              <a:cs typeface="Open Sans Light" pitchFamily="2" charset="0"/>
            </a:endParaRPr>
          </a:p>
          <a:p>
            <a:pPr marL="342900" indent="-342900">
              <a:buClr>
                <a:schemeClr val="accent1">
                  <a:lumMod val="75000"/>
                </a:schemeClr>
              </a:buClr>
              <a:buFont typeface="+mj-lt"/>
              <a:buAutoNum type="arabicPeriod" startAt="2"/>
            </a:pPr>
            <a:r>
              <a:rPr lang="hu-HU" sz="1800" dirty="0" err="1" smtClean="0">
                <a:latin typeface="Open Sans Light" pitchFamily="2" charset="0"/>
                <a:ea typeface="Open Sans Light" pitchFamily="2" charset="0"/>
                <a:cs typeface="Open Sans Light" pitchFamily="2" charset="0"/>
              </a:rPr>
              <a:t>Fáza</a:t>
            </a:r>
            <a:r>
              <a:rPr lang="hu-HU" sz="1800" dirty="0" smtClean="0">
                <a:latin typeface="Open Sans Light" pitchFamily="2" charset="0"/>
                <a:ea typeface="Open Sans Light" pitchFamily="2" charset="0"/>
                <a:cs typeface="Open Sans Light" pitchFamily="2" charset="0"/>
              </a:rPr>
              <a:t> </a:t>
            </a:r>
            <a:r>
              <a:rPr lang="hu-HU" sz="1800" dirty="0" err="1" smtClean="0">
                <a:latin typeface="Open Sans Light" pitchFamily="2" charset="0"/>
                <a:ea typeface="Open Sans Light" pitchFamily="2" charset="0"/>
                <a:cs typeface="Open Sans Light" pitchFamily="2" charset="0"/>
              </a:rPr>
              <a:t>implementácie</a:t>
            </a:r>
            <a:r>
              <a:rPr lang="hu-HU" sz="1800" dirty="0" smtClean="0">
                <a:latin typeface="Open Sans Light" pitchFamily="2" charset="0"/>
                <a:ea typeface="Open Sans Light" pitchFamily="2" charset="0"/>
                <a:cs typeface="Open Sans Light" pitchFamily="2" charset="0"/>
              </a:rPr>
              <a:t> </a:t>
            </a:r>
            <a:r>
              <a:rPr lang="hu-HU" sz="1800" dirty="0" err="1">
                <a:latin typeface="Open Sans Light" pitchFamily="2" charset="0"/>
                <a:ea typeface="Open Sans Light" pitchFamily="2" charset="0"/>
                <a:cs typeface="Open Sans Light" pitchFamily="2" charset="0"/>
              </a:rPr>
              <a:t>projektu</a:t>
            </a:r>
            <a:endParaRPr lang="hu-HU" sz="1800" dirty="0">
              <a:latin typeface="Open Sans Light" pitchFamily="2" charset="0"/>
              <a:ea typeface="Open Sans Light" pitchFamily="2" charset="0"/>
              <a:cs typeface="Open Sans Light" pitchFamily="2" charset="0"/>
            </a:endParaRPr>
          </a:p>
          <a:p>
            <a:pPr marL="342900" indent="-342900">
              <a:buClr>
                <a:schemeClr val="accent1">
                  <a:lumMod val="75000"/>
                </a:schemeClr>
              </a:buClr>
              <a:buFont typeface="+mj-lt"/>
              <a:buAutoNum type="arabicPeriod" startAt="2"/>
            </a:pPr>
            <a:r>
              <a:rPr lang="en-GB" sz="1800" dirty="0" err="1" smtClean="0">
                <a:latin typeface="Open Sans Light" pitchFamily="2" charset="0"/>
                <a:ea typeface="Open Sans Light" pitchFamily="2" charset="0"/>
                <a:cs typeface="Open Sans Light" pitchFamily="2" charset="0"/>
              </a:rPr>
              <a:t>ukončenia</a:t>
            </a:r>
            <a:r>
              <a:rPr lang="en-GB" sz="1800" dirty="0" smtClean="0">
                <a:latin typeface="Open Sans Light" pitchFamily="2" charset="0"/>
                <a:ea typeface="Open Sans Light" pitchFamily="2" charset="0"/>
                <a:cs typeface="Open Sans Light" pitchFamily="2" charset="0"/>
              </a:rPr>
              <a:t> </a:t>
            </a:r>
            <a:r>
              <a:rPr lang="en-GB" sz="1800" dirty="0" err="1">
                <a:latin typeface="Open Sans Light" pitchFamily="2" charset="0"/>
                <a:ea typeface="Open Sans Light" pitchFamily="2" charset="0"/>
                <a:cs typeface="Open Sans Light" pitchFamily="2" charset="0"/>
              </a:rPr>
              <a:t>projektu</a:t>
            </a:r>
            <a:endParaRPr lang="en-GB" sz="1800" dirty="0">
              <a:latin typeface="Open Sans Light" pitchFamily="2" charset="0"/>
              <a:ea typeface="Open Sans Light" pitchFamily="2" charset="0"/>
              <a:cs typeface="Open Sans Light" pitchFamily="2" charset="0"/>
            </a:endParaRPr>
          </a:p>
          <a:p>
            <a:pPr marL="0" indent="0" algn="just">
              <a:buNone/>
            </a:pPr>
            <a:r>
              <a:rPr lang="hu-HU" sz="1800" dirty="0" err="1" smtClean="0">
                <a:latin typeface="Open Sans Light" pitchFamily="2" charset="0"/>
                <a:ea typeface="Open Sans Light" pitchFamily="2" charset="0"/>
                <a:cs typeface="Open Sans Light" pitchFamily="2" charset="0"/>
              </a:rPr>
              <a:t>Najneskorší</a:t>
            </a:r>
            <a:r>
              <a:rPr lang="hu-HU" sz="1800" dirty="0" smtClean="0">
                <a:latin typeface="Open Sans Light" pitchFamily="2" charset="0"/>
                <a:ea typeface="Open Sans Light" pitchFamily="2" charset="0"/>
                <a:cs typeface="Open Sans Light" pitchFamily="2" charset="0"/>
              </a:rPr>
              <a:t> </a:t>
            </a:r>
            <a:r>
              <a:rPr lang="hu-HU" sz="1800" dirty="0" err="1">
                <a:latin typeface="Open Sans Light" pitchFamily="2" charset="0"/>
                <a:ea typeface="Open Sans Light" pitchFamily="2" charset="0"/>
                <a:cs typeface="Open Sans Light" pitchFamily="2" charset="0"/>
              </a:rPr>
              <a:t>možný</a:t>
            </a:r>
            <a:r>
              <a:rPr lang="hu-HU" sz="1800" dirty="0">
                <a:latin typeface="Open Sans Light" pitchFamily="2" charset="0"/>
                <a:ea typeface="Open Sans Light" pitchFamily="2" charset="0"/>
                <a:cs typeface="Open Sans Light" pitchFamily="2" charset="0"/>
              </a:rPr>
              <a:t> </a:t>
            </a:r>
            <a:r>
              <a:rPr lang="hu-HU" sz="1800" dirty="0" err="1">
                <a:latin typeface="Open Sans Light" pitchFamily="2" charset="0"/>
                <a:ea typeface="Open Sans Light" pitchFamily="2" charset="0"/>
                <a:cs typeface="Open Sans Light" pitchFamily="2" charset="0"/>
              </a:rPr>
              <a:t>termín</a:t>
            </a:r>
            <a:r>
              <a:rPr lang="hu-HU" sz="1800" dirty="0">
                <a:latin typeface="Open Sans Light" pitchFamily="2" charset="0"/>
                <a:ea typeface="Open Sans Light" pitchFamily="2" charset="0"/>
                <a:cs typeface="Open Sans Light" pitchFamily="2" charset="0"/>
              </a:rPr>
              <a:t> na </a:t>
            </a:r>
            <a:r>
              <a:rPr lang="hu-HU" sz="1800" dirty="0" err="1">
                <a:latin typeface="Open Sans Light" pitchFamily="2" charset="0"/>
                <a:ea typeface="Open Sans Light" pitchFamily="2" charset="0"/>
                <a:cs typeface="Open Sans Light" pitchFamily="2" charset="0"/>
              </a:rPr>
              <a:t>úhradu</a:t>
            </a:r>
            <a:r>
              <a:rPr lang="hu-HU" sz="1800" dirty="0">
                <a:latin typeface="Open Sans Light" pitchFamily="2" charset="0"/>
                <a:ea typeface="Open Sans Light" pitchFamily="2" charset="0"/>
                <a:cs typeface="Open Sans Light" pitchFamily="2" charset="0"/>
              </a:rPr>
              <a:t> </a:t>
            </a:r>
            <a:r>
              <a:rPr lang="hu-HU" sz="1800" dirty="0" err="1">
                <a:latin typeface="Open Sans Light" pitchFamily="2" charset="0"/>
                <a:ea typeface="Open Sans Light" pitchFamily="2" charset="0"/>
                <a:cs typeface="Open Sans Light" pitchFamily="2" charset="0"/>
              </a:rPr>
              <a:t>výdavkov</a:t>
            </a:r>
            <a:r>
              <a:rPr lang="hu-HU" sz="1800" dirty="0">
                <a:latin typeface="Open Sans Light" pitchFamily="2" charset="0"/>
                <a:ea typeface="Open Sans Light" pitchFamily="2" charset="0"/>
                <a:cs typeface="Open Sans Light" pitchFamily="2" charset="0"/>
              </a:rPr>
              <a:t> </a:t>
            </a:r>
            <a:r>
              <a:rPr lang="hu-HU" sz="1800" dirty="0" err="1">
                <a:latin typeface="Open Sans Light" pitchFamily="2" charset="0"/>
                <a:ea typeface="Open Sans Light" pitchFamily="2" charset="0"/>
                <a:cs typeface="Open Sans Light" pitchFamily="2" charset="0"/>
              </a:rPr>
              <a:t>vzniknutých</a:t>
            </a:r>
            <a:r>
              <a:rPr lang="hu-HU" sz="1800" dirty="0">
                <a:latin typeface="Open Sans Light" pitchFamily="2" charset="0"/>
                <a:ea typeface="Open Sans Light" pitchFamily="2" charset="0"/>
                <a:cs typeface="Open Sans Light" pitchFamily="2" charset="0"/>
              </a:rPr>
              <a:t> </a:t>
            </a:r>
            <a:r>
              <a:rPr lang="hu-HU" sz="1800" dirty="0" err="1">
                <a:latin typeface="Open Sans Light" pitchFamily="2" charset="0"/>
                <a:ea typeface="Open Sans Light" pitchFamily="2" charset="0"/>
                <a:cs typeface="Open Sans Light" pitchFamily="2" charset="0"/>
              </a:rPr>
              <a:t>vo</a:t>
            </a:r>
            <a:r>
              <a:rPr lang="hu-HU" sz="1800" dirty="0">
                <a:latin typeface="Open Sans Light" pitchFamily="2" charset="0"/>
                <a:ea typeface="Open Sans Light" pitchFamily="2" charset="0"/>
                <a:cs typeface="Open Sans Light" pitchFamily="2" charset="0"/>
              </a:rPr>
              <a:t> </a:t>
            </a:r>
            <a:r>
              <a:rPr lang="hu-HU" sz="1800" dirty="0" err="1">
                <a:latin typeface="Open Sans Light" pitchFamily="2" charset="0"/>
                <a:ea typeface="Open Sans Light" pitchFamily="2" charset="0"/>
                <a:cs typeface="Open Sans Light" pitchFamily="2" charset="0"/>
              </a:rPr>
              <a:t>fáze</a:t>
            </a:r>
            <a:r>
              <a:rPr lang="hu-HU" sz="1800" dirty="0">
                <a:latin typeface="Open Sans Light" pitchFamily="2" charset="0"/>
                <a:ea typeface="Open Sans Light" pitchFamily="2" charset="0"/>
                <a:cs typeface="Open Sans Light" pitchFamily="2" charset="0"/>
              </a:rPr>
              <a:t> </a:t>
            </a:r>
            <a:r>
              <a:rPr lang="hu-HU" sz="1800" dirty="0" err="1">
                <a:latin typeface="Open Sans Light" pitchFamily="2" charset="0"/>
                <a:ea typeface="Open Sans Light" pitchFamily="2" charset="0"/>
                <a:cs typeface="Open Sans Light" pitchFamily="2" charset="0"/>
              </a:rPr>
              <a:t>implementácie</a:t>
            </a:r>
            <a:r>
              <a:rPr lang="hu-HU" sz="1800" dirty="0" smtClean="0">
                <a:latin typeface="Open Sans Light" pitchFamily="2" charset="0"/>
                <a:ea typeface="Open Sans Light" pitchFamily="2" charset="0"/>
                <a:cs typeface="Open Sans Light" pitchFamily="2" charset="0"/>
              </a:rPr>
              <a:t> </a:t>
            </a:r>
            <a:r>
              <a:rPr lang="hu-HU" sz="1800" dirty="0" err="1">
                <a:latin typeface="Open Sans Light" pitchFamily="2" charset="0"/>
                <a:ea typeface="Open Sans Light" pitchFamily="2" charset="0"/>
                <a:cs typeface="Open Sans Light" pitchFamily="2" charset="0"/>
              </a:rPr>
              <a:t>projektu</a:t>
            </a:r>
            <a:r>
              <a:rPr lang="hu-HU" sz="1800" dirty="0">
                <a:latin typeface="Open Sans Light" pitchFamily="2" charset="0"/>
                <a:ea typeface="Open Sans Light" pitchFamily="2" charset="0"/>
                <a:cs typeface="Open Sans Light" pitchFamily="2" charset="0"/>
              </a:rPr>
              <a:t> je </a:t>
            </a:r>
            <a:r>
              <a:rPr lang="hu-HU" sz="1800" u="sng" dirty="0">
                <a:latin typeface="Open Sans Light" pitchFamily="2" charset="0"/>
                <a:ea typeface="Open Sans Light" pitchFamily="2" charset="0"/>
                <a:cs typeface="Open Sans Light" pitchFamily="2" charset="0"/>
              </a:rPr>
              <a:t>30 </a:t>
            </a:r>
            <a:r>
              <a:rPr lang="hu-HU" sz="1800" u="sng" dirty="0" err="1">
                <a:latin typeface="Open Sans Light" pitchFamily="2" charset="0"/>
                <a:ea typeface="Open Sans Light" pitchFamily="2" charset="0"/>
                <a:cs typeface="Open Sans Light" pitchFamily="2" charset="0"/>
              </a:rPr>
              <a:t>kalendárnych</a:t>
            </a:r>
            <a:r>
              <a:rPr lang="hu-HU" sz="1800" u="sng" dirty="0">
                <a:latin typeface="Open Sans Light" pitchFamily="2" charset="0"/>
                <a:ea typeface="Open Sans Light" pitchFamily="2" charset="0"/>
                <a:cs typeface="Open Sans Light" pitchFamily="2" charset="0"/>
              </a:rPr>
              <a:t> </a:t>
            </a:r>
            <a:r>
              <a:rPr lang="hu-HU" sz="1800" u="sng" dirty="0" err="1">
                <a:latin typeface="Open Sans Light" pitchFamily="2" charset="0"/>
                <a:ea typeface="Open Sans Light" pitchFamily="2" charset="0"/>
                <a:cs typeface="Open Sans Light" pitchFamily="2" charset="0"/>
              </a:rPr>
              <a:t>dní</a:t>
            </a:r>
            <a:r>
              <a:rPr lang="hu-HU" sz="1800" u="sng" dirty="0">
                <a:latin typeface="Open Sans Light" pitchFamily="2" charset="0"/>
                <a:ea typeface="Open Sans Light" pitchFamily="2" charset="0"/>
                <a:cs typeface="Open Sans Light" pitchFamily="2" charset="0"/>
              </a:rPr>
              <a:t> </a:t>
            </a:r>
            <a:r>
              <a:rPr lang="hu-HU" sz="1800" u="sng" dirty="0" err="1">
                <a:latin typeface="Open Sans Light" pitchFamily="2" charset="0"/>
                <a:ea typeface="Open Sans Light" pitchFamily="2" charset="0"/>
                <a:cs typeface="Open Sans Light" pitchFamily="2" charset="0"/>
              </a:rPr>
              <a:t>po</a:t>
            </a:r>
            <a:r>
              <a:rPr lang="hu-HU" sz="1800" u="sng" dirty="0">
                <a:latin typeface="Open Sans Light" pitchFamily="2" charset="0"/>
                <a:ea typeface="Open Sans Light" pitchFamily="2" charset="0"/>
                <a:cs typeface="Open Sans Light" pitchFamily="2" charset="0"/>
              </a:rPr>
              <a:t> </a:t>
            </a:r>
            <a:r>
              <a:rPr lang="hu-HU" sz="1800" u="sng" dirty="0" err="1">
                <a:latin typeface="Open Sans Light" pitchFamily="2" charset="0"/>
                <a:ea typeface="Open Sans Light" pitchFamily="2" charset="0"/>
                <a:cs typeface="Open Sans Light" pitchFamily="2" charset="0"/>
              </a:rPr>
              <a:t>poslednom</a:t>
            </a:r>
            <a:r>
              <a:rPr lang="hu-HU" sz="1800" u="sng" dirty="0">
                <a:latin typeface="Open Sans Light" pitchFamily="2" charset="0"/>
                <a:ea typeface="Open Sans Light" pitchFamily="2" charset="0"/>
                <a:cs typeface="Open Sans Light" pitchFamily="2" charset="0"/>
              </a:rPr>
              <a:t> </a:t>
            </a:r>
            <a:r>
              <a:rPr lang="hu-HU" sz="1800" u="sng" dirty="0" err="1">
                <a:latin typeface="Open Sans Light" pitchFamily="2" charset="0"/>
                <a:ea typeface="Open Sans Light" pitchFamily="2" charset="0"/>
                <a:cs typeface="Open Sans Light" pitchFamily="2" charset="0"/>
              </a:rPr>
              <a:t>dni</a:t>
            </a:r>
            <a:r>
              <a:rPr lang="hu-HU" sz="1800" u="sng" dirty="0">
                <a:latin typeface="Open Sans Light" pitchFamily="2" charset="0"/>
                <a:ea typeface="Open Sans Light" pitchFamily="2" charset="0"/>
                <a:cs typeface="Open Sans Light" pitchFamily="2" charset="0"/>
              </a:rPr>
              <a:t> </a:t>
            </a:r>
            <a:r>
              <a:rPr lang="hu-HU" sz="1800" u="sng" dirty="0" err="1">
                <a:latin typeface="Open Sans Light" pitchFamily="2" charset="0"/>
                <a:ea typeface="Open Sans Light" pitchFamily="2" charset="0"/>
                <a:cs typeface="Open Sans Light" pitchFamily="2" charset="0"/>
              </a:rPr>
              <a:t>realizácie</a:t>
            </a:r>
            <a:r>
              <a:rPr lang="hu-HU" sz="1800" u="sng" dirty="0">
                <a:latin typeface="Open Sans Light" pitchFamily="2" charset="0"/>
                <a:ea typeface="Open Sans Light" pitchFamily="2" charset="0"/>
                <a:cs typeface="Open Sans Light" pitchFamily="2" charset="0"/>
              </a:rPr>
              <a:t> </a:t>
            </a:r>
            <a:r>
              <a:rPr lang="hu-HU" sz="1800" u="sng" dirty="0" err="1">
                <a:latin typeface="Open Sans Light" pitchFamily="2" charset="0"/>
                <a:ea typeface="Open Sans Light" pitchFamily="2" charset="0"/>
                <a:cs typeface="Open Sans Light" pitchFamily="2" charset="0"/>
              </a:rPr>
              <a:t>projektu</a:t>
            </a:r>
            <a:r>
              <a:rPr lang="hu-HU" sz="1800" dirty="0">
                <a:latin typeface="Open Sans Light" pitchFamily="2" charset="0"/>
                <a:ea typeface="Open Sans Light" pitchFamily="2" charset="0"/>
                <a:cs typeface="Open Sans Light" pitchFamily="2" charset="0"/>
              </a:rPr>
              <a:t>. </a:t>
            </a:r>
            <a:r>
              <a:rPr lang="hu-HU" sz="1800" dirty="0" err="1">
                <a:latin typeface="Open Sans Light" pitchFamily="2" charset="0"/>
                <a:ea typeface="Open Sans Light" pitchFamily="2" charset="0"/>
                <a:cs typeface="Open Sans Light" pitchFamily="2" charset="0"/>
              </a:rPr>
              <a:t>Všetky</a:t>
            </a:r>
            <a:r>
              <a:rPr lang="hu-HU" sz="1800" dirty="0">
                <a:latin typeface="Open Sans Light" pitchFamily="2" charset="0"/>
                <a:ea typeface="Open Sans Light" pitchFamily="2" charset="0"/>
                <a:cs typeface="Open Sans Light" pitchFamily="2" charset="0"/>
              </a:rPr>
              <a:t> </a:t>
            </a:r>
            <a:r>
              <a:rPr lang="hu-HU" sz="1800" dirty="0" err="1">
                <a:latin typeface="Open Sans Light" pitchFamily="2" charset="0"/>
                <a:ea typeface="Open Sans Light" pitchFamily="2" charset="0"/>
                <a:cs typeface="Open Sans Light" pitchFamily="2" charset="0"/>
              </a:rPr>
              <a:t>náklady</a:t>
            </a:r>
            <a:r>
              <a:rPr lang="hu-HU" sz="1800" dirty="0">
                <a:latin typeface="Open Sans Light" pitchFamily="2" charset="0"/>
                <a:ea typeface="Open Sans Light" pitchFamily="2" charset="0"/>
                <a:cs typeface="Open Sans Light" pitchFamily="2" charset="0"/>
              </a:rPr>
              <a:t> </a:t>
            </a:r>
            <a:r>
              <a:rPr lang="hu-HU" sz="1800" dirty="0" err="1">
                <a:latin typeface="Open Sans Light" pitchFamily="2" charset="0"/>
                <a:ea typeface="Open Sans Light" pitchFamily="2" charset="0"/>
                <a:cs typeface="Open Sans Light" pitchFamily="2" charset="0"/>
              </a:rPr>
              <a:t>by</a:t>
            </a:r>
            <a:r>
              <a:rPr lang="hu-HU" sz="1800" dirty="0">
                <a:latin typeface="Open Sans Light" pitchFamily="2" charset="0"/>
                <a:ea typeface="Open Sans Light" pitchFamily="2" charset="0"/>
                <a:cs typeface="Open Sans Light" pitchFamily="2" charset="0"/>
              </a:rPr>
              <a:t> mali </a:t>
            </a:r>
            <a:r>
              <a:rPr lang="hu-HU" sz="1800" dirty="0" err="1">
                <a:latin typeface="Open Sans Light" pitchFamily="2" charset="0"/>
                <a:ea typeface="Open Sans Light" pitchFamily="2" charset="0"/>
                <a:cs typeface="Open Sans Light" pitchFamily="2" charset="0"/>
              </a:rPr>
              <a:t>byť</a:t>
            </a:r>
            <a:r>
              <a:rPr lang="hu-HU" sz="1800" dirty="0">
                <a:latin typeface="Open Sans Light" pitchFamily="2" charset="0"/>
                <a:ea typeface="Open Sans Light" pitchFamily="2" charset="0"/>
                <a:cs typeface="Open Sans Light" pitchFamily="2" charset="0"/>
              </a:rPr>
              <a:t> </a:t>
            </a:r>
            <a:r>
              <a:rPr lang="hu-HU" sz="1800" dirty="0" err="1">
                <a:latin typeface="Open Sans Light" pitchFamily="2" charset="0"/>
                <a:ea typeface="Open Sans Light" pitchFamily="2" charset="0"/>
                <a:cs typeface="Open Sans Light" pitchFamily="2" charset="0"/>
              </a:rPr>
              <a:t>uhradené</a:t>
            </a:r>
            <a:r>
              <a:rPr lang="hu-HU" sz="1800" dirty="0">
                <a:latin typeface="Open Sans Light" pitchFamily="2" charset="0"/>
                <a:ea typeface="Open Sans Light" pitchFamily="2" charset="0"/>
                <a:cs typeface="Open Sans Light" pitchFamily="2" charset="0"/>
              </a:rPr>
              <a:t> </a:t>
            </a:r>
            <a:r>
              <a:rPr lang="hu-HU" sz="1800" u="sng" dirty="0" err="1">
                <a:latin typeface="Open Sans Light" pitchFamily="2" charset="0"/>
                <a:ea typeface="Open Sans Light" pitchFamily="2" charset="0"/>
                <a:cs typeface="Open Sans Light" pitchFamily="2" charset="0"/>
              </a:rPr>
              <a:t>pred</a:t>
            </a:r>
            <a:r>
              <a:rPr lang="hu-HU" sz="1800" u="sng" dirty="0">
                <a:latin typeface="Open Sans Light" pitchFamily="2" charset="0"/>
                <a:ea typeface="Open Sans Light" pitchFamily="2" charset="0"/>
                <a:cs typeface="Open Sans Light" pitchFamily="2" charset="0"/>
              </a:rPr>
              <a:t> </a:t>
            </a:r>
            <a:r>
              <a:rPr lang="hu-HU" sz="1800" u="sng" dirty="0" err="1">
                <a:latin typeface="Open Sans Light" pitchFamily="2" charset="0"/>
                <a:ea typeface="Open Sans Light" pitchFamily="2" charset="0"/>
                <a:cs typeface="Open Sans Light" pitchFamily="2" charset="0"/>
              </a:rPr>
              <a:t>predložením</a:t>
            </a:r>
            <a:r>
              <a:rPr lang="hu-HU" sz="1800" u="sng" dirty="0">
                <a:latin typeface="Open Sans Light" pitchFamily="2" charset="0"/>
                <a:ea typeface="Open Sans Light" pitchFamily="2" charset="0"/>
                <a:cs typeface="Open Sans Light" pitchFamily="2" charset="0"/>
              </a:rPr>
              <a:t> </a:t>
            </a:r>
            <a:r>
              <a:rPr lang="hu-HU" sz="1800" u="sng" dirty="0" err="1">
                <a:latin typeface="Open Sans Light" pitchFamily="2" charset="0"/>
                <a:ea typeface="Open Sans Light" pitchFamily="2" charset="0"/>
                <a:cs typeface="Open Sans Light" pitchFamily="2" charset="0"/>
              </a:rPr>
              <a:t>záverečných</a:t>
            </a:r>
            <a:r>
              <a:rPr lang="hu-HU" sz="1800" u="sng" dirty="0">
                <a:latin typeface="Open Sans Light" pitchFamily="2" charset="0"/>
                <a:ea typeface="Open Sans Light" pitchFamily="2" charset="0"/>
                <a:cs typeface="Open Sans Light" pitchFamily="2" charset="0"/>
              </a:rPr>
              <a:t> </a:t>
            </a:r>
            <a:r>
              <a:rPr lang="hu-HU" sz="1800" u="sng" dirty="0" err="1" smtClean="0">
                <a:latin typeface="Open Sans Light" pitchFamily="2" charset="0"/>
                <a:ea typeface="Open Sans Light" pitchFamily="2" charset="0"/>
                <a:cs typeface="Open Sans Light" pitchFamily="2" charset="0"/>
              </a:rPr>
              <a:t>správ</a:t>
            </a:r>
            <a:r>
              <a:rPr lang="hu-HU" sz="1800" u="sng" dirty="0" smtClean="0">
                <a:latin typeface="Open Sans Light" pitchFamily="2" charset="0"/>
                <a:ea typeface="Open Sans Light" pitchFamily="2" charset="0"/>
                <a:cs typeface="Open Sans Light" pitchFamily="2" charset="0"/>
              </a:rPr>
              <a:t>.</a:t>
            </a:r>
            <a:endParaRPr lang="en-GB" sz="1800" u="sng" dirty="0">
              <a:latin typeface="Open Sans Light" pitchFamily="2" charset="0"/>
              <a:ea typeface="Open Sans Light" pitchFamily="2" charset="0"/>
              <a:cs typeface="Open Sans Light" pitchFamily="2" charset="0"/>
            </a:endParaRPr>
          </a:p>
        </p:txBody>
      </p:sp>
      <p:sp>
        <p:nvSpPr>
          <p:cNvPr id="8" name="Slide Number Placeholder 7">
            <a:extLst>
              <a:ext uri="{FF2B5EF4-FFF2-40B4-BE49-F238E27FC236}">
                <a16:creationId xmlns="" xmlns:a16="http://schemas.microsoft.com/office/drawing/2014/main" id="{A5490C42-D944-4943-A5A7-4CE426B664EC}"/>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4591978-1342-554A-82AC-B12872A7F26C}" type="slidenum">
              <a:rPr kumimoji="0" lang="x-non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x-none"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374236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DFB33F3-A665-2A1D-134E-9E244997B417}"/>
              </a:ext>
            </a:extLst>
          </p:cNvPr>
          <p:cNvSpPr>
            <a:spLocks noGrp="1"/>
          </p:cNvSpPr>
          <p:nvPr>
            <p:ph type="title"/>
          </p:nvPr>
        </p:nvSpPr>
        <p:spPr/>
        <p:txBody>
          <a:bodyPr>
            <a:normAutofit/>
          </a:bodyPr>
          <a:lstStyle/>
          <a:p>
            <a:r>
              <a:rPr lang="hu-HU" sz="2200" b="1" dirty="0">
                <a:solidFill>
                  <a:schemeClr val="accent1">
                    <a:lumMod val="75000"/>
                  </a:schemeClr>
                </a:solidFill>
                <a:latin typeface="Open Sans ExtraBold" pitchFamily="2" charset="0"/>
                <a:ea typeface="Open Sans ExtraBold" pitchFamily="2" charset="0"/>
                <a:cs typeface="Open Sans ExtraBold" pitchFamily="2" charset="0"/>
              </a:rPr>
              <a:t>OPRÁVNENOSŤ</a:t>
            </a:r>
            <a:br>
              <a:rPr lang="hu-HU" sz="2200" b="1" dirty="0">
                <a:solidFill>
                  <a:schemeClr val="accent1">
                    <a:lumMod val="75000"/>
                  </a:schemeClr>
                </a:solidFill>
                <a:latin typeface="Open Sans ExtraBold" pitchFamily="2" charset="0"/>
                <a:ea typeface="Open Sans ExtraBold" pitchFamily="2" charset="0"/>
                <a:cs typeface="Open Sans ExtraBold" pitchFamily="2" charset="0"/>
              </a:rPr>
            </a:br>
            <a:r>
              <a:rPr lang="hu-HU" sz="2200" b="1" dirty="0" err="1">
                <a:latin typeface="Open Sans ExtraBold" pitchFamily="2" charset="0"/>
                <a:ea typeface="Open Sans ExtraBold" pitchFamily="2" charset="0"/>
                <a:cs typeface="Open Sans ExtraBold" pitchFamily="2" charset="0"/>
              </a:rPr>
              <a:t>Náklady</a:t>
            </a:r>
            <a:endParaRPr lang="x-none" sz="2200" b="1" dirty="0">
              <a:latin typeface="Open Sans ExtraBold" pitchFamily="2" charset="0"/>
              <a:ea typeface="Open Sans ExtraBold" pitchFamily="2" charset="0"/>
              <a:cs typeface="Open Sans ExtraBold" pitchFamily="2" charset="0"/>
            </a:endParaRPr>
          </a:p>
        </p:txBody>
      </p:sp>
      <p:sp>
        <p:nvSpPr>
          <p:cNvPr id="3" name="Content Placeholder 2">
            <a:extLst>
              <a:ext uri="{FF2B5EF4-FFF2-40B4-BE49-F238E27FC236}">
                <a16:creationId xmlns="" xmlns:a16="http://schemas.microsoft.com/office/drawing/2014/main" id="{DDD77D7A-34EE-52FF-BCC6-BC5BC0952499}"/>
              </a:ext>
            </a:extLst>
          </p:cNvPr>
          <p:cNvSpPr>
            <a:spLocks noGrp="1"/>
          </p:cNvSpPr>
          <p:nvPr>
            <p:ph idx="1"/>
          </p:nvPr>
        </p:nvSpPr>
        <p:spPr>
          <a:xfrm>
            <a:off x="628650" y="1825625"/>
            <a:ext cx="8020828" cy="4080653"/>
          </a:xfrm>
        </p:spPr>
        <p:txBody>
          <a:bodyPr>
            <a:normAutofit/>
          </a:bodyPr>
          <a:lstStyle/>
          <a:p>
            <a:pPr marL="0" indent="0">
              <a:buNone/>
            </a:pPr>
            <a:r>
              <a:rPr lang="hu-HU" sz="1800" b="1" dirty="0" err="1" smtClean="0">
                <a:latin typeface="Open Sans Light"/>
              </a:rPr>
              <a:t>Neoprávnené</a:t>
            </a:r>
            <a:r>
              <a:rPr lang="hu-HU" sz="1800" b="1" dirty="0" smtClean="0">
                <a:latin typeface="Open Sans Light"/>
              </a:rPr>
              <a:t> </a:t>
            </a:r>
            <a:r>
              <a:rPr lang="hu-HU" sz="1800" b="1" dirty="0" err="1" smtClean="0">
                <a:latin typeface="Open Sans Light"/>
              </a:rPr>
              <a:t>náklady</a:t>
            </a:r>
            <a:endParaRPr lang="en-GB" sz="1800" b="1" dirty="0">
              <a:latin typeface="Open Sans Light"/>
            </a:endParaRPr>
          </a:p>
          <a:p>
            <a:pPr algn="just">
              <a:buClr>
                <a:schemeClr val="accent1">
                  <a:lumMod val="75000"/>
                </a:schemeClr>
              </a:buClr>
            </a:pPr>
            <a:r>
              <a:rPr lang="en-US" sz="1800" dirty="0" err="1" smtClean="0">
                <a:latin typeface="Open Sans Light"/>
              </a:rPr>
              <a:t>Náklady</a:t>
            </a:r>
            <a:r>
              <a:rPr lang="en-US" sz="1800" dirty="0" smtClean="0">
                <a:latin typeface="Open Sans Light"/>
              </a:rPr>
              <a:t> </a:t>
            </a:r>
            <a:r>
              <a:rPr lang="en-US" sz="1800" dirty="0" err="1">
                <a:latin typeface="Open Sans Light"/>
              </a:rPr>
              <a:t>na</a:t>
            </a:r>
            <a:r>
              <a:rPr lang="en-US" sz="1800" dirty="0">
                <a:latin typeface="Open Sans Light"/>
              </a:rPr>
              <a:t> </a:t>
            </a:r>
            <a:r>
              <a:rPr lang="en-US" sz="1800" dirty="0" err="1">
                <a:latin typeface="Open Sans Light"/>
              </a:rPr>
              <a:t>dary</a:t>
            </a:r>
            <a:r>
              <a:rPr lang="en-US" sz="1800" dirty="0">
                <a:latin typeface="Open Sans Light"/>
              </a:rPr>
              <a:t>, </a:t>
            </a:r>
            <a:r>
              <a:rPr lang="en-US" sz="1800" dirty="0" err="1">
                <a:latin typeface="Open Sans Light"/>
              </a:rPr>
              <a:t>pokuty</a:t>
            </a:r>
            <a:r>
              <a:rPr lang="en-US" sz="1800" dirty="0">
                <a:latin typeface="Open Sans Light"/>
              </a:rPr>
              <a:t>, </a:t>
            </a:r>
            <a:r>
              <a:rPr lang="en-US" sz="1800" dirty="0" err="1">
                <a:latin typeface="Open Sans Light"/>
              </a:rPr>
              <a:t>finančné</a:t>
            </a:r>
            <a:r>
              <a:rPr lang="en-US" sz="1800" dirty="0">
                <a:latin typeface="Open Sans Light"/>
              </a:rPr>
              <a:t> </a:t>
            </a:r>
            <a:r>
              <a:rPr lang="en-US" sz="1800" dirty="0" err="1">
                <a:latin typeface="Open Sans Light"/>
              </a:rPr>
              <a:t>sankcie</a:t>
            </a:r>
            <a:r>
              <a:rPr lang="en-US" sz="1800" dirty="0">
                <a:latin typeface="Open Sans Light"/>
              </a:rPr>
              <a:t> a </a:t>
            </a:r>
            <a:r>
              <a:rPr lang="en-US" sz="1800" dirty="0" err="1">
                <a:latin typeface="Open Sans Light"/>
              </a:rPr>
              <a:t>výdavky</a:t>
            </a:r>
            <a:r>
              <a:rPr lang="en-US" sz="1800" dirty="0">
                <a:latin typeface="Open Sans Light"/>
              </a:rPr>
              <a:t> </a:t>
            </a:r>
            <a:r>
              <a:rPr lang="en-US" sz="1800" dirty="0" err="1">
                <a:latin typeface="Open Sans Light"/>
              </a:rPr>
              <a:t>na</a:t>
            </a:r>
            <a:r>
              <a:rPr lang="en-US" sz="1800" dirty="0">
                <a:latin typeface="Open Sans Light"/>
              </a:rPr>
              <a:t> </a:t>
            </a:r>
            <a:r>
              <a:rPr lang="en-US" sz="1800" dirty="0" err="1">
                <a:latin typeface="Open Sans Light"/>
              </a:rPr>
              <a:t>právne</a:t>
            </a:r>
            <a:r>
              <a:rPr lang="en-US" sz="1800" dirty="0">
                <a:latin typeface="Open Sans Light"/>
              </a:rPr>
              <a:t> </a:t>
            </a:r>
            <a:r>
              <a:rPr lang="en-US" sz="1800" dirty="0" err="1">
                <a:latin typeface="Open Sans Light"/>
              </a:rPr>
              <a:t>spory</a:t>
            </a:r>
            <a:r>
              <a:rPr lang="en-US" sz="1800" dirty="0">
                <a:latin typeface="Open Sans Light"/>
              </a:rPr>
              <a:t> a </a:t>
            </a:r>
            <a:r>
              <a:rPr lang="en-US" sz="1800" dirty="0" err="1">
                <a:latin typeface="Open Sans Light"/>
              </a:rPr>
              <a:t>súdne</a:t>
            </a:r>
            <a:r>
              <a:rPr lang="en-US" sz="1800" dirty="0">
                <a:latin typeface="Open Sans Light"/>
              </a:rPr>
              <a:t> </a:t>
            </a:r>
            <a:r>
              <a:rPr lang="en-US" sz="1800" dirty="0" err="1">
                <a:latin typeface="Open Sans Light"/>
              </a:rPr>
              <a:t>konania</a:t>
            </a:r>
            <a:endParaRPr lang="hu-HU" sz="1800" dirty="0">
              <a:latin typeface="Open Sans Light"/>
            </a:endParaRPr>
          </a:p>
          <a:p>
            <a:pPr algn="just">
              <a:buClr>
                <a:schemeClr val="accent1">
                  <a:lumMod val="75000"/>
                </a:schemeClr>
              </a:buClr>
            </a:pPr>
            <a:r>
              <a:rPr lang="hu-HU" sz="1800" dirty="0" smtClean="0">
                <a:latin typeface="Open Sans Light"/>
              </a:rPr>
              <a:t>N</a:t>
            </a:r>
            <a:r>
              <a:rPr lang="en-US" sz="1800" dirty="0" err="1" smtClean="0">
                <a:latin typeface="Open Sans Light"/>
              </a:rPr>
              <a:t>áklady</a:t>
            </a:r>
            <a:r>
              <a:rPr lang="en-US" sz="1800" dirty="0" smtClean="0">
                <a:latin typeface="Open Sans Light"/>
              </a:rPr>
              <a:t> </a:t>
            </a:r>
            <a:r>
              <a:rPr lang="en-US" sz="1800" dirty="0" err="1">
                <a:latin typeface="Open Sans Light"/>
              </a:rPr>
              <a:t>spojené</a:t>
            </a:r>
            <a:r>
              <a:rPr lang="en-US" sz="1800" dirty="0">
                <a:latin typeface="Open Sans Light"/>
              </a:rPr>
              <a:t> s </a:t>
            </a:r>
            <a:r>
              <a:rPr lang="en-US" sz="1800" dirty="0" err="1">
                <a:latin typeface="Open Sans Light"/>
              </a:rPr>
              <a:t>kolísaním</a:t>
            </a:r>
            <a:r>
              <a:rPr lang="en-US" sz="1800" dirty="0">
                <a:latin typeface="Open Sans Light"/>
              </a:rPr>
              <a:t> </a:t>
            </a:r>
            <a:r>
              <a:rPr lang="en-US" sz="1800" dirty="0" err="1">
                <a:latin typeface="Open Sans Light"/>
              </a:rPr>
              <a:t>výmenného</a:t>
            </a:r>
            <a:r>
              <a:rPr lang="en-US" sz="1800" dirty="0">
                <a:latin typeface="Open Sans Light"/>
              </a:rPr>
              <a:t> </a:t>
            </a:r>
            <a:r>
              <a:rPr lang="en-US" sz="1800" dirty="0" err="1">
                <a:latin typeface="Open Sans Light"/>
              </a:rPr>
              <a:t>kurzu</a:t>
            </a:r>
            <a:r>
              <a:rPr lang="en-US" sz="1800" dirty="0">
                <a:latin typeface="Open Sans Light"/>
              </a:rPr>
              <a:t>, </a:t>
            </a:r>
            <a:r>
              <a:rPr lang="en-US" sz="1800" dirty="0" err="1">
                <a:latin typeface="Open Sans Light"/>
              </a:rPr>
              <a:t>úroky</a:t>
            </a:r>
            <a:r>
              <a:rPr lang="en-US" sz="1800" dirty="0">
                <a:latin typeface="Open Sans Light"/>
              </a:rPr>
              <a:t> z </a:t>
            </a:r>
            <a:r>
              <a:rPr lang="en-US" sz="1800" dirty="0" err="1">
                <a:latin typeface="Open Sans Light"/>
              </a:rPr>
              <a:t>dlhov</a:t>
            </a:r>
            <a:r>
              <a:rPr lang="en-US" sz="1800" dirty="0">
                <a:latin typeface="Open Sans Light"/>
              </a:rPr>
              <a:t>;</a:t>
            </a:r>
            <a:endParaRPr lang="hu-HU" sz="1800" dirty="0">
              <a:latin typeface="Open Sans Light"/>
            </a:endParaRPr>
          </a:p>
          <a:p>
            <a:pPr algn="just">
              <a:buClr>
                <a:schemeClr val="accent1">
                  <a:lumMod val="75000"/>
                </a:schemeClr>
              </a:buClr>
            </a:pPr>
            <a:r>
              <a:rPr lang="hu-HU" sz="1800" dirty="0" smtClean="0">
                <a:latin typeface="Open Sans Light"/>
              </a:rPr>
              <a:t>A</a:t>
            </a:r>
            <a:r>
              <a:rPr lang="en-US" sz="1800" dirty="0" smtClean="0">
                <a:latin typeface="Open Sans Light"/>
              </a:rPr>
              <a:t>k </a:t>
            </a:r>
            <a:r>
              <a:rPr lang="en-US" sz="1800" dirty="0">
                <a:latin typeface="Open Sans Light"/>
              </a:rPr>
              <a:t>je </a:t>
            </a:r>
            <a:r>
              <a:rPr lang="en-US" sz="1800" dirty="0" err="1">
                <a:latin typeface="Open Sans Light"/>
              </a:rPr>
              <a:t>celkový</a:t>
            </a:r>
            <a:r>
              <a:rPr lang="en-US" sz="1800" dirty="0">
                <a:latin typeface="Open Sans Light"/>
              </a:rPr>
              <a:t> </a:t>
            </a:r>
            <a:r>
              <a:rPr lang="en-US" sz="1800" dirty="0" err="1">
                <a:latin typeface="Open Sans Light"/>
              </a:rPr>
              <a:t>rozpočet</a:t>
            </a:r>
            <a:r>
              <a:rPr lang="en-US" sz="1800" dirty="0">
                <a:latin typeface="Open Sans Light"/>
              </a:rPr>
              <a:t> (</a:t>
            </a:r>
            <a:r>
              <a:rPr lang="en-US" sz="1800" dirty="0" err="1">
                <a:latin typeface="Open Sans Light"/>
              </a:rPr>
              <a:t>vrátane</a:t>
            </a:r>
            <a:r>
              <a:rPr lang="en-US" sz="1800" dirty="0">
                <a:latin typeface="Open Sans Light"/>
              </a:rPr>
              <a:t> DPH) </a:t>
            </a:r>
            <a:r>
              <a:rPr lang="en-US" sz="1800" dirty="0" err="1">
                <a:latin typeface="Open Sans Light"/>
              </a:rPr>
              <a:t>najmenej</a:t>
            </a:r>
            <a:r>
              <a:rPr lang="en-US" sz="1800" dirty="0">
                <a:latin typeface="Open Sans Light"/>
              </a:rPr>
              <a:t> 5 000 000 EUR a je </a:t>
            </a:r>
            <a:r>
              <a:rPr lang="en-US" sz="1800" dirty="0" err="1">
                <a:latin typeface="Open Sans Light"/>
              </a:rPr>
              <a:t>vratný</a:t>
            </a:r>
            <a:r>
              <a:rPr lang="en-US" sz="1800" dirty="0">
                <a:latin typeface="Open Sans Light"/>
              </a:rPr>
              <a:t> </a:t>
            </a:r>
            <a:r>
              <a:rPr lang="en-US" sz="1800" dirty="0" err="1">
                <a:latin typeface="Open Sans Light"/>
              </a:rPr>
              <a:t>podľa</a:t>
            </a:r>
            <a:r>
              <a:rPr lang="en-US" sz="1800" dirty="0">
                <a:latin typeface="Open Sans Light"/>
              </a:rPr>
              <a:t> </a:t>
            </a:r>
            <a:r>
              <a:rPr lang="en-US" sz="1800" dirty="0" err="1">
                <a:latin typeface="Open Sans Light"/>
              </a:rPr>
              <a:t>vnútroštátnych</a:t>
            </a:r>
            <a:r>
              <a:rPr lang="en-US" sz="1800" dirty="0">
                <a:latin typeface="Open Sans Light"/>
              </a:rPr>
              <a:t> </a:t>
            </a:r>
            <a:r>
              <a:rPr lang="en-US" sz="1800" dirty="0" err="1">
                <a:latin typeface="Open Sans Light"/>
              </a:rPr>
              <a:t>právnych</a:t>
            </a:r>
            <a:r>
              <a:rPr lang="en-US" sz="1800" dirty="0">
                <a:latin typeface="Open Sans Light"/>
              </a:rPr>
              <a:t> </a:t>
            </a:r>
            <a:r>
              <a:rPr lang="en-US" sz="1800" dirty="0" err="1">
                <a:latin typeface="Open Sans Light"/>
              </a:rPr>
              <a:t>predpisov</a:t>
            </a:r>
            <a:r>
              <a:rPr lang="en-US" sz="1800" dirty="0">
                <a:latin typeface="Open Sans Light"/>
              </a:rPr>
              <a:t> o </a:t>
            </a:r>
            <a:r>
              <a:rPr lang="en-US" sz="1800" dirty="0" smtClean="0">
                <a:latin typeface="Open Sans Light"/>
              </a:rPr>
              <a:t>DPH</a:t>
            </a:r>
            <a:r>
              <a:rPr lang="hu-HU" sz="1800" dirty="0" smtClean="0">
                <a:latin typeface="Open Sans Light"/>
              </a:rPr>
              <a:t>;</a:t>
            </a:r>
            <a:endParaRPr lang="hu-HU" sz="1800" dirty="0">
              <a:latin typeface="Open Sans Light"/>
            </a:endParaRPr>
          </a:p>
          <a:p>
            <a:pPr algn="just">
              <a:buClr>
                <a:schemeClr val="accent1">
                  <a:lumMod val="75000"/>
                </a:schemeClr>
              </a:buClr>
            </a:pPr>
            <a:r>
              <a:rPr lang="en-US" sz="1800" dirty="0" err="1" smtClean="0">
                <a:latin typeface="Open Sans Light"/>
              </a:rPr>
              <a:t>Bankové</a:t>
            </a:r>
            <a:r>
              <a:rPr lang="en-US" sz="1800" dirty="0" smtClean="0">
                <a:latin typeface="Open Sans Light"/>
              </a:rPr>
              <a:t> </a:t>
            </a:r>
            <a:r>
              <a:rPr lang="en-US" sz="1800" dirty="0" err="1">
                <a:latin typeface="Open Sans Light"/>
              </a:rPr>
              <a:t>poplatky</a:t>
            </a:r>
            <a:r>
              <a:rPr lang="en-US" sz="1800" dirty="0">
                <a:latin typeface="Open Sans Light"/>
              </a:rPr>
              <a:t>, </a:t>
            </a:r>
            <a:r>
              <a:rPr lang="en-US" sz="1800" dirty="0" err="1">
                <a:latin typeface="Open Sans Light"/>
              </a:rPr>
              <a:t>pokiaľ</a:t>
            </a:r>
            <a:r>
              <a:rPr lang="en-US" sz="1800" dirty="0">
                <a:latin typeface="Open Sans Light"/>
              </a:rPr>
              <a:t> </a:t>
            </a:r>
            <a:r>
              <a:rPr lang="en-US" sz="1800" dirty="0" err="1">
                <a:latin typeface="Open Sans Light"/>
              </a:rPr>
              <a:t>sa</a:t>
            </a:r>
            <a:r>
              <a:rPr lang="en-US" sz="1800" dirty="0">
                <a:latin typeface="Open Sans Light"/>
              </a:rPr>
              <a:t> pre </a:t>
            </a:r>
            <a:r>
              <a:rPr lang="en-US" sz="1800" dirty="0" err="1">
                <a:latin typeface="Open Sans Light"/>
              </a:rPr>
              <a:t>projekt</a:t>
            </a:r>
            <a:r>
              <a:rPr lang="en-US" sz="1800" dirty="0">
                <a:latin typeface="Open Sans Light"/>
              </a:rPr>
              <a:t> </a:t>
            </a:r>
            <a:r>
              <a:rPr lang="en-US" sz="1800" dirty="0" err="1">
                <a:latin typeface="Open Sans Light"/>
              </a:rPr>
              <a:t>neotvorí</a:t>
            </a:r>
            <a:r>
              <a:rPr lang="en-US" sz="1800" dirty="0">
                <a:latin typeface="Open Sans Light"/>
              </a:rPr>
              <a:t> </a:t>
            </a:r>
            <a:r>
              <a:rPr lang="en-US" sz="1800" dirty="0" err="1">
                <a:latin typeface="Open Sans Light"/>
              </a:rPr>
              <a:t>samostatný</a:t>
            </a:r>
            <a:r>
              <a:rPr lang="en-US" sz="1800" dirty="0">
                <a:latin typeface="Open Sans Light"/>
              </a:rPr>
              <a:t> </a:t>
            </a:r>
            <a:r>
              <a:rPr lang="en-US" sz="1800" dirty="0" err="1">
                <a:latin typeface="Open Sans Light"/>
              </a:rPr>
              <a:t>bankový</a:t>
            </a:r>
            <a:r>
              <a:rPr lang="en-US" sz="1800" dirty="0">
                <a:latin typeface="Open Sans Light"/>
              </a:rPr>
              <a:t> </a:t>
            </a:r>
            <a:r>
              <a:rPr lang="en-US" sz="1800" dirty="0" err="1">
                <a:latin typeface="Open Sans Light"/>
              </a:rPr>
              <a:t>účet</a:t>
            </a:r>
            <a:endParaRPr lang="hu-HU" sz="1800" dirty="0">
              <a:latin typeface="Open Sans Light"/>
            </a:endParaRPr>
          </a:p>
          <a:p>
            <a:pPr algn="just">
              <a:buClr>
                <a:schemeClr val="accent1">
                  <a:lumMod val="75000"/>
                </a:schemeClr>
              </a:buClr>
            </a:pPr>
            <a:r>
              <a:rPr lang="hu-HU" sz="1800" dirty="0" smtClean="0">
                <a:latin typeface="Open Sans Light"/>
              </a:rPr>
              <a:t>N</a:t>
            </a:r>
            <a:r>
              <a:rPr lang="en-US" sz="1800" dirty="0" err="1" smtClean="0">
                <a:latin typeface="Open Sans Light"/>
              </a:rPr>
              <a:t>áklady</a:t>
            </a:r>
            <a:r>
              <a:rPr lang="en-US" sz="1800" dirty="0" smtClean="0">
                <a:latin typeface="Open Sans Light"/>
              </a:rPr>
              <a:t> </a:t>
            </a:r>
            <a:r>
              <a:rPr lang="en-US" sz="1800" dirty="0" err="1">
                <a:latin typeface="Open Sans Light"/>
              </a:rPr>
              <a:t>na</a:t>
            </a:r>
            <a:r>
              <a:rPr lang="en-US" sz="1800" dirty="0">
                <a:latin typeface="Open Sans Light"/>
              </a:rPr>
              <a:t> </a:t>
            </a:r>
            <a:r>
              <a:rPr lang="en-US" sz="1800" dirty="0" err="1">
                <a:latin typeface="Open Sans Light"/>
              </a:rPr>
              <a:t>konverziu</a:t>
            </a:r>
            <a:r>
              <a:rPr lang="en-US" sz="1800" dirty="0">
                <a:latin typeface="Open Sans Light"/>
              </a:rPr>
              <a:t>, </a:t>
            </a:r>
            <a:r>
              <a:rPr lang="en-US" sz="1800" dirty="0" err="1">
                <a:latin typeface="Open Sans Light"/>
              </a:rPr>
              <a:t>poplatky</a:t>
            </a:r>
            <a:r>
              <a:rPr lang="en-US" sz="1800" dirty="0">
                <a:latin typeface="Open Sans Light"/>
              </a:rPr>
              <a:t> a </a:t>
            </a:r>
            <a:r>
              <a:rPr lang="en-US" sz="1800" dirty="0" err="1">
                <a:latin typeface="Open Sans Light"/>
              </a:rPr>
              <a:t>kurzové</a:t>
            </a:r>
            <a:r>
              <a:rPr lang="en-US" sz="1800" dirty="0">
                <a:latin typeface="Open Sans Light"/>
              </a:rPr>
              <a:t> </a:t>
            </a:r>
            <a:r>
              <a:rPr lang="en-US" sz="1800" dirty="0" err="1">
                <a:latin typeface="Open Sans Light"/>
              </a:rPr>
              <a:t>straty</a:t>
            </a:r>
            <a:r>
              <a:rPr lang="en-US" sz="1800" dirty="0">
                <a:latin typeface="Open Sans Light"/>
              </a:rPr>
              <a:t>, </a:t>
            </a:r>
            <a:r>
              <a:rPr lang="en-US" sz="1800" dirty="0" err="1">
                <a:latin typeface="Open Sans Light"/>
              </a:rPr>
              <a:t>ako</a:t>
            </a:r>
            <a:r>
              <a:rPr lang="en-US" sz="1800" dirty="0">
                <a:latin typeface="Open Sans Light"/>
              </a:rPr>
              <a:t> </a:t>
            </a:r>
            <a:r>
              <a:rPr lang="en-US" sz="1800" dirty="0" err="1">
                <a:latin typeface="Open Sans Light"/>
              </a:rPr>
              <a:t>aj</a:t>
            </a:r>
            <a:r>
              <a:rPr lang="en-US" sz="1800" dirty="0">
                <a:latin typeface="Open Sans Light"/>
              </a:rPr>
              <a:t> </a:t>
            </a:r>
            <a:r>
              <a:rPr lang="en-US" sz="1800" dirty="0" err="1">
                <a:latin typeface="Open Sans Light"/>
              </a:rPr>
              <a:t>iné</a:t>
            </a:r>
            <a:r>
              <a:rPr lang="en-US" sz="1800" dirty="0">
                <a:latin typeface="Open Sans Light"/>
              </a:rPr>
              <a:t> </a:t>
            </a:r>
            <a:r>
              <a:rPr lang="en-US" sz="1800" dirty="0" err="1">
                <a:latin typeface="Open Sans Light"/>
              </a:rPr>
              <a:t>čisto</a:t>
            </a:r>
            <a:r>
              <a:rPr lang="en-US" sz="1800" dirty="0">
                <a:latin typeface="Open Sans Light"/>
              </a:rPr>
              <a:t> </a:t>
            </a:r>
            <a:r>
              <a:rPr lang="en-US" sz="1800" dirty="0" err="1">
                <a:latin typeface="Open Sans Light"/>
              </a:rPr>
              <a:t>finančné</a:t>
            </a:r>
            <a:r>
              <a:rPr lang="en-US" sz="1800" dirty="0">
                <a:latin typeface="Open Sans Light"/>
              </a:rPr>
              <a:t> </a:t>
            </a:r>
            <a:r>
              <a:rPr lang="en-US" sz="1800" dirty="0" err="1">
                <a:latin typeface="Open Sans Light"/>
              </a:rPr>
              <a:t>výdavky</a:t>
            </a:r>
            <a:r>
              <a:rPr lang="en-US" sz="1800" dirty="0">
                <a:latin typeface="Open Sans Light"/>
              </a:rPr>
              <a:t> s </a:t>
            </a:r>
            <a:r>
              <a:rPr lang="en-US" sz="1800" dirty="0" err="1">
                <a:latin typeface="Open Sans Light"/>
              </a:rPr>
              <a:t>výnimkou</a:t>
            </a:r>
            <a:r>
              <a:rPr lang="en-US" sz="1800" dirty="0">
                <a:latin typeface="Open Sans Light"/>
              </a:rPr>
              <a:t> </a:t>
            </a:r>
            <a:r>
              <a:rPr lang="en-US" sz="1800" dirty="0" err="1">
                <a:latin typeface="Open Sans Light"/>
              </a:rPr>
              <a:t>poplatkov</a:t>
            </a:r>
            <a:r>
              <a:rPr lang="en-US" sz="1800" dirty="0">
                <a:latin typeface="Open Sans Light"/>
              </a:rPr>
              <a:t> </a:t>
            </a:r>
            <a:r>
              <a:rPr lang="en-US" sz="1800" dirty="0" err="1">
                <a:latin typeface="Open Sans Light"/>
              </a:rPr>
              <a:t>za</a:t>
            </a:r>
            <a:r>
              <a:rPr lang="en-US" sz="1800" dirty="0">
                <a:latin typeface="Open Sans Light"/>
              </a:rPr>
              <a:t> </a:t>
            </a:r>
            <a:r>
              <a:rPr lang="en-US" sz="1800" dirty="0" err="1">
                <a:latin typeface="Open Sans Light"/>
              </a:rPr>
              <a:t>nadnárodné</a:t>
            </a:r>
            <a:r>
              <a:rPr lang="en-US" sz="1800" dirty="0">
                <a:latin typeface="Open Sans Light"/>
              </a:rPr>
              <a:t> </a:t>
            </a:r>
            <a:r>
              <a:rPr lang="en-US" sz="1800" dirty="0" err="1">
                <a:latin typeface="Open Sans Light"/>
              </a:rPr>
              <a:t>finančné</a:t>
            </a:r>
            <a:r>
              <a:rPr lang="en-US" sz="1800" dirty="0">
                <a:latin typeface="Open Sans Light"/>
              </a:rPr>
              <a:t> </a:t>
            </a:r>
            <a:r>
              <a:rPr lang="en-US" sz="1800" dirty="0" err="1">
                <a:latin typeface="Open Sans Light"/>
              </a:rPr>
              <a:t>transakcie</a:t>
            </a:r>
            <a:endParaRPr lang="hu-HU" sz="1800" dirty="0">
              <a:latin typeface="Open Sans Light"/>
            </a:endParaRPr>
          </a:p>
          <a:p>
            <a:pPr algn="just">
              <a:buClr>
                <a:schemeClr val="accent1">
                  <a:lumMod val="75000"/>
                </a:schemeClr>
              </a:buClr>
            </a:pPr>
            <a:r>
              <a:rPr lang="en-US" sz="1800" dirty="0" err="1" smtClean="0">
                <a:latin typeface="Open Sans Light"/>
              </a:rPr>
              <a:t>Poplatky</a:t>
            </a:r>
            <a:r>
              <a:rPr lang="en-US" sz="1800" dirty="0" smtClean="0">
                <a:latin typeface="Open Sans Light"/>
              </a:rPr>
              <a:t> </a:t>
            </a:r>
            <a:r>
              <a:rPr lang="en-US" sz="1800" dirty="0" err="1">
                <a:latin typeface="Open Sans Light"/>
              </a:rPr>
              <a:t>medzi</a:t>
            </a:r>
            <a:r>
              <a:rPr lang="en-US" sz="1800" dirty="0">
                <a:latin typeface="Open Sans Light"/>
              </a:rPr>
              <a:t> </a:t>
            </a:r>
            <a:r>
              <a:rPr lang="en-US" sz="1800" dirty="0" err="1">
                <a:latin typeface="Open Sans Light"/>
              </a:rPr>
              <a:t>partnermi</a:t>
            </a:r>
            <a:r>
              <a:rPr lang="en-US" sz="1800" dirty="0">
                <a:latin typeface="Open Sans Light"/>
              </a:rPr>
              <a:t> </a:t>
            </a:r>
            <a:r>
              <a:rPr lang="en-US" sz="1800" dirty="0" err="1">
                <a:latin typeface="Open Sans Light"/>
              </a:rPr>
              <a:t>toho</a:t>
            </a:r>
            <a:r>
              <a:rPr lang="en-US" sz="1800" dirty="0">
                <a:latin typeface="Open Sans Light"/>
              </a:rPr>
              <a:t> </a:t>
            </a:r>
            <a:r>
              <a:rPr lang="en-US" sz="1800" dirty="0" err="1">
                <a:latin typeface="Open Sans Light"/>
              </a:rPr>
              <a:t>istého</a:t>
            </a:r>
            <a:r>
              <a:rPr lang="en-US" sz="1800" dirty="0">
                <a:latin typeface="Open Sans Light"/>
              </a:rPr>
              <a:t> </a:t>
            </a:r>
            <a:r>
              <a:rPr lang="en-US" sz="1800" dirty="0" err="1">
                <a:latin typeface="Open Sans Light"/>
              </a:rPr>
              <a:t>projektu</a:t>
            </a:r>
            <a:r>
              <a:rPr lang="en-US" sz="1800" dirty="0">
                <a:latin typeface="Open Sans Light"/>
              </a:rPr>
              <a:t> </a:t>
            </a:r>
            <a:r>
              <a:rPr lang="en-US" sz="1800" dirty="0" err="1">
                <a:latin typeface="Open Sans Light"/>
              </a:rPr>
              <a:t>za</a:t>
            </a:r>
            <a:r>
              <a:rPr lang="en-US" sz="1800" dirty="0">
                <a:latin typeface="Open Sans Light"/>
              </a:rPr>
              <a:t> </a:t>
            </a:r>
            <a:r>
              <a:rPr lang="en-US" sz="1800" dirty="0" err="1">
                <a:latin typeface="Open Sans Light"/>
              </a:rPr>
              <a:t>služby</a:t>
            </a:r>
            <a:r>
              <a:rPr lang="en-US" sz="1800" dirty="0">
                <a:latin typeface="Open Sans Light"/>
              </a:rPr>
              <a:t> a </a:t>
            </a:r>
            <a:r>
              <a:rPr lang="en-US" sz="1800" dirty="0" err="1">
                <a:latin typeface="Open Sans Light"/>
              </a:rPr>
              <a:t>práce</a:t>
            </a:r>
            <a:r>
              <a:rPr lang="en-US" sz="1800" dirty="0">
                <a:latin typeface="Open Sans Light"/>
              </a:rPr>
              <a:t> </a:t>
            </a:r>
            <a:r>
              <a:rPr lang="en-US" sz="1800" dirty="0" err="1">
                <a:latin typeface="Open Sans Light"/>
              </a:rPr>
              <a:t>vykonané</a:t>
            </a:r>
            <a:r>
              <a:rPr lang="en-US" sz="1800" dirty="0">
                <a:latin typeface="Open Sans Light"/>
              </a:rPr>
              <a:t> </a:t>
            </a:r>
            <a:r>
              <a:rPr lang="en-US" sz="1800" dirty="0" err="1">
                <a:latin typeface="Open Sans Light"/>
              </a:rPr>
              <a:t>alebo</a:t>
            </a:r>
            <a:r>
              <a:rPr lang="en-US" sz="1800" dirty="0">
                <a:latin typeface="Open Sans Light"/>
              </a:rPr>
              <a:t> </a:t>
            </a:r>
            <a:r>
              <a:rPr lang="en-US" sz="1800" dirty="0" err="1">
                <a:latin typeface="Open Sans Light"/>
              </a:rPr>
              <a:t>zariadenie</a:t>
            </a:r>
            <a:r>
              <a:rPr lang="en-US" sz="1800" dirty="0">
                <a:latin typeface="Open Sans Light"/>
              </a:rPr>
              <a:t> </a:t>
            </a:r>
            <a:r>
              <a:rPr lang="en-US" sz="1800" dirty="0" err="1">
                <a:latin typeface="Open Sans Light"/>
              </a:rPr>
              <a:t>zakúpené</a:t>
            </a:r>
            <a:r>
              <a:rPr lang="en-US" sz="1800" dirty="0">
                <a:latin typeface="Open Sans Light"/>
              </a:rPr>
              <a:t> v </a:t>
            </a:r>
            <a:r>
              <a:rPr lang="en-US" sz="1800" dirty="0" err="1">
                <a:latin typeface="Open Sans Light"/>
              </a:rPr>
              <a:t>rámci</a:t>
            </a:r>
            <a:r>
              <a:rPr lang="en-US" sz="1800" dirty="0">
                <a:latin typeface="Open Sans Light"/>
              </a:rPr>
              <a:t> </a:t>
            </a:r>
            <a:r>
              <a:rPr lang="en-US" sz="1800" dirty="0" err="1">
                <a:latin typeface="Open Sans Light"/>
              </a:rPr>
              <a:t>projektu</a:t>
            </a:r>
            <a:r>
              <a:rPr lang="en-US" sz="1800" dirty="0">
                <a:latin typeface="Open Sans Light"/>
              </a:rPr>
              <a:t>;</a:t>
            </a:r>
            <a:endParaRPr lang="hu-HU" sz="1800" dirty="0">
              <a:latin typeface="Open Sans Light"/>
            </a:endParaRPr>
          </a:p>
          <a:p>
            <a:pPr algn="just">
              <a:buClr>
                <a:schemeClr val="accent1">
                  <a:lumMod val="75000"/>
                </a:schemeClr>
              </a:buClr>
            </a:pPr>
            <a:r>
              <a:rPr lang="en-US" sz="1800" dirty="0" err="1" smtClean="0">
                <a:latin typeface="Open Sans Light"/>
              </a:rPr>
              <a:t>Nákup</a:t>
            </a:r>
            <a:r>
              <a:rPr lang="en-US" sz="1800" dirty="0">
                <a:latin typeface="Open Sans Light"/>
              </a:rPr>
              <a:t>, </a:t>
            </a:r>
            <a:r>
              <a:rPr lang="en-US" sz="1800" dirty="0" err="1">
                <a:latin typeface="Open Sans Light"/>
              </a:rPr>
              <a:t>prenájom</a:t>
            </a:r>
            <a:r>
              <a:rPr lang="en-US" sz="1800" dirty="0">
                <a:latin typeface="Open Sans Light"/>
              </a:rPr>
              <a:t> </a:t>
            </a:r>
            <a:r>
              <a:rPr lang="en-US" sz="1800" dirty="0" err="1">
                <a:latin typeface="Open Sans Light"/>
              </a:rPr>
              <a:t>alebo</a:t>
            </a:r>
            <a:r>
              <a:rPr lang="en-US" sz="1800" dirty="0">
                <a:latin typeface="Open Sans Light"/>
              </a:rPr>
              <a:t> </a:t>
            </a:r>
            <a:r>
              <a:rPr lang="en-US" sz="1800" dirty="0" err="1">
                <a:latin typeface="Open Sans Light"/>
              </a:rPr>
              <a:t>lízing</a:t>
            </a:r>
            <a:r>
              <a:rPr lang="en-US" sz="1800" dirty="0">
                <a:latin typeface="Open Sans Light"/>
              </a:rPr>
              <a:t> </a:t>
            </a:r>
            <a:r>
              <a:rPr lang="en-US" sz="1800" dirty="0" err="1">
                <a:latin typeface="Open Sans Light"/>
              </a:rPr>
              <a:t>nehnuteľností</a:t>
            </a:r>
            <a:r>
              <a:rPr lang="en-US" sz="1800" dirty="0">
                <a:latin typeface="Open Sans Light"/>
              </a:rPr>
              <a:t> (</a:t>
            </a:r>
            <a:r>
              <a:rPr lang="en-US" sz="1800" dirty="0" err="1">
                <a:latin typeface="Open Sans Light"/>
              </a:rPr>
              <a:t>okrem</a:t>
            </a:r>
            <a:r>
              <a:rPr lang="en-US" sz="1800" dirty="0">
                <a:latin typeface="Open Sans Light"/>
              </a:rPr>
              <a:t> </a:t>
            </a:r>
            <a:r>
              <a:rPr lang="en-US" sz="1800" dirty="0" err="1">
                <a:latin typeface="Open Sans Light"/>
              </a:rPr>
              <a:t>prenájmu</a:t>
            </a:r>
            <a:r>
              <a:rPr lang="en-US" sz="1800" dirty="0">
                <a:latin typeface="Open Sans Light"/>
              </a:rPr>
              <a:t> </a:t>
            </a:r>
            <a:r>
              <a:rPr lang="en-US" sz="1800" dirty="0" err="1">
                <a:latin typeface="Open Sans Light"/>
              </a:rPr>
              <a:t>kancelárií</a:t>
            </a:r>
            <a:r>
              <a:rPr lang="en-US" sz="1800" dirty="0">
                <a:latin typeface="Open Sans Light"/>
              </a:rPr>
              <a:t> </a:t>
            </a:r>
            <a:r>
              <a:rPr lang="en-US" sz="1800" dirty="0" err="1">
                <a:latin typeface="Open Sans Light"/>
              </a:rPr>
              <a:t>na</a:t>
            </a:r>
            <a:r>
              <a:rPr lang="en-US" sz="1800" dirty="0">
                <a:latin typeface="Open Sans Light"/>
              </a:rPr>
              <a:t> </a:t>
            </a:r>
            <a:r>
              <a:rPr lang="en-US" sz="1800" dirty="0" err="1">
                <a:latin typeface="Open Sans Light"/>
              </a:rPr>
              <a:t>účely</a:t>
            </a:r>
            <a:r>
              <a:rPr lang="en-US" sz="1800" dirty="0">
                <a:latin typeface="Open Sans Light"/>
              </a:rPr>
              <a:t> </a:t>
            </a:r>
            <a:r>
              <a:rPr lang="en-US" sz="1800" dirty="0" err="1">
                <a:latin typeface="Open Sans Light"/>
              </a:rPr>
              <a:t>projektu</a:t>
            </a:r>
            <a:r>
              <a:rPr lang="en-US" sz="1800" dirty="0">
                <a:latin typeface="Open Sans Light"/>
              </a:rPr>
              <a:t>), </a:t>
            </a:r>
            <a:r>
              <a:rPr lang="en-US" sz="1800" dirty="0" err="1">
                <a:latin typeface="Open Sans Light"/>
              </a:rPr>
              <a:t>lízing</a:t>
            </a:r>
            <a:r>
              <a:rPr lang="en-US" sz="1800" dirty="0">
                <a:latin typeface="Open Sans Light"/>
              </a:rPr>
              <a:t> </a:t>
            </a:r>
            <a:r>
              <a:rPr lang="en-US" sz="1800" dirty="0" err="1">
                <a:latin typeface="Open Sans Light"/>
              </a:rPr>
              <a:t>vozidiel</a:t>
            </a:r>
            <a:r>
              <a:rPr lang="en-US" sz="1800" dirty="0">
                <a:latin typeface="Open Sans Light"/>
              </a:rPr>
              <a:t> a </a:t>
            </a:r>
            <a:r>
              <a:rPr lang="en-US" sz="1800" dirty="0" err="1">
                <a:latin typeface="Open Sans Light"/>
              </a:rPr>
              <a:t>zariadení</a:t>
            </a:r>
            <a:r>
              <a:rPr lang="en-US" sz="1800" dirty="0">
                <a:latin typeface="Open Sans Light"/>
              </a:rPr>
              <a:t>;</a:t>
            </a:r>
          </a:p>
        </p:txBody>
      </p:sp>
      <p:sp>
        <p:nvSpPr>
          <p:cNvPr id="8" name="Slide Number Placeholder 7">
            <a:extLst>
              <a:ext uri="{FF2B5EF4-FFF2-40B4-BE49-F238E27FC236}">
                <a16:creationId xmlns="" xmlns:a16="http://schemas.microsoft.com/office/drawing/2014/main" id="{A5490C42-D944-4943-A5A7-4CE426B664EC}"/>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4591978-1342-554A-82AC-B12872A7F26C}" type="slidenum">
              <a:rPr kumimoji="0" lang="x-non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x-none"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1538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DFB33F3-A665-2A1D-134E-9E244997B417}"/>
              </a:ext>
            </a:extLst>
          </p:cNvPr>
          <p:cNvSpPr>
            <a:spLocks noGrp="1"/>
          </p:cNvSpPr>
          <p:nvPr>
            <p:ph type="title"/>
          </p:nvPr>
        </p:nvSpPr>
        <p:spPr/>
        <p:txBody>
          <a:bodyPr>
            <a:normAutofit/>
          </a:bodyPr>
          <a:lstStyle/>
          <a:p>
            <a:r>
              <a:rPr lang="hu-HU" sz="2200" b="1" dirty="0">
                <a:solidFill>
                  <a:schemeClr val="accent1">
                    <a:lumMod val="75000"/>
                  </a:schemeClr>
                </a:solidFill>
                <a:latin typeface="Open Sans ExtraBold" pitchFamily="2" charset="0"/>
                <a:ea typeface="Open Sans ExtraBold" pitchFamily="2" charset="0"/>
                <a:cs typeface="Open Sans ExtraBold" pitchFamily="2" charset="0"/>
              </a:rPr>
              <a:t>OPRÁVNENOSŤ</a:t>
            </a:r>
            <a:br>
              <a:rPr lang="hu-HU" sz="2200" b="1" dirty="0">
                <a:solidFill>
                  <a:schemeClr val="accent1">
                    <a:lumMod val="75000"/>
                  </a:schemeClr>
                </a:solidFill>
                <a:latin typeface="Open Sans ExtraBold" pitchFamily="2" charset="0"/>
                <a:ea typeface="Open Sans ExtraBold" pitchFamily="2" charset="0"/>
                <a:cs typeface="Open Sans ExtraBold" pitchFamily="2" charset="0"/>
              </a:rPr>
            </a:br>
            <a:r>
              <a:rPr lang="hu-HU" sz="2200" b="1" dirty="0" err="1">
                <a:latin typeface="Open Sans ExtraBold" pitchFamily="2" charset="0"/>
                <a:ea typeface="Open Sans ExtraBold" pitchFamily="2" charset="0"/>
                <a:cs typeface="Open Sans ExtraBold" pitchFamily="2" charset="0"/>
              </a:rPr>
              <a:t>Náklady</a:t>
            </a:r>
            <a:endParaRPr lang="x-none" sz="2200" b="1" dirty="0">
              <a:latin typeface="Open Sans ExtraBold" pitchFamily="2" charset="0"/>
              <a:ea typeface="Open Sans ExtraBold" pitchFamily="2" charset="0"/>
              <a:cs typeface="Open Sans ExtraBold" pitchFamily="2" charset="0"/>
            </a:endParaRPr>
          </a:p>
        </p:txBody>
      </p:sp>
      <p:sp>
        <p:nvSpPr>
          <p:cNvPr id="3" name="Content Placeholder 2">
            <a:extLst>
              <a:ext uri="{FF2B5EF4-FFF2-40B4-BE49-F238E27FC236}">
                <a16:creationId xmlns="" xmlns:a16="http://schemas.microsoft.com/office/drawing/2014/main" id="{DDD77D7A-34EE-52FF-BCC6-BC5BC0952499}"/>
              </a:ext>
            </a:extLst>
          </p:cNvPr>
          <p:cNvSpPr>
            <a:spLocks noGrp="1"/>
          </p:cNvSpPr>
          <p:nvPr>
            <p:ph idx="1"/>
          </p:nvPr>
        </p:nvSpPr>
        <p:spPr>
          <a:xfrm>
            <a:off x="628650" y="1825625"/>
            <a:ext cx="8020828" cy="4080653"/>
          </a:xfrm>
        </p:spPr>
        <p:txBody>
          <a:bodyPr>
            <a:normAutofit fontScale="85000" lnSpcReduction="10000"/>
          </a:bodyPr>
          <a:lstStyle/>
          <a:p>
            <a:pPr marL="0" indent="0">
              <a:buNone/>
            </a:pPr>
            <a:r>
              <a:rPr lang="hu-HU" sz="1800" b="1" dirty="0" err="1" smtClean="0">
                <a:latin typeface="Open Sans Light"/>
              </a:rPr>
              <a:t>Neoprávnené</a:t>
            </a:r>
            <a:r>
              <a:rPr lang="hu-HU" sz="1800" b="1" dirty="0" smtClean="0">
                <a:latin typeface="Open Sans Light"/>
              </a:rPr>
              <a:t> </a:t>
            </a:r>
            <a:r>
              <a:rPr lang="hu-HU" sz="1800" b="1" dirty="0" err="1" smtClean="0">
                <a:latin typeface="Open Sans Light"/>
              </a:rPr>
              <a:t>náklady</a:t>
            </a:r>
            <a:endParaRPr lang="en-GB" sz="1800" b="1" dirty="0">
              <a:latin typeface="Open Sans Light"/>
            </a:endParaRPr>
          </a:p>
          <a:p>
            <a:pPr algn="just">
              <a:buClr>
                <a:schemeClr val="accent1">
                  <a:lumMod val="75000"/>
                </a:schemeClr>
              </a:buClr>
            </a:pPr>
            <a:r>
              <a:rPr lang="hu-HU" sz="1800" dirty="0" err="1" smtClean="0">
                <a:latin typeface="Open Sans Light"/>
              </a:rPr>
              <a:t>Kúpa</a:t>
            </a:r>
            <a:r>
              <a:rPr lang="hu-HU" sz="1800" dirty="0" smtClean="0">
                <a:latin typeface="Open Sans Light"/>
              </a:rPr>
              <a:t> </a:t>
            </a:r>
            <a:r>
              <a:rPr lang="hu-HU" sz="1800" dirty="0" err="1">
                <a:latin typeface="Open Sans Light"/>
              </a:rPr>
              <a:t>pozemkov</a:t>
            </a:r>
            <a:r>
              <a:rPr lang="hu-HU" sz="1800" dirty="0">
                <a:latin typeface="Open Sans Light"/>
              </a:rPr>
              <a:t>, </a:t>
            </a:r>
            <a:endParaRPr lang="hu-HU" sz="1800" dirty="0" smtClean="0">
              <a:latin typeface="Open Sans Light"/>
            </a:endParaRPr>
          </a:p>
          <a:p>
            <a:pPr algn="just">
              <a:buClr>
                <a:schemeClr val="accent1">
                  <a:lumMod val="75000"/>
                </a:schemeClr>
              </a:buClr>
            </a:pPr>
            <a:r>
              <a:rPr lang="hu-HU" sz="1800" dirty="0" err="1" smtClean="0">
                <a:latin typeface="Open Sans Light"/>
              </a:rPr>
              <a:t>Náklady</a:t>
            </a:r>
            <a:r>
              <a:rPr lang="hu-HU" sz="1800" dirty="0" smtClean="0">
                <a:latin typeface="Open Sans Light"/>
              </a:rPr>
              <a:t> </a:t>
            </a:r>
            <a:r>
              <a:rPr lang="hu-HU" sz="1800" dirty="0">
                <a:latin typeface="Open Sans Light"/>
              </a:rPr>
              <a:t>na </a:t>
            </a:r>
            <a:r>
              <a:rPr lang="hu-HU" sz="1800" dirty="0" err="1">
                <a:latin typeface="Open Sans Light"/>
              </a:rPr>
              <a:t>záruky</a:t>
            </a:r>
            <a:r>
              <a:rPr lang="hu-HU" sz="1800" dirty="0">
                <a:latin typeface="Open Sans Light"/>
              </a:rPr>
              <a:t> a </a:t>
            </a:r>
            <a:r>
              <a:rPr lang="hu-HU" sz="1800" dirty="0" err="1">
                <a:latin typeface="Open Sans Light"/>
              </a:rPr>
              <a:t>podobné</a:t>
            </a:r>
            <a:r>
              <a:rPr lang="hu-HU" sz="1800" dirty="0">
                <a:latin typeface="Open Sans Light"/>
              </a:rPr>
              <a:t> </a:t>
            </a:r>
            <a:r>
              <a:rPr lang="hu-HU" sz="1800" dirty="0" err="1">
                <a:latin typeface="Open Sans Light"/>
              </a:rPr>
              <a:t>poplatky</a:t>
            </a:r>
            <a:r>
              <a:rPr lang="hu-HU" sz="1800" dirty="0">
                <a:latin typeface="Open Sans Light"/>
              </a:rPr>
              <a:t>, </a:t>
            </a:r>
            <a:r>
              <a:rPr lang="hu-HU" sz="1800" dirty="0" err="1">
                <a:latin typeface="Open Sans Light"/>
              </a:rPr>
              <a:t>pokiaľ</a:t>
            </a:r>
            <a:r>
              <a:rPr lang="hu-HU" sz="1800" dirty="0">
                <a:latin typeface="Open Sans Light"/>
              </a:rPr>
              <a:t> </a:t>
            </a:r>
            <a:r>
              <a:rPr lang="hu-HU" sz="1800" dirty="0" err="1">
                <a:latin typeface="Open Sans Light"/>
              </a:rPr>
              <a:t>sa</a:t>
            </a:r>
            <a:r>
              <a:rPr lang="hu-HU" sz="1800" dirty="0">
                <a:latin typeface="Open Sans Light"/>
              </a:rPr>
              <a:t> </a:t>
            </a:r>
            <a:r>
              <a:rPr lang="hu-HU" sz="1800" dirty="0" err="1">
                <a:latin typeface="Open Sans Light"/>
              </a:rPr>
              <a:t>záruky</a:t>
            </a:r>
            <a:r>
              <a:rPr lang="hu-HU" sz="1800" dirty="0">
                <a:latin typeface="Open Sans Light"/>
              </a:rPr>
              <a:t> </a:t>
            </a:r>
            <a:r>
              <a:rPr lang="hu-HU" sz="1800" dirty="0" err="1">
                <a:latin typeface="Open Sans Light"/>
              </a:rPr>
              <a:t>nevyžadujú</a:t>
            </a:r>
            <a:r>
              <a:rPr lang="hu-HU" sz="1800" dirty="0">
                <a:latin typeface="Open Sans Light"/>
              </a:rPr>
              <a:t> </a:t>
            </a:r>
            <a:r>
              <a:rPr lang="hu-HU" sz="1800" dirty="0" err="1">
                <a:latin typeface="Open Sans Light"/>
              </a:rPr>
              <a:t>podľa</a:t>
            </a:r>
            <a:r>
              <a:rPr lang="hu-HU" sz="1800" dirty="0">
                <a:latin typeface="Open Sans Light"/>
              </a:rPr>
              <a:t> </a:t>
            </a:r>
            <a:r>
              <a:rPr lang="hu-HU" sz="1800" dirty="0" err="1">
                <a:latin typeface="Open Sans Light"/>
              </a:rPr>
              <a:t>vnútroštátnych</a:t>
            </a:r>
            <a:r>
              <a:rPr lang="hu-HU" sz="1800" dirty="0">
                <a:latin typeface="Open Sans Light"/>
              </a:rPr>
              <a:t> </a:t>
            </a:r>
            <a:r>
              <a:rPr lang="hu-HU" sz="1800" dirty="0" err="1">
                <a:latin typeface="Open Sans Light"/>
              </a:rPr>
              <a:t>právnych</a:t>
            </a:r>
            <a:r>
              <a:rPr lang="hu-HU" sz="1800" dirty="0">
                <a:latin typeface="Open Sans Light"/>
              </a:rPr>
              <a:t> </a:t>
            </a:r>
            <a:r>
              <a:rPr lang="hu-HU" sz="1800" dirty="0" err="1">
                <a:latin typeface="Open Sans Light"/>
              </a:rPr>
              <a:t>predpisov</a:t>
            </a:r>
            <a:r>
              <a:rPr lang="hu-HU" sz="1800" dirty="0">
                <a:latin typeface="Open Sans Light"/>
              </a:rPr>
              <a:t> </a:t>
            </a:r>
            <a:r>
              <a:rPr lang="hu-HU" sz="1800" dirty="0" err="1">
                <a:latin typeface="Open Sans Light"/>
              </a:rPr>
              <a:t>alebo</a:t>
            </a:r>
            <a:r>
              <a:rPr lang="hu-HU" sz="1800" dirty="0">
                <a:latin typeface="Open Sans Light"/>
              </a:rPr>
              <a:t> </a:t>
            </a:r>
            <a:r>
              <a:rPr lang="hu-HU" sz="1800" dirty="0" err="1">
                <a:latin typeface="Open Sans Light"/>
              </a:rPr>
              <a:t>právnych</a:t>
            </a:r>
            <a:r>
              <a:rPr lang="hu-HU" sz="1800" dirty="0">
                <a:latin typeface="Open Sans Light"/>
              </a:rPr>
              <a:t> </a:t>
            </a:r>
            <a:r>
              <a:rPr lang="hu-HU" sz="1800" dirty="0" err="1">
                <a:latin typeface="Open Sans Light"/>
              </a:rPr>
              <a:t>predpisov</a:t>
            </a:r>
            <a:r>
              <a:rPr lang="hu-HU" sz="1800" dirty="0">
                <a:latin typeface="Open Sans Light"/>
              </a:rPr>
              <a:t> </a:t>
            </a:r>
            <a:r>
              <a:rPr lang="hu-HU" sz="1800" dirty="0" err="1" smtClean="0">
                <a:latin typeface="Open Sans Light"/>
              </a:rPr>
              <a:t>Spoločenstva</a:t>
            </a:r>
            <a:r>
              <a:rPr lang="hu-HU" sz="1800" dirty="0" smtClean="0">
                <a:latin typeface="Open Sans Light"/>
              </a:rPr>
              <a:t>;</a:t>
            </a:r>
            <a:endParaRPr lang="hu-HU" sz="1800" dirty="0">
              <a:latin typeface="Open Sans Light"/>
            </a:endParaRPr>
          </a:p>
          <a:p>
            <a:pPr algn="just">
              <a:buClr>
                <a:schemeClr val="accent1">
                  <a:lumMod val="75000"/>
                </a:schemeClr>
              </a:buClr>
            </a:pPr>
            <a:r>
              <a:rPr lang="hu-HU" sz="1800" dirty="0" err="1" smtClean="0">
                <a:latin typeface="Open Sans Light"/>
              </a:rPr>
              <a:t>Vecné</a:t>
            </a:r>
            <a:r>
              <a:rPr lang="hu-HU" sz="1800" dirty="0" smtClean="0">
                <a:latin typeface="Open Sans Light"/>
              </a:rPr>
              <a:t> </a:t>
            </a:r>
            <a:r>
              <a:rPr lang="hu-HU" sz="1800" dirty="0" err="1">
                <a:latin typeface="Open Sans Light"/>
              </a:rPr>
              <a:t>príspevky</a:t>
            </a:r>
            <a:r>
              <a:rPr lang="hu-HU" sz="1800" dirty="0">
                <a:latin typeface="Open Sans Light"/>
              </a:rPr>
              <a:t> (</a:t>
            </a:r>
            <a:r>
              <a:rPr lang="hu-HU" sz="1800" dirty="0" err="1">
                <a:latin typeface="Open Sans Light"/>
              </a:rPr>
              <a:t>napr</a:t>
            </a:r>
            <a:r>
              <a:rPr lang="hu-HU" sz="1800" dirty="0">
                <a:latin typeface="Open Sans Light"/>
              </a:rPr>
              <a:t>. </a:t>
            </a:r>
            <a:r>
              <a:rPr lang="hu-HU" sz="1800" dirty="0" err="1">
                <a:latin typeface="Open Sans Light"/>
              </a:rPr>
              <a:t>bezplatné</a:t>
            </a:r>
            <a:r>
              <a:rPr lang="hu-HU" sz="1800" dirty="0">
                <a:latin typeface="Open Sans Light"/>
              </a:rPr>
              <a:t> </a:t>
            </a:r>
            <a:r>
              <a:rPr lang="hu-HU" sz="1800" dirty="0" err="1">
                <a:latin typeface="Open Sans Light"/>
              </a:rPr>
              <a:t>používanie</a:t>
            </a:r>
            <a:r>
              <a:rPr lang="hu-HU" sz="1800" dirty="0">
                <a:latin typeface="Open Sans Light"/>
              </a:rPr>
              <a:t> </a:t>
            </a:r>
            <a:r>
              <a:rPr lang="hu-HU" sz="1800" dirty="0" err="1">
                <a:latin typeface="Open Sans Light"/>
              </a:rPr>
              <a:t>miestnosti</a:t>
            </a:r>
            <a:r>
              <a:rPr lang="hu-HU" sz="1800" dirty="0">
                <a:latin typeface="Open Sans Light"/>
              </a:rPr>
              <a:t>, </a:t>
            </a:r>
            <a:r>
              <a:rPr lang="hu-HU" sz="1800" dirty="0" err="1">
                <a:latin typeface="Open Sans Light"/>
              </a:rPr>
              <a:t>vybavenia</a:t>
            </a:r>
            <a:r>
              <a:rPr lang="hu-HU" sz="1800" dirty="0">
                <a:latin typeface="Open Sans Light"/>
              </a:rPr>
              <a:t> </a:t>
            </a:r>
            <a:r>
              <a:rPr lang="hu-HU" sz="1800" dirty="0" err="1">
                <a:latin typeface="Open Sans Light"/>
              </a:rPr>
              <a:t>alebo</a:t>
            </a:r>
            <a:r>
              <a:rPr lang="hu-HU" sz="1800" dirty="0">
                <a:latin typeface="Open Sans Light"/>
              </a:rPr>
              <a:t> </a:t>
            </a:r>
            <a:r>
              <a:rPr lang="hu-HU" sz="1800" dirty="0" err="1">
                <a:latin typeface="Open Sans Light"/>
              </a:rPr>
              <a:t>iných</a:t>
            </a:r>
            <a:r>
              <a:rPr lang="hu-HU" sz="1800" dirty="0">
                <a:latin typeface="Open Sans Light"/>
              </a:rPr>
              <a:t> </a:t>
            </a:r>
            <a:r>
              <a:rPr lang="hu-HU" sz="1800" dirty="0" err="1">
                <a:latin typeface="Open Sans Light"/>
              </a:rPr>
              <a:t>zariadení</a:t>
            </a:r>
            <a:r>
              <a:rPr lang="hu-HU" sz="1800" dirty="0">
                <a:latin typeface="Open Sans Light"/>
              </a:rPr>
              <a:t>, </a:t>
            </a:r>
            <a:r>
              <a:rPr lang="hu-HU" sz="1800" dirty="0" err="1">
                <a:latin typeface="Open Sans Light"/>
              </a:rPr>
              <a:t>neplatená</a:t>
            </a:r>
            <a:r>
              <a:rPr lang="hu-HU" sz="1800" dirty="0">
                <a:latin typeface="Open Sans Light"/>
              </a:rPr>
              <a:t> </a:t>
            </a:r>
            <a:r>
              <a:rPr lang="hu-HU" sz="1800" dirty="0" err="1">
                <a:latin typeface="Open Sans Light"/>
              </a:rPr>
              <a:t>dobrovoľná</a:t>
            </a:r>
            <a:r>
              <a:rPr lang="hu-HU" sz="1800" dirty="0">
                <a:latin typeface="Open Sans Light"/>
              </a:rPr>
              <a:t> </a:t>
            </a:r>
            <a:r>
              <a:rPr lang="hu-HU" sz="1800" dirty="0" err="1">
                <a:latin typeface="Open Sans Light"/>
              </a:rPr>
              <a:t>práca</a:t>
            </a:r>
            <a:r>
              <a:rPr lang="hu-HU" sz="1800" dirty="0">
                <a:latin typeface="Open Sans Light"/>
              </a:rPr>
              <a:t>, </a:t>
            </a:r>
            <a:r>
              <a:rPr lang="hu-HU" sz="1800" dirty="0" err="1">
                <a:latin typeface="Open Sans Light"/>
              </a:rPr>
              <a:t>všeobecne</a:t>
            </a:r>
            <a:r>
              <a:rPr lang="hu-HU" sz="1800" dirty="0">
                <a:latin typeface="Open Sans Light"/>
              </a:rPr>
              <a:t> </a:t>
            </a:r>
            <a:r>
              <a:rPr lang="hu-HU" sz="1800" dirty="0" err="1">
                <a:latin typeface="Open Sans Light"/>
              </a:rPr>
              <a:t>akýkoľvek</a:t>
            </a:r>
            <a:r>
              <a:rPr lang="hu-HU" sz="1800" dirty="0">
                <a:latin typeface="Open Sans Light"/>
              </a:rPr>
              <a:t> </a:t>
            </a:r>
            <a:r>
              <a:rPr lang="hu-HU" sz="1800" dirty="0" err="1">
                <a:latin typeface="Open Sans Light"/>
              </a:rPr>
              <a:t>príspevok</a:t>
            </a:r>
            <a:r>
              <a:rPr lang="hu-HU" sz="1800" dirty="0">
                <a:latin typeface="Open Sans Light"/>
              </a:rPr>
              <a:t> </a:t>
            </a:r>
            <a:r>
              <a:rPr lang="hu-HU" sz="1800" dirty="0" err="1">
                <a:latin typeface="Open Sans Light"/>
              </a:rPr>
              <a:t>bez</a:t>
            </a:r>
            <a:r>
              <a:rPr lang="hu-HU" sz="1800" dirty="0">
                <a:latin typeface="Open Sans Light"/>
              </a:rPr>
              <a:t> </a:t>
            </a:r>
            <a:r>
              <a:rPr lang="hu-HU" sz="1800" dirty="0" err="1">
                <a:latin typeface="Open Sans Light"/>
              </a:rPr>
              <a:t>peňažného</a:t>
            </a:r>
            <a:r>
              <a:rPr lang="hu-HU" sz="1800" dirty="0">
                <a:latin typeface="Open Sans Light"/>
              </a:rPr>
              <a:t> </a:t>
            </a:r>
            <a:r>
              <a:rPr lang="hu-HU" sz="1800" dirty="0" err="1" smtClean="0">
                <a:latin typeface="Open Sans Light"/>
              </a:rPr>
              <a:t>toku</a:t>
            </a:r>
            <a:r>
              <a:rPr lang="hu-HU" sz="1800" dirty="0" smtClean="0">
                <a:latin typeface="Open Sans Light"/>
              </a:rPr>
              <a:t>;</a:t>
            </a:r>
            <a:endParaRPr lang="hu-HU" sz="1800" dirty="0">
              <a:latin typeface="Open Sans Light"/>
            </a:endParaRPr>
          </a:p>
          <a:p>
            <a:pPr algn="just">
              <a:buClr>
                <a:schemeClr val="accent1">
                  <a:lumMod val="75000"/>
                </a:schemeClr>
              </a:buClr>
            </a:pPr>
            <a:r>
              <a:rPr lang="en-GB" sz="1800" dirty="0" smtClean="0">
                <a:latin typeface="Open Sans Light"/>
              </a:rPr>
              <a:t>Benefit</a:t>
            </a:r>
            <a:r>
              <a:rPr lang="hu-HU" sz="1800" dirty="0" smtClean="0">
                <a:latin typeface="Open Sans Light"/>
              </a:rPr>
              <a:t>y </a:t>
            </a:r>
            <a:r>
              <a:rPr lang="hu-HU" sz="1800" dirty="0">
                <a:latin typeface="Open Sans Light"/>
              </a:rPr>
              <a:t>(</a:t>
            </a:r>
            <a:r>
              <a:rPr lang="hu-HU" sz="1800" dirty="0" err="1">
                <a:latin typeface="Open Sans Light"/>
              </a:rPr>
              <a:t>okrem</a:t>
            </a:r>
            <a:r>
              <a:rPr lang="hu-HU" sz="1800" dirty="0">
                <a:latin typeface="Open Sans Light"/>
              </a:rPr>
              <a:t> </a:t>
            </a:r>
            <a:r>
              <a:rPr lang="hu-HU" sz="1800" dirty="0" err="1">
                <a:latin typeface="Open Sans Light"/>
              </a:rPr>
              <a:t>mzdy</a:t>
            </a:r>
            <a:r>
              <a:rPr lang="hu-HU" sz="1800" dirty="0">
                <a:latin typeface="Open Sans Light"/>
              </a:rPr>
              <a:t>), </a:t>
            </a:r>
            <a:r>
              <a:rPr lang="hu-HU" sz="1800" dirty="0" err="1">
                <a:latin typeface="Open Sans Light"/>
              </a:rPr>
              <a:t>ktoré</a:t>
            </a:r>
            <a:r>
              <a:rPr lang="hu-HU" sz="1800" dirty="0">
                <a:latin typeface="Open Sans Light"/>
              </a:rPr>
              <a:t> </a:t>
            </a:r>
            <a:r>
              <a:rPr lang="hu-HU" sz="1800" dirty="0" err="1">
                <a:latin typeface="Open Sans Light"/>
              </a:rPr>
              <a:t>sa</a:t>
            </a:r>
            <a:r>
              <a:rPr lang="hu-HU" sz="1800" dirty="0">
                <a:latin typeface="Open Sans Light"/>
              </a:rPr>
              <a:t> </a:t>
            </a:r>
            <a:r>
              <a:rPr lang="hu-HU" sz="1800" dirty="0" err="1">
                <a:latin typeface="Open Sans Light"/>
              </a:rPr>
              <a:t>neuvádzajú</a:t>
            </a:r>
            <a:r>
              <a:rPr lang="hu-HU" sz="1800" dirty="0">
                <a:latin typeface="Open Sans Light"/>
              </a:rPr>
              <a:t> na </a:t>
            </a:r>
            <a:r>
              <a:rPr lang="hu-HU" sz="1800" dirty="0" err="1">
                <a:latin typeface="Open Sans Light"/>
              </a:rPr>
              <a:t>výplatných</a:t>
            </a:r>
            <a:r>
              <a:rPr lang="hu-HU" sz="1800" dirty="0">
                <a:latin typeface="Open Sans Light"/>
              </a:rPr>
              <a:t> </a:t>
            </a:r>
            <a:r>
              <a:rPr lang="hu-HU" sz="1800" dirty="0" err="1">
                <a:latin typeface="Open Sans Light"/>
              </a:rPr>
              <a:t>páskach</a:t>
            </a:r>
            <a:r>
              <a:rPr lang="hu-HU" sz="1800" dirty="0">
                <a:latin typeface="Open Sans Light"/>
              </a:rPr>
              <a:t>.</a:t>
            </a:r>
            <a:endParaRPr lang="en-GB" sz="1800" dirty="0">
              <a:latin typeface="Open Sans Light"/>
            </a:endParaRPr>
          </a:p>
          <a:p>
            <a:pPr algn="just"/>
            <a:endParaRPr lang="en-GB" sz="1800" dirty="0">
              <a:latin typeface="Open Sans Light"/>
            </a:endParaRPr>
          </a:p>
          <a:p>
            <a:pPr marL="0" indent="0" algn="just">
              <a:buNone/>
            </a:pPr>
            <a:r>
              <a:rPr lang="hu-HU" sz="1800" b="1" dirty="0" err="1" smtClean="0">
                <a:latin typeface="Open Sans Light"/>
              </a:rPr>
              <a:t>Ďalej</a:t>
            </a:r>
            <a:r>
              <a:rPr lang="hu-HU" sz="1800" b="1" dirty="0" smtClean="0">
                <a:latin typeface="Open Sans Light"/>
              </a:rPr>
              <a:t> </a:t>
            </a:r>
            <a:r>
              <a:rPr lang="hu-HU" sz="1800" b="1" dirty="0" err="1">
                <a:latin typeface="Open Sans Light"/>
              </a:rPr>
              <a:t>nie</a:t>
            </a:r>
            <a:r>
              <a:rPr lang="hu-HU" sz="1800" b="1" dirty="0">
                <a:latin typeface="Open Sans Light"/>
              </a:rPr>
              <a:t> </a:t>
            </a:r>
            <a:r>
              <a:rPr lang="hu-HU" sz="1800" b="1" dirty="0" err="1">
                <a:latin typeface="Open Sans Light"/>
              </a:rPr>
              <a:t>sú</a:t>
            </a:r>
            <a:r>
              <a:rPr lang="hu-HU" sz="1800" b="1" dirty="0">
                <a:latin typeface="Open Sans Light"/>
              </a:rPr>
              <a:t> </a:t>
            </a:r>
            <a:r>
              <a:rPr lang="hu-HU" sz="1800" b="1" dirty="0" err="1">
                <a:latin typeface="Open Sans Light"/>
              </a:rPr>
              <a:t>oprávnené</a:t>
            </a:r>
            <a:r>
              <a:rPr lang="hu-HU" sz="1800" b="1" dirty="0">
                <a:latin typeface="Open Sans Light"/>
              </a:rPr>
              <a:t> </a:t>
            </a:r>
            <a:r>
              <a:rPr lang="hu-HU" sz="1800" b="1" dirty="0" err="1">
                <a:latin typeface="Open Sans Light"/>
              </a:rPr>
              <a:t>tieto</a:t>
            </a:r>
            <a:r>
              <a:rPr lang="hu-HU" sz="1800" b="1" dirty="0">
                <a:latin typeface="Open Sans Light"/>
              </a:rPr>
              <a:t> </a:t>
            </a:r>
            <a:r>
              <a:rPr lang="hu-HU" sz="1800" b="1" dirty="0" err="1">
                <a:latin typeface="Open Sans Light"/>
              </a:rPr>
              <a:t>n</a:t>
            </a:r>
            <a:r>
              <a:rPr lang="hu-HU" sz="1800" b="1" dirty="0" err="1" smtClean="0">
                <a:latin typeface="Open Sans Light"/>
              </a:rPr>
              <a:t>áklady</a:t>
            </a:r>
            <a:r>
              <a:rPr lang="hu-HU" sz="1800" b="1" dirty="0" smtClean="0">
                <a:latin typeface="Open Sans Light"/>
              </a:rPr>
              <a:t>:</a:t>
            </a:r>
            <a:endParaRPr lang="en-GB" sz="1800" b="1" dirty="0">
              <a:latin typeface="Open Sans Light"/>
            </a:endParaRPr>
          </a:p>
          <a:p>
            <a:pPr algn="just">
              <a:buClr>
                <a:schemeClr val="accent1">
                  <a:lumMod val="75000"/>
                </a:schemeClr>
              </a:buClr>
            </a:pPr>
            <a:r>
              <a:rPr lang="hu-HU" sz="1800" dirty="0" err="1" smtClean="0">
                <a:latin typeface="Open Sans Light"/>
              </a:rPr>
              <a:t>Všetky</a:t>
            </a:r>
            <a:r>
              <a:rPr lang="hu-HU" sz="1800" dirty="0" smtClean="0">
                <a:latin typeface="Open Sans Light"/>
              </a:rPr>
              <a:t> </a:t>
            </a:r>
            <a:r>
              <a:rPr lang="hu-HU" sz="1800" dirty="0" err="1">
                <a:latin typeface="Open Sans Light"/>
              </a:rPr>
              <a:t>náklady</a:t>
            </a:r>
            <a:r>
              <a:rPr lang="hu-HU" sz="1800" dirty="0">
                <a:latin typeface="Open Sans Light"/>
              </a:rPr>
              <a:t>, </a:t>
            </a:r>
            <a:r>
              <a:rPr lang="hu-HU" sz="1800" dirty="0" err="1">
                <a:latin typeface="Open Sans Light"/>
              </a:rPr>
              <a:t>ktoré</a:t>
            </a:r>
            <a:r>
              <a:rPr lang="hu-HU" sz="1800" dirty="0">
                <a:latin typeface="Open Sans Light"/>
              </a:rPr>
              <a:t> </a:t>
            </a:r>
            <a:r>
              <a:rPr lang="hu-HU" sz="1800" dirty="0" err="1">
                <a:latin typeface="Open Sans Light"/>
              </a:rPr>
              <a:t>vzniknú</a:t>
            </a:r>
            <a:r>
              <a:rPr lang="hu-HU" sz="1800" dirty="0">
                <a:latin typeface="Open Sans Light"/>
              </a:rPr>
              <a:t> </a:t>
            </a:r>
            <a:r>
              <a:rPr lang="hu-HU" sz="1800" dirty="0" err="1">
                <a:latin typeface="Open Sans Light"/>
              </a:rPr>
              <a:t>po</a:t>
            </a:r>
            <a:r>
              <a:rPr lang="hu-HU" sz="1800" dirty="0">
                <a:latin typeface="Open Sans Light"/>
              </a:rPr>
              <a:t> </a:t>
            </a:r>
            <a:r>
              <a:rPr lang="hu-HU" sz="1800" dirty="0" err="1">
                <a:latin typeface="Open Sans Light"/>
              </a:rPr>
              <a:t>skončení</a:t>
            </a:r>
            <a:r>
              <a:rPr lang="hu-HU" sz="1800" dirty="0">
                <a:latin typeface="Open Sans Light"/>
              </a:rPr>
              <a:t> </a:t>
            </a:r>
            <a:r>
              <a:rPr lang="hu-HU" sz="1800" dirty="0" err="1">
                <a:latin typeface="Open Sans Light"/>
              </a:rPr>
              <a:t>obdobia</a:t>
            </a:r>
            <a:r>
              <a:rPr lang="hu-HU" sz="1800" dirty="0">
                <a:latin typeface="Open Sans Light"/>
              </a:rPr>
              <a:t> </a:t>
            </a:r>
            <a:r>
              <a:rPr lang="hu-HU" sz="1800" dirty="0" err="1">
                <a:latin typeface="Open Sans Light"/>
              </a:rPr>
              <a:t>realizácie</a:t>
            </a:r>
            <a:r>
              <a:rPr lang="hu-HU" sz="1800" dirty="0">
                <a:latin typeface="Open Sans Light"/>
              </a:rPr>
              <a:t> </a:t>
            </a:r>
            <a:r>
              <a:rPr lang="hu-HU" sz="1800" dirty="0" err="1">
                <a:latin typeface="Open Sans Light"/>
              </a:rPr>
              <a:t>projektu</a:t>
            </a:r>
            <a:r>
              <a:rPr lang="hu-HU" sz="1800" dirty="0">
                <a:latin typeface="Open Sans Light"/>
              </a:rPr>
              <a:t>;</a:t>
            </a:r>
          </a:p>
          <a:p>
            <a:pPr algn="just">
              <a:buClr>
                <a:schemeClr val="accent1">
                  <a:lumMod val="75000"/>
                </a:schemeClr>
              </a:buClr>
            </a:pPr>
            <a:r>
              <a:rPr lang="hu-HU" sz="1800" dirty="0" err="1" smtClean="0">
                <a:latin typeface="Open Sans Light"/>
              </a:rPr>
              <a:t>Provízie</a:t>
            </a:r>
            <a:r>
              <a:rPr lang="hu-HU" sz="1800" dirty="0" smtClean="0">
                <a:latin typeface="Open Sans Light"/>
              </a:rPr>
              <a:t> </a:t>
            </a:r>
            <a:r>
              <a:rPr lang="hu-HU" sz="1800" dirty="0">
                <a:latin typeface="Open Sans Light"/>
              </a:rPr>
              <a:t>a </a:t>
            </a:r>
            <a:r>
              <a:rPr lang="hu-HU" sz="1800" dirty="0" err="1">
                <a:latin typeface="Open Sans Light"/>
              </a:rPr>
              <a:t>dividendy</a:t>
            </a:r>
            <a:r>
              <a:rPr lang="hu-HU" sz="1800" dirty="0">
                <a:latin typeface="Open Sans Light"/>
              </a:rPr>
              <a:t>, </a:t>
            </a:r>
            <a:r>
              <a:rPr lang="hu-HU" sz="1800" dirty="0" err="1">
                <a:latin typeface="Open Sans Light"/>
              </a:rPr>
              <a:t>výplata</a:t>
            </a:r>
            <a:r>
              <a:rPr lang="hu-HU" sz="1800" dirty="0">
                <a:latin typeface="Open Sans Light"/>
              </a:rPr>
              <a:t> </a:t>
            </a:r>
            <a:r>
              <a:rPr lang="hu-HU" sz="1800" dirty="0" err="1">
                <a:latin typeface="Open Sans Light"/>
              </a:rPr>
              <a:t>zisku</a:t>
            </a:r>
            <a:r>
              <a:rPr lang="hu-HU" sz="1800" dirty="0">
                <a:latin typeface="Open Sans Light"/>
              </a:rPr>
              <a:t>, </a:t>
            </a:r>
            <a:r>
              <a:rPr lang="hu-HU" sz="1800" dirty="0" err="1">
                <a:latin typeface="Open Sans Light"/>
              </a:rPr>
              <a:t>nákup</a:t>
            </a:r>
            <a:r>
              <a:rPr lang="hu-HU" sz="1800" dirty="0">
                <a:latin typeface="Open Sans Light"/>
              </a:rPr>
              <a:t> </a:t>
            </a:r>
            <a:r>
              <a:rPr lang="hu-HU" sz="1800" dirty="0" err="1">
                <a:latin typeface="Open Sans Light"/>
              </a:rPr>
              <a:t>obchodného</a:t>
            </a:r>
            <a:r>
              <a:rPr lang="hu-HU" sz="1800" dirty="0">
                <a:latin typeface="Open Sans Light"/>
              </a:rPr>
              <a:t> </a:t>
            </a:r>
            <a:r>
              <a:rPr lang="hu-HU" sz="1800" dirty="0" err="1">
                <a:latin typeface="Open Sans Light"/>
              </a:rPr>
              <a:t>podielu</a:t>
            </a:r>
            <a:r>
              <a:rPr lang="hu-HU" sz="1800" dirty="0">
                <a:latin typeface="Open Sans Light"/>
              </a:rPr>
              <a:t> a </a:t>
            </a:r>
            <a:r>
              <a:rPr lang="hu-HU" sz="1800" dirty="0" err="1">
                <a:latin typeface="Open Sans Light"/>
              </a:rPr>
              <a:t>podielu</a:t>
            </a:r>
            <a:r>
              <a:rPr lang="hu-HU" sz="1800" dirty="0">
                <a:latin typeface="Open Sans Light"/>
              </a:rPr>
              <a:t> na </a:t>
            </a:r>
            <a:r>
              <a:rPr lang="hu-HU" sz="1800" dirty="0" err="1">
                <a:latin typeface="Open Sans Light"/>
              </a:rPr>
              <a:t>burze</a:t>
            </a:r>
            <a:r>
              <a:rPr lang="hu-HU" sz="1800" dirty="0">
                <a:latin typeface="Open Sans Light"/>
              </a:rPr>
              <a:t>, </a:t>
            </a:r>
            <a:r>
              <a:rPr lang="hu-HU" sz="1800" dirty="0" err="1">
                <a:latin typeface="Open Sans Light"/>
              </a:rPr>
              <a:t>výdavky</a:t>
            </a:r>
            <a:r>
              <a:rPr lang="hu-HU" sz="1800" dirty="0">
                <a:latin typeface="Open Sans Light"/>
              </a:rPr>
              <a:t> na </a:t>
            </a:r>
            <a:r>
              <a:rPr lang="hu-HU" sz="1800" dirty="0" err="1">
                <a:latin typeface="Open Sans Light"/>
              </a:rPr>
              <a:t>súkromnú</a:t>
            </a:r>
            <a:r>
              <a:rPr lang="hu-HU" sz="1800" dirty="0">
                <a:latin typeface="Open Sans Light"/>
              </a:rPr>
              <a:t> </a:t>
            </a:r>
            <a:r>
              <a:rPr lang="hu-HU" sz="1800" dirty="0" err="1">
                <a:latin typeface="Open Sans Light"/>
              </a:rPr>
              <a:t>spotrebu</a:t>
            </a:r>
            <a:r>
              <a:rPr lang="hu-HU" sz="1800" dirty="0">
                <a:latin typeface="Open Sans Light"/>
              </a:rPr>
              <a:t>;</a:t>
            </a:r>
          </a:p>
          <a:p>
            <a:pPr algn="just">
              <a:buClr>
                <a:schemeClr val="accent1">
                  <a:lumMod val="75000"/>
                </a:schemeClr>
              </a:buClr>
            </a:pPr>
            <a:r>
              <a:rPr lang="hu-HU" sz="1800" dirty="0" err="1" smtClean="0">
                <a:latin typeface="Open Sans Light"/>
              </a:rPr>
              <a:t>Náklady</a:t>
            </a:r>
            <a:r>
              <a:rPr lang="hu-HU" sz="1800" dirty="0" smtClean="0">
                <a:latin typeface="Open Sans Light"/>
              </a:rPr>
              <a:t> </a:t>
            </a:r>
            <a:r>
              <a:rPr lang="hu-HU" sz="1800" dirty="0">
                <a:latin typeface="Open Sans Light"/>
              </a:rPr>
              <a:t>na </a:t>
            </a:r>
            <a:r>
              <a:rPr lang="hu-HU" sz="1800" dirty="0" err="1">
                <a:latin typeface="Open Sans Light"/>
              </a:rPr>
              <a:t>subdodávateľské</a:t>
            </a:r>
            <a:r>
              <a:rPr lang="hu-HU" sz="1800" dirty="0">
                <a:latin typeface="Open Sans Light"/>
              </a:rPr>
              <a:t> </a:t>
            </a:r>
            <a:r>
              <a:rPr lang="hu-HU" sz="1800" dirty="0" err="1">
                <a:latin typeface="Open Sans Light"/>
              </a:rPr>
              <a:t>činnosti</a:t>
            </a:r>
            <a:r>
              <a:rPr lang="hu-HU" sz="1800" dirty="0">
                <a:latin typeface="Open Sans Light"/>
              </a:rPr>
              <a:t>, </a:t>
            </a:r>
            <a:r>
              <a:rPr lang="hu-HU" sz="1800" dirty="0" err="1">
                <a:latin typeface="Open Sans Light"/>
              </a:rPr>
              <a:t>ktoré</a:t>
            </a:r>
            <a:r>
              <a:rPr lang="hu-HU" sz="1800" dirty="0">
                <a:latin typeface="Open Sans Light"/>
              </a:rPr>
              <a:t> </a:t>
            </a:r>
            <a:r>
              <a:rPr lang="hu-HU" sz="1800" dirty="0" err="1">
                <a:latin typeface="Open Sans Light"/>
              </a:rPr>
              <a:t>zvyšujú</a:t>
            </a:r>
            <a:r>
              <a:rPr lang="hu-HU" sz="1800" dirty="0">
                <a:latin typeface="Open Sans Light"/>
              </a:rPr>
              <a:t> </a:t>
            </a:r>
            <a:r>
              <a:rPr lang="hu-HU" sz="1800" dirty="0" err="1">
                <a:latin typeface="Open Sans Light"/>
              </a:rPr>
              <a:t>náklady</a:t>
            </a:r>
            <a:r>
              <a:rPr lang="hu-HU" sz="1800" dirty="0">
                <a:latin typeface="Open Sans Light"/>
              </a:rPr>
              <a:t> na projekt </a:t>
            </a:r>
            <a:r>
              <a:rPr lang="hu-HU" sz="1800" dirty="0" err="1">
                <a:latin typeface="Open Sans Light"/>
              </a:rPr>
              <a:t>bez</a:t>
            </a:r>
            <a:r>
              <a:rPr lang="hu-HU" sz="1800" dirty="0">
                <a:latin typeface="Open Sans Light"/>
              </a:rPr>
              <a:t> </a:t>
            </a:r>
            <a:r>
              <a:rPr lang="hu-HU" sz="1800" dirty="0" err="1">
                <a:latin typeface="Open Sans Light"/>
              </a:rPr>
              <a:t>toho</a:t>
            </a:r>
            <a:r>
              <a:rPr lang="hu-HU" sz="1800" dirty="0">
                <a:latin typeface="Open Sans Light"/>
              </a:rPr>
              <a:t>, </a:t>
            </a:r>
            <a:r>
              <a:rPr lang="hu-HU" sz="1800" dirty="0" err="1">
                <a:latin typeface="Open Sans Light"/>
              </a:rPr>
              <a:t>aby</a:t>
            </a:r>
            <a:r>
              <a:rPr lang="hu-HU" sz="1800" dirty="0">
                <a:latin typeface="Open Sans Light"/>
              </a:rPr>
              <a:t> </a:t>
            </a:r>
            <a:r>
              <a:rPr lang="hu-HU" sz="1800" dirty="0" err="1">
                <a:latin typeface="Open Sans Light"/>
              </a:rPr>
              <a:t>mu</a:t>
            </a:r>
            <a:r>
              <a:rPr lang="hu-HU" sz="1800" dirty="0">
                <a:latin typeface="Open Sans Light"/>
              </a:rPr>
              <a:t> </a:t>
            </a:r>
            <a:r>
              <a:rPr lang="hu-HU" sz="1800" dirty="0" err="1">
                <a:latin typeface="Open Sans Light"/>
              </a:rPr>
              <a:t>pridali</a:t>
            </a:r>
            <a:r>
              <a:rPr lang="hu-HU" sz="1800" dirty="0">
                <a:latin typeface="Open Sans Light"/>
              </a:rPr>
              <a:t> primeranú </a:t>
            </a:r>
            <a:r>
              <a:rPr lang="hu-HU" sz="1800" dirty="0" err="1">
                <a:latin typeface="Open Sans Light"/>
              </a:rPr>
              <a:t>hodnotu</a:t>
            </a:r>
            <a:r>
              <a:rPr lang="hu-HU" sz="1800" dirty="0">
                <a:latin typeface="Open Sans Light"/>
              </a:rPr>
              <a:t>;</a:t>
            </a:r>
          </a:p>
          <a:p>
            <a:pPr algn="just">
              <a:buClr>
                <a:schemeClr val="accent1">
                  <a:lumMod val="75000"/>
                </a:schemeClr>
              </a:buClr>
            </a:pPr>
            <a:r>
              <a:rPr lang="hu-HU" sz="1800" dirty="0" err="1" smtClean="0">
                <a:latin typeface="Open Sans Light"/>
              </a:rPr>
              <a:t>Náklady</a:t>
            </a:r>
            <a:r>
              <a:rPr lang="hu-HU" sz="1800" dirty="0" smtClean="0">
                <a:latin typeface="Open Sans Light"/>
              </a:rPr>
              <a:t> </a:t>
            </a:r>
            <a:r>
              <a:rPr lang="hu-HU" sz="1800" dirty="0">
                <a:latin typeface="Open Sans Light"/>
              </a:rPr>
              <a:t>na </a:t>
            </a:r>
            <a:r>
              <a:rPr lang="hu-HU" sz="1800" dirty="0" err="1">
                <a:latin typeface="Open Sans Light"/>
              </a:rPr>
              <a:t>činnosti</a:t>
            </a:r>
            <a:r>
              <a:rPr lang="hu-HU" sz="1800" dirty="0">
                <a:latin typeface="Open Sans Light"/>
              </a:rPr>
              <a:t>, </a:t>
            </a:r>
            <a:r>
              <a:rPr lang="hu-HU" sz="1800" dirty="0" err="1">
                <a:latin typeface="Open Sans Light"/>
              </a:rPr>
              <a:t>ktoré</a:t>
            </a:r>
            <a:r>
              <a:rPr lang="hu-HU" sz="1800" dirty="0">
                <a:latin typeface="Open Sans Light"/>
              </a:rPr>
              <a:t> partneri </a:t>
            </a:r>
            <a:r>
              <a:rPr lang="hu-HU" sz="1800" dirty="0" err="1">
                <a:latin typeface="Open Sans Light"/>
              </a:rPr>
              <a:t>zadali</a:t>
            </a:r>
            <a:r>
              <a:rPr lang="hu-HU" sz="1800" dirty="0">
                <a:latin typeface="Open Sans Light"/>
              </a:rPr>
              <a:t> </a:t>
            </a:r>
            <a:r>
              <a:rPr lang="hu-HU" sz="1800" dirty="0" err="1">
                <a:latin typeface="Open Sans Light"/>
              </a:rPr>
              <a:t>iným</a:t>
            </a:r>
            <a:r>
              <a:rPr lang="hu-HU" sz="1800" dirty="0">
                <a:latin typeface="Open Sans Light"/>
              </a:rPr>
              <a:t> </a:t>
            </a:r>
            <a:r>
              <a:rPr lang="hu-HU" sz="1800" dirty="0" err="1">
                <a:latin typeface="Open Sans Light"/>
              </a:rPr>
              <a:t>partnerom</a:t>
            </a:r>
            <a:r>
              <a:rPr lang="hu-HU" sz="1800" dirty="0">
                <a:latin typeface="Open Sans Light"/>
              </a:rPr>
              <a:t> </a:t>
            </a:r>
            <a:r>
              <a:rPr lang="hu-HU" sz="1800" dirty="0" err="1">
                <a:latin typeface="Open Sans Light"/>
              </a:rPr>
              <a:t>toho</a:t>
            </a:r>
            <a:r>
              <a:rPr lang="hu-HU" sz="1800" dirty="0">
                <a:latin typeface="Open Sans Light"/>
              </a:rPr>
              <a:t> </a:t>
            </a:r>
            <a:r>
              <a:rPr lang="hu-HU" sz="1800" dirty="0" err="1">
                <a:latin typeface="Open Sans Light"/>
              </a:rPr>
              <a:t>istého</a:t>
            </a:r>
            <a:r>
              <a:rPr lang="hu-HU" sz="1800" dirty="0">
                <a:latin typeface="Open Sans Light"/>
              </a:rPr>
              <a:t> </a:t>
            </a:r>
            <a:r>
              <a:rPr lang="hu-HU" sz="1800" dirty="0" err="1">
                <a:latin typeface="Open Sans Light"/>
              </a:rPr>
              <a:t>projektu</a:t>
            </a:r>
            <a:r>
              <a:rPr lang="hu-HU" sz="1800" dirty="0">
                <a:latin typeface="Open Sans Light"/>
              </a:rPr>
              <a:t>;</a:t>
            </a:r>
          </a:p>
          <a:p>
            <a:pPr algn="just">
              <a:buClr>
                <a:schemeClr val="accent1">
                  <a:lumMod val="75000"/>
                </a:schemeClr>
              </a:buClr>
            </a:pPr>
            <a:r>
              <a:rPr lang="en-GB" sz="1800" dirty="0" err="1">
                <a:latin typeface="Open Sans Light"/>
              </a:rPr>
              <a:t>Nezaplatené</a:t>
            </a:r>
            <a:r>
              <a:rPr lang="en-GB" sz="1800" dirty="0">
                <a:latin typeface="Open Sans Light"/>
              </a:rPr>
              <a:t> </a:t>
            </a:r>
            <a:r>
              <a:rPr lang="en-GB" sz="1800" dirty="0" err="1">
                <a:latin typeface="Open Sans Light"/>
              </a:rPr>
              <a:t>fakturované</a:t>
            </a:r>
            <a:r>
              <a:rPr lang="en-GB" sz="1800" dirty="0">
                <a:latin typeface="Open Sans Light"/>
              </a:rPr>
              <a:t> </a:t>
            </a:r>
            <a:r>
              <a:rPr lang="en-GB" sz="1800" dirty="0" err="1">
                <a:latin typeface="Open Sans Light"/>
              </a:rPr>
              <a:t>sumy</a:t>
            </a:r>
            <a:r>
              <a:rPr lang="en-GB" sz="1800" dirty="0">
                <a:latin typeface="Open Sans Light"/>
              </a:rPr>
              <a:t> </a:t>
            </a:r>
            <a:r>
              <a:rPr lang="en-GB" sz="1800" dirty="0" err="1">
                <a:latin typeface="Open Sans Light"/>
              </a:rPr>
              <a:t>alebo</a:t>
            </a:r>
            <a:r>
              <a:rPr lang="en-GB" sz="1800" dirty="0">
                <a:latin typeface="Open Sans Light"/>
              </a:rPr>
              <a:t> </a:t>
            </a:r>
            <a:r>
              <a:rPr lang="en-GB" sz="1800" dirty="0" err="1">
                <a:latin typeface="Open Sans Light"/>
              </a:rPr>
              <a:t>nečerpané</a:t>
            </a:r>
            <a:r>
              <a:rPr lang="en-GB" sz="1800" dirty="0">
                <a:latin typeface="Open Sans Light"/>
              </a:rPr>
              <a:t> </a:t>
            </a:r>
            <a:r>
              <a:rPr lang="en-GB" sz="1800" dirty="0" err="1">
                <a:latin typeface="Open Sans Light"/>
              </a:rPr>
              <a:t>zníženie</a:t>
            </a:r>
            <a:r>
              <a:rPr lang="en-GB" sz="1800" dirty="0">
                <a:latin typeface="Open Sans Light"/>
              </a:rPr>
              <a:t> </a:t>
            </a:r>
            <a:r>
              <a:rPr lang="en-GB" sz="1800" dirty="0" err="1">
                <a:latin typeface="Open Sans Light"/>
              </a:rPr>
              <a:t>ceny</a:t>
            </a:r>
            <a:r>
              <a:rPr lang="en-GB" sz="1800" dirty="0">
                <a:latin typeface="Open Sans Light"/>
              </a:rPr>
              <a:t> (</a:t>
            </a:r>
            <a:r>
              <a:rPr lang="en-GB" sz="1800" dirty="0" err="1">
                <a:latin typeface="Open Sans Light"/>
              </a:rPr>
              <a:t>hotovostný</a:t>
            </a:r>
            <a:r>
              <a:rPr lang="en-GB" sz="1800" dirty="0">
                <a:latin typeface="Open Sans Light"/>
              </a:rPr>
              <a:t> rabat, </a:t>
            </a:r>
            <a:r>
              <a:rPr lang="en-GB" sz="1800" dirty="0" err="1">
                <a:latin typeface="Open Sans Light"/>
              </a:rPr>
              <a:t>zľava</a:t>
            </a:r>
            <a:r>
              <a:rPr lang="en-GB" sz="1800" dirty="0">
                <a:latin typeface="Open Sans Light"/>
              </a:rPr>
              <a:t>);</a:t>
            </a:r>
          </a:p>
        </p:txBody>
      </p:sp>
      <p:sp>
        <p:nvSpPr>
          <p:cNvPr id="8" name="Slide Number Placeholder 7">
            <a:extLst>
              <a:ext uri="{FF2B5EF4-FFF2-40B4-BE49-F238E27FC236}">
                <a16:creationId xmlns="" xmlns:a16="http://schemas.microsoft.com/office/drawing/2014/main" id="{A5490C42-D944-4943-A5A7-4CE426B664EC}"/>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4591978-1342-554A-82AC-B12872A7F26C}" type="slidenum">
              <a:rPr kumimoji="0" lang="x-non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x-none"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79147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DFB33F3-A665-2A1D-134E-9E244997B417}"/>
              </a:ext>
            </a:extLst>
          </p:cNvPr>
          <p:cNvSpPr>
            <a:spLocks noGrp="1"/>
          </p:cNvSpPr>
          <p:nvPr>
            <p:ph type="title"/>
          </p:nvPr>
        </p:nvSpPr>
        <p:spPr/>
        <p:txBody>
          <a:bodyPr>
            <a:normAutofit/>
          </a:bodyPr>
          <a:lstStyle/>
          <a:p>
            <a:r>
              <a:rPr lang="hu-HU" sz="2200" b="1" dirty="0">
                <a:solidFill>
                  <a:schemeClr val="accent1">
                    <a:lumMod val="75000"/>
                  </a:schemeClr>
                </a:solidFill>
                <a:latin typeface="Open Sans ExtraBold" pitchFamily="2" charset="0"/>
                <a:ea typeface="Open Sans ExtraBold" pitchFamily="2" charset="0"/>
                <a:cs typeface="Open Sans ExtraBold" pitchFamily="2" charset="0"/>
              </a:rPr>
              <a:t>OPRÁVNENOSŤ</a:t>
            </a:r>
            <a:br>
              <a:rPr lang="hu-HU" sz="2200" b="1" dirty="0">
                <a:solidFill>
                  <a:schemeClr val="accent1">
                    <a:lumMod val="75000"/>
                  </a:schemeClr>
                </a:solidFill>
                <a:latin typeface="Open Sans ExtraBold" pitchFamily="2" charset="0"/>
                <a:ea typeface="Open Sans ExtraBold" pitchFamily="2" charset="0"/>
                <a:cs typeface="Open Sans ExtraBold" pitchFamily="2" charset="0"/>
              </a:rPr>
            </a:br>
            <a:r>
              <a:rPr lang="hu-HU" sz="2200" b="1" dirty="0" err="1">
                <a:latin typeface="Open Sans ExtraBold" pitchFamily="2" charset="0"/>
                <a:ea typeface="Open Sans ExtraBold" pitchFamily="2" charset="0"/>
                <a:cs typeface="Open Sans ExtraBold" pitchFamily="2" charset="0"/>
              </a:rPr>
              <a:t>Náklady</a:t>
            </a:r>
            <a:endParaRPr lang="x-none" sz="2200" b="1" dirty="0">
              <a:latin typeface="Open Sans ExtraBold" pitchFamily="2" charset="0"/>
              <a:ea typeface="Open Sans ExtraBold" pitchFamily="2" charset="0"/>
              <a:cs typeface="Open Sans ExtraBold" pitchFamily="2" charset="0"/>
            </a:endParaRPr>
          </a:p>
        </p:txBody>
      </p:sp>
      <p:sp>
        <p:nvSpPr>
          <p:cNvPr id="3" name="Content Placeholder 2">
            <a:extLst>
              <a:ext uri="{FF2B5EF4-FFF2-40B4-BE49-F238E27FC236}">
                <a16:creationId xmlns="" xmlns:a16="http://schemas.microsoft.com/office/drawing/2014/main" id="{DDD77D7A-34EE-52FF-BCC6-BC5BC0952499}"/>
              </a:ext>
            </a:extLst>
          </p:cNvPr>
          <p:cNvSpPr>
            <a:spLocks noGrp="1"/>
          </p:cNvSpPr>
          <p:nvPr>
            <p:ph idx="1"/>
          </p:nvPr>
        </p:nvSpPr>
        <p:spPr>
          <a:xfrm>
            <a:off x="628650" y="1825625"/>
            <a:ext cx="8020828" cy="4080653"/>
          </a:xfrm>
        </p:spPr>
        <p:txBody>
          <a:bodyPr>
            <a:normAutofit/>
          </a:bodyPr>
          <a:lstStyle/>
          <a:p>
            <a:pPr marL="0" indent="0">
              <a:buNone/>
            </a:pPr>
            <a:r>
              <a:rPr lang="hu-HU" sz="1800" b="1" dirty="0" err="1" smtClean="0">
                <a:latin typeface="Open Sans Light"/>
              </a:rPr>
              <a:t>Ďalej</a:t>
            </a:r>
            <a:r>
              <a:rPr lang="hu-HU" sz="1800" b="1" dirty="0" smtClean="0">
                <a:latin typeface="Open Sans Light"/>
              </a:rPr>
              <a:t> </a:t>
            </a:r>
            <a:r>
              <a:rPr lang="hu-HU" sz="1800" b="1" dirty="0" err="1">
                <a:latin typeface="Open Sans Light"/>
              </a:rPr>
              <a:t>nie</a:t>
            </a:r>
            <a:r>
              <a:rPr lang="hu-HU" sz="1800" b="1" dirty="0">
                <a:latin typeface="Open Sans Light"/>
              </a:rPr>
              <a:t> </a:t>
            </a:r>
            <a:r>
              <a:rPr lang="hu-HU" sz="1800" b="1" dirty="0" err="1">
                <a:latin typeface="Open Sans Light"/>
              </a:rPr>
              <a:t>sú</a:t>
            </a:r>
            <a:r>
              <a:rPr lang="hu-HU" sz="1800" b="1" dirty="0">
                <a:latin typeface="Open Sans Light"/>
              </a:rPr>
              <a:t> </a:t>
            </a:r>
            <a:r>
              <a:rPr lang="hu-HU" sz="1800" b="1" dirty="0" err="1">
                <a:latin typeface="Open Sans Light"/>
              </a:rPr>
              <a:t>oprávnené</a:t>
            </a:r>
            <a:r>
              <a:rPr lang="hu-HU" sz="1800" b="1" dirty="0">
                <a:latin typeface="Open Sans Light"/>
              </a:rPr>
              <a:t> </a:t>
            </a:r>
            <a:r>
              <a:rPr lang="hu-HU" sz="1800" b="1" dirty="0" err="1">
                <a:latin typeface="Open Sans Light"/>
              </a:rPr>
              <a:t>tieto</a:t>
            </a:r>
            <a:r>
              <a:rPr lang="hu-HU" sz="1800" b="1" dirty="0">
                <a:latin typeface="Open Sans Light"/>
              </a:rPr>
              <a:t> </a:t>
            </a:r>
            <a:r>
              <a:rPr lang="hu-HU" sz="1800" b="1" dirty="0" err="1">
                <a:latin typeface="Open Sans Light"/>
              </a:rPr>
              <a:t>náklady</a:t>
            </a:r>
            <a:r>
              <a:rPr lang="hu-HU" sz="1800" b="1" dirty="0">
                <a:latin typeface="Open Sans Light"/>
              </a:rPr>
              <a:t>:</a:t>
            </a:r>
            <a:endParaRPr lang="en-GB" sz="1800" b="1" dirty="0">
              <a:latin typeface="Open Sans Light"/>
            </a:endParaRPr>
          </a:p>
          <a:p>
            <a:pPr marL="0" indent="0">
              <a:buNone/>
            </a:pPr>
            <a:endParaRPr lang="en-US" sz="1800" b="1" dirty="0">
              <a:latin typeface="Open Sans Light"/>
            </a:endParaRPr>
          </a:p>
          <a:p>
            <a:pPr algn="just">
              <a:buClr>
                <a:schemeClr val="accent1">
                  <a:lumMod val="75000"/>
                </a:schemeClr>
              </a:buClr>
            </a:pPr>
            <a:r>
              <a:rPr lang="hu-HU" sz="1800" dirty="0" err="1" smtClean="0">
                <a:latin typeface="Open Sans Light"/>
              </a:rPr>
              <a:t>Služby</a:t>
            </a:r>
            <a:r>
              <a:rPr lang="hu-HU" sz="1800" dirty="0" smtClean="0">
                <a:latin typeface="Open Sans Light"/>
              </a:rPr>
              <a:t> </a:t>
            </a:r>
            <a:r>
              <a:rPr lang="hu-HU" sz="1800" dirty="0">
                <a:latin typeface="Open Sans Light"/>
              </a:rPr>
              <a:t>(</a:t>
            </a:r>
            <a:r>
              <a:rPr lang="hu-HU" sz="1800" dirty="0" err="1">
                <a:latin typeface="Open Sans Light"/>
              </a:rPr>
              <a:t>práce</a:t>
            </a:r>
            <a:r>
              <a:rPr lang="hu-HU" sz="1800" dirty="0">
                <a:latin typeface="Open Sans Light"/>
              </a:rPr>
              <a:t>, </a:t>
            </a:r>
            <a:r>
              <a:rPr lang="hu-HU" sz="1800" dirty="0" err="1">
                <a:latin typeface="Open Sans Light"/>
              </a:rPr>
              <a:t>vybavenie</a:t>
            </a:r>
            <a:r>
              <a:rPr lang="hu-HU" sz="1800" dirty="0">
                <a:latin typeface="Open Sans Light"/>
              </a:rPr>
              <a:t>) </a:t>
            </a:r>
            <a:r>
              <a:rPr lang="hu-HU" sz="1800" dirty="0" err="1">
                <a:latin typeface="Open Sans Light"/>
              </a:rPr>
              <a:t>poskytované</a:t>
            </a:r>
            <a:r>
              <a:rPr lang="hu-HU" sz="1800" dirty="0">
                <a:latin typeface="Open Sans Light"/>
              </a:rPr>
              <a:t> </a:t>
            </a:r>
            <a:r>
              <a:rPr lang="hu-HU" sz="1800" dirty="0" err="1">
                <a:latin typeface="Open Sans Light"/>
              </a:rPr>
              <a:t>dodávateľmi</a:t>
            </a:r>
            <a:r>
              <a:rPr lang="hu-HU" sz="1800" dirty="0">
                <a:latin typeface="Open Sans Light"/>
              </a:rPr>
              <a:t>, u </a:t>
            </a:r>
            <a:r>
              <a:rPr lang="hu-HU" sz="1800" dirty="0" err="1">
                <a:latin typeface="Open Sans Light"/>
              </a:rPr>
              <a:t>ktorých</a:t>
            </a:r>
            <a:r>
              <a:rPr lang="hu-HU" sz="1800" dirty="0">
                <a:latin typeface="Open Sans Light"/>
              </a:rPr>
              <a:t> </a:t>
            </a:r>
            <a:r>
              <a:rPr lang="hu-HU" sz="1800" dirty="0" err="1">
                <a:latin typeface="Open Sans Light"/>
              </a:rPr>
              <a:t>existuje</a:t>
            </a:r>
            <a:r>
              <a:rPr lang="hu-HU" sz="1800" dirty="0">
                <a:latin typeface="Open Sans Light"/>
              </a:rPr>
              <a:t> </a:t>
            </a:r>
            <a:r>
              <a:rPr lang="hu-HU" sz="1800" b="1" dirty="0" err="1">
                <a:latin typeface="Open Sans Light"/>
              </a:rPr>
              <a:t>konflikt</a:t>
            </a:r>
            <a:r>
              <a:rPr lang="hu-HU" sz="1800" b="1" dirty="0">
                <a:latin typeface="Open Sans Light"/>
              </a:rPr>
              <a:t> </a:t>
            </a:r>
            <a:r>
              <a:rPr lang="hu-HU" sz="1800" b="1" dirty="0" err="1">
                <a:latin typeface="Open Sans Light"/>
              </a:rPr>
              <a:t>záujmov</a:t>
            </a:r>
            <a:r>
              <a:rPr lang="hu-HU" sz="1800" b="1" dirty="0">
                <a:latin typeface="Open Sans Light"/>
              </a:rPr>
              <a:t> </a:t>
            </a:r>
            <a:r>
              <a:rPr lang="hu-HU" sz="1800" dirty="0">
                <a:latin typeface="Open Sans Light"/>
              </a:rPr>
              <a:t>v </a:t>
            </a:r>
            <a:r>
              <a:rPr lang="hu-HU" sz="1800" dirty="0" err="1">
                <a:latin typeface="Open Sans Light"/>
              </a:rPr>
              <a:t>zmysle</a:t>
            </a:r>
            <a:r>
              <a:rPr lang="hu-HU" sz="1800" dirty="0">
                <a:latin typeface="Open Sans Light"/>
              </a:rPr>
              <a:t> </a:t>
            </a:r>
            <a:r>
              <a:rPr lang="hu-HU" sz="1800" dirty="0" err="1">
                <a:latin typeface="Open Sans Light"/>
              </a:rPr>
              <a:t>usmernenia</a:t>
            </a:r>
            <a:r>
              <a:rPr lang="hu-HU" sz="1800" dirty="0">
                <a:latin typeface="Open Sans Light"/>
              </a:rPr>
              <a:t> </a:t>
            </a:r>
            <a:r>
              <a:rPr lang="hu-HU" sz="1800" dirty="0" err="1">
                <a:latin typeface="Open Sans Light"/>
              </a:rPr>
              <a:t>Komisie</a:t>
            </a:r>
            <a:r>
              <a:rPr lang="hu-HU" sz="1800" dirty="0">
                <a:latin typeface="Open Sans Light"/>
              </a:rPr>
              <a:t> 2021/C121/01;</a:t>
            </a:r>
          </a:p>
          <a:p>
            <a:pPr algn="just">
              <a:buClr>
                <a:schemeClr val="accent1">
                  <a:lumMod val="75000"/>
                </a:schemeClr>
              </a:buClr>
            </a:pPr>
            <a:r>
              <a:rPr lang="hu-HU" sz="1800" b="1" dirty="0" err="1" smtClean="0">
                <a:latin typeface="Open Sans Light"/>
              </a:rPr>
              <a:t>Náklady</a:t>
            </a:r>
            <a:r>
              <a:rPr lang="hu-HU" sz="1800" b="1" dirty="0" smtClean="0">
                <a:latin typeface="Open Sans Light"/>
              </a:rPr>
              <a:t> </a:t>
            </a:r>
            <a:r>
              <a:rPr lang="hu-HU" sz="1800" b="1" dirty="0">
                <a:latin typeface="Open Sans Light"/>
              </a:rPr>
              <a:t>na </a:t>
            </a:r>
            <a:r>
              <a:rPr lang="hu-HU" sz="1800" b="1" dirty="0" err="1">
                <a:latin typeface="Open Sans Light"/>
              </a:rPr>
              <a:t>subdodávateľské</a:t>
            </a:r>
            <a:r>
              <a:rPr lang="hu-HU" sz="1800" b="1" dirty="0">
                <a:latin typeface="Open Sans Light"/>
              </a:rPr>
              <a:t> </a:t>
            </a:r>
            <a:r>
              <a:rPr lang="hu-HU" sz="1800" b="1" dirty="0" err="1">
                <a:latin typeface="Open Sans Light"/>
              </a:rPr>
              <a:t>zmluvy</a:t>
            </a:r>
            <a:r>
              <a:rPr lang="hu-HU" sz="1800" dirty="0">
                <a:latin typeface="Open Sans Light"/>
              </a:rPr>
              <a:t>, v </a:t>
            </a:r>
            <a:r>
              <a:rPr lang="hu-HU" sz="1800" dirty="0" err="1">
                <a:latin typeface="Open Sans Light"/>
              </a:rPr>
              <a:t>ktorých</a:t>
            </a:r>
            <a:r>
              <a:rPr lang="hu-HU" sz="1800" dirty="0">
                <a:latin typeface="Open Sans Light"/>
              </a:rPr>
              <a:t> je </a:t>
            </a:r>
            <a:r>
              <a:rPr lang="hu-HU" sz="1800" dirty="0" err="1">
                <a:latin typeface="Open Sans Light"/>
              </a:rPr>
              <a:t>platba</a:t>
            </a:r>
            <a:r>
              <a:rPr lang="hu-HU" sz="1800" dirty="0">
                <a:latin typeface="Open Sans Light"/>
              </a:rPr>
              <a:t> </a:t>
            </a:r>
            <a:r>
              <a:rPr lang="hu-HU" sz="1800" dirty="0" err="1">
                <a:latin typeface="Open Sans Light"/>
              </a:rPr>
              <a:t>definovaná</a:t>
            </a:r>
            <a:r>
              <a:rPr lang="hu-HU" sz="1800" dirty="0">
                <a:latin typeface="Open Sans Light"/>
              </a:rPr>
              <a:t> </a:t>
            </a:r>
            <a:r>
              <a:rPr lang="hu-HU" sz="1800" dirty="0" err="1">
                <a:latin typeface="Open Sans Light"/>
              </a:rPr>
              <a:t>ako</a:t>
            </a:r>
            <a:r>
              <a:rPr lang="hu-HU" sz="1800" dirty="0">
                <a:latin typeface="Open Sans Light"/>
              </a:rPr>
              <a:t> </a:t>
            </a:r>
            <a:r>
              <a:rPr lang="hu-HU" sz="1800" b="1" dirty="0" err="1">
                <a:latin typeface="Open Sans Light"/>
              </a:rPr>
              <a:t>percento</a:t>
            </a:r>
            <a:r>
              <a:rPr lang="hu-HU" sz="1800" b="1" dirty="0">
                <a:latin typeface="Open Sans Light"/>
              </a:rPr>
              <a:t> z </a:t>
            </a:r>
            <a:r>
              <a:rPr lang="hu-HU" sz="1800" b="1" dirty="0" err="1">
                <a:latin typeface="Open Sans Light"/>
              </a:rPr>
              <a:t>celkových</a:t>
            </a:r>
            <a:r>
              <a:rPr lang="hu-HU" sz="1800" b="1" dirty="0">
                <a:latin typeface="Open Sans Light"/>
              </a:rPr>
              <a:t> </a:t>
            </a:r>
            <a:r>
              <a:rPr lang="hu-HU" sz="1800" b="1" dirty="0" err="1">
                <a:latin typeface="Open Sans Light"/>
              </a:rPr>
              <a:t>nákladov</a:t>
            </a:r>
            <a:r>
              <a:rPr lang="hu-HU" sz="1800" b="1" dirty="0">
                <a:latin typeface="Open Sans Light"/>
              </a:rPr>
              <a:t> na projekt</a:t>
            </a:r>
            <a:r>
              <a:rPr lang="hu-HU" sz="1800" dirty="0">
                <a:latin typeface="Open Sans Light"/>
              </a:rPr>
              <a:t> (</a:t>
            </a:r>
            <a:r>
              <a:rPr lang="hu-HU" sz="1800" dirty="0" err="1">
                <a:latin typeface="Open Sans Light"/>
              </a:rPr>
              <a:t>napr</a:t>
            </a:r>
            <a:r>
              <a:rPr lang="hu-HU" sz="1800" dirty="0">
                <a:latin typeface="Open Sans Light"/>
              </a:rPr>
              <a:t>. poplatok </a:t>
            </a:r>
            <a:r>
              <a:rPr lang="hu-HU" sz="1800" dirty="0" err="1">
                <a:latin typeface="Open Sans Light"/>
              </a:rPr>
              <a:t>za</a:t>
            </a:r>
            <a:r>
              <a:rPr lang="hu-HU" sz="1800" dirty="0">
                <a:latin typeface="Open Sans Light"/>
              </a:rPr>
              <a:t> </a:t>
            </a:r>
            <a:r>
              <a:rPr lang="hu-HU" sz="1800" dirty="0" err="1">
                <a:latin typeface="Open Sans Light"/>
              </a:rPr>
              <a:t>úspech</a:t>
            </a:r>
            <a:r>
              <a:rPr lang="hu-HU" sz="1800" dirty="0">
                <a:latin typeface="Open Sans Light"/>
              </a:rPr>
              <a:t>);</a:t>
            </a:r>
          </a:p>
          <a:p>
            <a:pPr algn="just">
              <a:buClr>
                <a:schemeClr val="accent1">
                  <a:lumMod val="75000"/>
                </a:schemeClr>
              </a:buClr>
            </a:pPr>
            <a:r>
              <a:rPr lang="hu-HU" sz="1800" dirty="0" err="1" smtClean="0">
                <a:latin typeface="Open Sans Light"/>
              </a:rPr>
              <a:t>Náklady</a:t>
            </a:r>
            <a:r>
              <a:rPr lang="hu-HU" sz="1800" dirty="0" smtClean="0">
                <a:latin typeface="Open Sans Light"/>
              </a:rPr>
              <a:t> </a:t>
            </a:r>
            <a:r>
              <a:rPr lang="hu-HU" sz="1800" dirty="0">
                <a:latin typeface="Open Sans Light"/>
              </a:rPr>
              <a:t>na </a:t>
            </a:r>
            <a:r>
              <a:rPr lang="hu-HU" sz="1800" dirty="0" err="1">
                <a:latin typeface="Open Sans Light"/>
              </a:rPr>
              <a:t>akékoľvek</a:t>
            </a:r>
            <a:r>
              <a:rPr lang="hu-HU" sz="1800" dirty="0">
                <a:latin typeface="Open Sans Light"/>
              </a:rPr>
              <a:t> </a:t>
            </a:r>
            <a:r>
              <a:rPr lang="hu-HU" sz="1800" dirty="0" err="1">
                <a:latin typeface="Open Sans Light"/>
              </a:rPr>
              <a:t>služby</a:t>
            </a:r>
            <a:r>
              <a:rPr lang="hu-HU" sz="1800" dirty="0">
                <a:latin typeface="Open Sans Light"/>
              </a:rPr>
              <a:t>, </a:t>
            </a:r>
            <a:r>
              <a:rPr lang="hu-HU" sz="1800" dirty="0" err="1">
                <a:latin typeface="Open Sans Light"/>
              </a:rPr>
              <a:t>nákup</a:t>
            </a:r>
            <a:r>
              <a:rPr lang="hu-HU" sz="1800" dirty="0">
                <a:latin typeface="Open Sans Light"/>
              </a:rPr>
              <a:t> </a:t>
            </a:r>
            <a:r>
              <a:rPr lang="hu-HU" sz="1800" dirty="0" err="1">
                <a:latin typeface="Open Sans Light"/>
              </a:rPr>
              <a:t>tovaru</a:t>
            </a:r>
            <a:r>
              <a:rPr lang="hu-HU" sz="1800" dirty="0">
                <a:latin typeface="Open Sans Light"/>
              </a:rPr>
              <a:t>, </a:t>
            </a:r>
            <a:r>
              <a:rPr lang="hu-HU" sz="1800" dirty="0" err="1">
                <a:latin typeface="Open Sans Light"/>
              </a:rPr>
              <a:t>stavebné</a:t>
            </a:r>
            <a:r>
              <a:rPr lang="hu-HU" sz="1800" dirty="0">
                <a:latin typeface="Open Sans Light"/>
              </a:rPr>
              <a:t> </a:t>
            </a:r>
            <a:r>
              <a:rPr lang="hu-HU" sz="1800" dirty="0" err="1">
                <a:latin typeface="Open Sans Light"/>
              </a:rPr>
              <a:t>práce</a:t>
            </a:r>
            <a:r>
              <a:rPr lang="hu-HU" sz="1800" dirty="0">
                <a:latin typeface="Open Sans Light"/>
              </a:rPr>
              <a:t> </a:t>
            </a:r>
            <a:r>
              <a:rPr lang="hu-HU" sz="1800" dirty="0" err="1">
                <a:latin typeface="Open Sans Light"/>
              </a:rPr>
              <a:t>alebo</a:t>
            </a:r>
            <a:r>
              <a:rPr lang="hu-HU" sz="1800" dirty="0">
                <a:latin typeface="Open Sans Light"/>
              </a:rPr>
              <a:t> </a:t>
            </a:r>
            <a:r>
              <a:rPr lang="hu-HU" sz="1800" dirty="0" err="1">
                <a:latin typeface="Open Sans Light"/>
              </a:rPr>
              <a:t>hnuteľný</a:t>
            </a:r>
            <a:r>
              <a:rPr lang="hu-HU" sz="1800" dirty="0">
                <a:latin typeface="Open Sans Light"/>
              </a:rPr>
              <a:t> </a:t>
            </a:r>
            <a:r>
              <a:rPr lang="hu-HU" sz="1800" dirty="0" err="1">
                <a:latin typeface="Open Sans Light"/>
              </a:rPr>
              <a:t>majetok</a:t>
            </a:r>
            <a:r>
              <a:rPr lang="hu-HU" sz="1800" dirty="0">
                <a:latin typeface="Open Sans Light"/>
              </a:rPr>
              <a:t>, </a:t>
            </a:r>
            <a:r>
              <a:rPr lang="hu-HU" sz="1800" dirty="0" err="1">
                <a:latin typeface="Open Sans Light"/>
              </a:rPr>
              <a:t>ktoré</a:t>
            </a:r>
            <a:r>
              <a:rPr lang="hu-HU" sz="1800" dirty="0">
                <a:latin typeface="Open Sans Light"/>
              </a:rPr>
              <a:t> </a:t>
            </a:r>
            <a:r>
              <a:rPr lang="hu-HU" sz="1800" b="1" dirty="0" err="1">
                <a:latin typeface="Open Sans Light"/>
              </a:rPr>
              <a:t>priamo</a:t>
            </a:r>
            <a:r>
              <a:rPr lang="hu-HU" sz="1800" b="1" dirty="0">
                <a:latin typeface="Open Sans Light"/>
              </a:rPr>
              <a:t> </a:t>
            </a:r>
            <a:r>
              <a:rPr lang="hu-HU" sz="1800" b="1" dirty="0" err="1">
                <a:latin typeface="Open Sans Light"/>
              </a:rPr>
              <a:t>nesúvisia</a:t>
            </a:r>
            <a:r>
              <a:rPr lang="hu-HU" sz="1800" b="1" dirty="0">
                <a:latin typeface="Open Sans Light"/>
              </a:rPr>
              <a:t> s </a:t>
            </a:r>
            <a:r>
              <a:rPr lang="hu-HU" sz="1800" b="1" dirty="0" err="1">
                <a:latin typeface="Open Sans Light"/>
              </a:rPr>
              <a:t>projektom</a:t>
            </a:r>
            <a:r>
              <a:rPr lang="hu-HU" sz="1800" b="1" dirty="0" smtClean="0">
                <a:latin typeface="Open Sans Light"/>
              </a:rPr>
              <a:t>; </a:t>
            </a:r>
          </a:p>
          <a:p>
            <a:pPr algn="just">
              <a:buClr>
                <a:schemeClr val="accent1">
                  <a:lumMod val="75000"/>
                </a:schemeClr>
              </a:buClr>
            </a:pPr>
            <a:r>
              <a:rPr lang="hu-HU" sz="1800" dirty="0" err="1" smtClean="0">
                <a:latin typeface="Open Sans Light"/>
              </a:rPr>
              <a:t>Akékoľvek</a:t>
            </a:r>
            <a:r>
              <a:rPr lang="hu-HU" sz="1800" dirty="0" smtClean="0">
                <a:latin typeface="Open Sans Light"/>
              </a:rPr>
              <a:t> </a:t>
            </a:r>
            <a:r>
              <a:rPr lang="hu-HU" sz="1800" dirty="0" err="1">
                <a:latin typeface="Open Sans Light"/>
              </a:rPr>
              <a:t>výdavky</a:t>
            </a:r>
            <a:r>
              <a:rPr lang="hu-HU" sz="1800" dirty="0">
                <a:latin typeface="Open Sans Light"/>
              </a:rPr>
              <a:t>, </a:t>
            </a:r>
            <a:r>
              <a:rPr lang="hu-HU" sz="1800" dirty="0" err="1">
                <a:latin typeface="Open Sans Light"/>
              </a:rPr>
              <a:t>ktoré</a:t>
            </a:r>
            <a:r>
              <a:rPr lang="hu-HU" sz="1800" dirty="0">
                <a:latin typeface="Open Sans Light"/>
              </a:rPr>
              <a:t> </a:t>
            </a:r>
            <a:r>
              <a:rPr lang="hu-HU" sz="1800" b="1" dirty="0" err="1">
                <a:latin typeface="Open Sans Light"/>
              </a:rPr>
              <a:t>priamo</a:t>
            </a:r>
            <a:r>
              <a:rPr lang="hu-HU" sz="1800" b="1" dirty="0">
                <a:latin typeface="Open Sans Light"/>
              </a:rPr>
              <a:t> </a:t>
            </a:r>
            <a:r>
              <a:rPr lang="hu-HU" sz="1800" b="1" dirty="0" err="1">
                <a:latin typeface="Open Sans Light"/>
              </a:rPr>
              <a:t>nesúvisia</a:t>
            </a:r>
            <a:r>
              <a:rPr lang="hu-HU" sz="1800" b="1" dirty="0">
                <a:latin typeface="Open Sans Light"/>
              </a:rPr>
              <a:t> s </a:t>
            </a:r>
            <a:r>
              <a:rPr lang="hu-HU" sz="1800" b="1" dirty="0" err="1">
                <a:latin typeface="Open Sans Light"/>
              </a:rPr>
              <a:t>vedúcim</a:t>
            </a:r>
            <a:r>
              <a:rPr lang="hu-HU" sz="1800" b="1" dirty="0">
                <a:latin typeface="Open Sans Light"/>
              </a:rPr>
              <a:t> </a:t>
            </a:r>
            <a:r>
              <a:rPr lang="hu-HU" sz="1800" b="1" dirty="0" err="1">
                <a:latin typeface="Open Sans Light"/>
              </a:rPr>
              <a:t>partnerom</a:t>
            </a:r>
            <a:r>
              <a:rPr lang="hu-HU" sz="1800" b="1" dirty="0">
                <a:latin typeface="Open Sans Light"/>
              </a:rPr>
              <a:t>/</a:t>
            </a:r>
            <a:r>
              <a:rPr lang="hu-HU" sz="1800" b="1" dirty="0" err="1">
                <a:latin typeface="Open Sans Light"/>
              </a:rPr>
              <a:t>partnerom</a:t>
            </a:r>
            <a:r>
              <a:rPr lang="hu-HU" sz="1800" b="1" dirty="0" smtClean="0">
                <a:latin typeface="Open Sans Light"/>
              </a:rPr>
              <a:t>;</a:t>
            </a:r>
            <a:endParaRPr lang="hu-HU" sz="1800" dirty="0">
              <a:latin typeface="Open Sans Light"/>
            </a:endParaRPr>
          </a:p>
          <a:p>
            <a:pPr algn="just">
              <a:buClr>
                <a:schemeClr val="accent1">
                  <a:lumMod val="75000"/>
                </a:schemeClr>
              </a:buClr>
            </a:pPr>
            <a:r>
              <a:rPr lang="hu-HU" sz="1800" b="1" dirty="0" err="1" smtClean="0">
                <a:latin typeface="Open Sans Light"/>
              </a:rPr>
              <a:t>Akákoľvek</a:t>
            </a:r>
            <a:r>
              <a:rPr lang="hu-HU" sz="1800" b="1" dirty="0" smtClean="0">
                <a:latin typeface="Open Sans Light"/>
              </a:rPr>
              <a:t> </a:t>
            </a:r>
            <a:r>
              <a:rPr lang="hu-HU" sz="1800" b="1" dirty="0">
                <a:latin typeface="Open Sans Light"/>
              </a:rPr>
              <a:t>forma </a:t>
            </a:r>
            <a:r>
              <a:rPr lang="hu-HU" sz="1800" b="1" dirty="0" err="1">
                <a:latin typeface="Open Sans Light"/>
              </a:rPr>
              <a:t>dvojitého</a:t>
            </a:r>
            <a:r>
              <a:rPr lang="hu-HU" sz="1800" b="1" dirty="0">
                <a:latin typeface="Open Sans Light"/>
              </a:rPr>
              <a:t> </a:t>
            </a:r>
            <a:r>
              <a:rPr lang="hu-HU" sz="1800" b="1" dirty="0" err="1">
                <a:latin typeface="Open Sans Light"/>
              </a:rPr>
              <a:t>financovania</a:t>
            </a:r>
            <a:r>
              <a:rPr lang="hu-HU" sz="1800" b="1" dirty="0">
                <a:latin typeface="Open Sans Light"/>
              </a:rPr>
              <a:t>:</a:t>
            </a:r>
            <a:r>
              <a:rPr lang="hu-HU" sz="1800" dirty="0">
                <a:latin typeface="Open Sans Light"/>
              </a:rPr>
              <a:t> </a:t>
            </a:r>
            <a:r>
              <a:rPr lang="hu-HU" sz="1800" dirty="0" err="1">
                <a:latin typeface="Open Sans Light"/>
              </a:rPr>
              <a:t>výdavky</a:t>
            </a:r>
            <a:r>
              <a:rPr lang="hu-HU" sz="1800" dirty="0">
                <a:latin typeface="Open Sans Light"/>
              </a:rPr>
              <a:t>, </a:t>
            </a:r>
            <a:r>
              <a:rPr lang="hu-HU" sz="1800" dirty="0" err="1">
                <a:latin typeface="Open Sans Light"/>
              </a:rPr>
              <a:t>ktoré</a:t>
            </a:r>
            <a:r>
              <a:rPr lang="hu-HU" sz="1800" dirty="0">
                <a:latin typeface="Open Sans Light"/>
              </a:rPr>
              <a:t> </a:t>
            </a:r>
            <a:r>
              <a:rPr lang="hu-HU" sz="1800" dirty="0" err="1">
                <a:latin typeface="Open Sans Light"/>
              </a:rPr>
              <a:t>sú</a:t>
            </a:r>
            <a:r>
              <a:rPr lang="hu-HU" sz="1800" dirty="0">
                <a:latin typeface="Open Sans Light"/>
              </a:rPr>
              <a:t> </a:t>
            </a:r>
            <a:r>
              <a:rPr lang="hu-HU" sz="1800" dirty="0" err="1">
                <a:latin typeface="Open Sans Light"/>
              </a:rPr>
              <a:t>už</a:t>
            </a:r>
            <a:r>
              <a:rPr lang="hu-HU" sz="1800" dirty="0">
                <a:latin typeface="Open Sans Light"/>
              </a:rPr>
              <a:t> </a:t>
            </a:r>
            <a:r>
              <a:rPr lang="hu-HU" sz="1800" dirty="0" err="1">
                <a:latin typeface="Open Sans Light"/>
              </a:rPr>
              <a:t>podporené</a:t>
            </a:r>
            <a:r>
              <a:rPr lang="hu-HU" sz="1800" dirty="0">
                <a:latin typeface="Open Sans Light"/>
              </a:rPr>
              <a:t> </a:t>
            </a:r>
            <a:r>
              <a:rPr lang="hu-HU" sz="1800" dirty="0" err="1">
                <a:latin typeface="Open Sans Light"/>
              </a:rPr>
              <a:t>grantom</a:t>
            </a:r>
            <a:r>
              <a:rPr lang="hu-HU" sz="1800" dirty="0">
                <a:latin typeface="Open Sans Light"/>
              </a:rPr>
              <a:t> EÚ </a:t>
            </a:r>
            <a:r>
              <a:rPr lang="hu-HU" sz="1800" dirty="0" err="1">
                <a:latin typeface="Open Sans Light"/>
              </a:rPr>
              <a:t>alebo</a:t>
            </a:r>
            <a:r>
              <a:rPr lang="hu-HU" sz="1800" dirty="0">
                <a:latin typeface="Open Sans Light"/>
              </a:rPr>
              <a:t> </a:t>
            </a:r>
            <a:r>
              <a:rPr lang="hu-HU" sz="1800" dirty="0" err="1">
                <a:latin typeface="Open Sans Light"/>
              </a:rPr>
              <a:t>iným</a:t>
            </a:r>
            <a:r>
              <a:rPr lang="hu-HU" sz="1800" dirty="0">
                <a:latin typeface="Open Sans Light"/>
              </a:rPr>
              <a:t> </a:t>
            </a:r>
            <a:r>
              <a:rPr lang="hu-HU" sz="1800" dirty="0" err="1">
                <a:latin typeface="Open Sans Light"/>
              </a:rPr>
              <a:t>medzinárodným</a:t>
            </a:r>
            <a:r>
              <a:rPr lang="hu-HU" sz="1800" dirty="0">
                <a:latin typeface="Open Sans Light"/>
              </a:rPr>
              <a:t> </a:t>
            </a:r>
            <a:r>
              <a:rPr lang="hu-HU" sz="1800" dirty="0" err="1">
                <a:latin typeface="Open Sans Light"/>
              </a:rPr>
              <a:t>alebo</a:t>
            </a:r>
            <a:r>
              <a:rPr lang="hu-HU" sz="1800" dirty="0">
                <a:latin typeface="Open Sans Light"/>
              </a:rPr>
              <a:t> </a:t>
            </a:r>
            <a:r>
              <a:rPr lang="hu-HU" sz="1800" dirty="0" err="1">
                <a:latin typeface="Open Sans Light"/>
              </a:rPr>
              <a:t>vnútroštátnym</a:t>
            </a:r>
            <a:r>
              <a:rPr lang="hu-HU" sz="1800" dirty="0">
                <a:latin typeface="Open Sans Light"/>
              </a:rPr>
              <a:t> </a:t>
            </a:r>
            <a:r>
              <a:rPr lang="hu-HU" sz="1800" dirty="0" err="1">
                <a:latin typeface="Open Sans Light"/>
              </a:rPr>
              <a:t>grantom</a:t>
            </a:r>
            <a:r>
              <a:rPr lang="hu-HU" sz="1800" dirty="0">
                <a:latin typeface="Open Sans Light"/>
              </a:rPr>
              <a:t>.</a:t>
            </a:r>
            <a:endParaRPr lang="en-US" sz="1800" dirty="0">
              <a:latin typeface="Open Sans Light"/>
            </a:endParaRPr>
          </a:p>
        </p:txBody>
      </p:sp>
      <p:sp>
        <p:nvSpPr>
          <p:cNvPr id="8" name="Slide Number Placeholder 7">
            <a:extLst>
              <a:ext uri="{FF2B5EF4-FFF2-40B4-BE49-F238E27FC236}">
                <a16:creationId xmlns="" xmlns:a16="http://schemas.microsoft.com/office/drawing/2014/main" id="{A5490C42-D944-4943-A5A7-4CE426B664EC}"/>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4591978-1342-554A-82AC-B12872A7F26C}" type="slidenum">
              <a:rPr kumimoji="0" lang="x-non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x-none"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534648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DFB33F3-A665-2A1D-134E-9E244997B417}"/>
              </a:ext>
            </a:extLst>
          </p:cNvPr>
          <p:cNvSpPr>
            <a:spLocks noGrp="1"/>
          </p:cNvSpPr>
          <p:nvPr>
            <p:ph type="title"/>
          </p:nvPr>
        </p:nvSpPr>
        <p:spPr/>
        <p:txBody>
          <a:bodyPr>
            <a:normAutofit/>
          </a:bodyPr>
          <a:lstStyle/>
          <a:p>
            <a:r>
              <a:rPr lang="hu-HU" sz="2200" b="1" dirty="0">
                <a:solidFill>
                  <a:schemeClr val="accent1">
                    <a:lumMod val="75000"/>
                  </a:schemeClr>
                </a:solidFill>
                <a:latin typeface="Open Sans ExtraBold" pitchFamily="2" charset="0"/>
                <a:ea typeface="Open Sans ExtraBold" pitchFamily="2" charset="0"/>
                <a:cs typeface="Open Sans ExtraBold" pitchFamily="2" charset="0"/>
              </a:rPr>
              <a:t>OPRÁVNENOSŤ</a:t>
            </a:r>
            <a:br>
              <a:rPr lang="hu-HU" sz="2200" b="1" dirty="0">
                <a:solidFill>
                  <a:schemeClr val="accent1">
                    <a:lumMod val="75000"/>
                  </a:schemeClr>
                </a:solidFill>
                <a:latin typeface="Open Sans ExtraBold" pitchFamily="2" charset="0"/>
                <a:ea typeface="Open Sans ExtraBold" pitchFamily="2" charset="0"/>
                <a:cs typeface="Open Sans ExtraBold" pitchFamily="2" charset="0"/>
              </a:rPr>
            </a:br>
            <a:r>
              <a:rPr lang="hu-HU" sz="2200" b="1" dirty="0" err="1" smtClean="0">
                <a:latin typeface="Open Sans ExtraBold" pitchFamily="2" charset="0"/>
                <a:ea typeface="Open Sans ExtraBold" pitchFamily="2" charset="0"/>
                <a:cs typeface="Open Sans ExtraBold" pitchFamily="2" charset="0"/>
              </a:rPr>
              <a:t>Typy</a:t>
            </a:r>
            <a:r>
              <a:rPr lang="hu-HU" sz="2200" b="1" dirty="0" smtClean="0">
                <a:latin typeface="Open Sans ExtraBold" pitchFamily="2" charset="0"/>
                <a:ea typeface="Open Sans ExtraBold" pitchFamily="2" charset="0"/>
                <a:cs typeface="Open Sans ExtraBold" pitchFamily="2" charset="0"/>
              </a:rPr>
              <a:t> </a:t>
            </a:r>
            <a:r>
              <a:rPr lang="hu-HU" sz="2200" b="1" dirty="0" err="1" smtClean="0">
                <a:latin typeface="Open Sans ExtraBold" pitchFamily="2" charset="0"/>
                <a:ea typeface="Open Sans ExtraBold" pitchFamily="2" charset="0"/>
                <a:cs typeface="Open Sans ExtraBold" pitchFamily="2" charset="0"/>
              </a:rPr>
              <a:t>rozpo</a:t>
            </a:r>
            <a:r>
              <a:rPr lang="hu-HU" sz="2200" b="1" dirty="0" err="1">
                <a:latin typeface="Open Sans ExtraBold" pitchFamily="2" charset="0"/>
                <a:ea typeface="Open Sans ExtraBold" pitchFamily="2" charset="0"/>
                <a:cs typeface="Open Sans ExtraBold" pitchFamily="2" charset="0"/>
              </a:rPr>
              <a:t>č</a:t>
            </a:r>
            <a:r>
              <a:rPr lang="hu-HU" sz="2200" b="1" dirty="0" err="1" smtClean="0">
                <a:latin typeface="Open Sans ExtraBold" pitchFamily="2" charset="0"/>
                <a:ea typeface="Open Sans ExtraBold" pitchFamily="2" charset="0"/>
                <a:cs typeface="Open Sans ExtraBold" pitchFamily="2" charset="0"/>
              </a:rPr>
              <a:t>tov</a:t>
            </a:r>
            <a:endParaRPr lang="x-none" sz="2200" b="1" dirty="0">
              <a:latin typeface="Open Sans ExtraBold" pitchFamily="2" charset="0"/>
              <a:ea typeface="Open Sans ExtraBold" pitchFamily="2" charset="0"/>
              <a:cs typeface="Open Sans ExtraBold" pitchFamily="2" charset="0"/>
            </a:endParaRPr>
          </a:p>
        </p:txBody>
      </p:sp>
      <p:sp>
        <p:nvSpPr>
          <p:cNvPr id="3" name="Content Placeholder 2">
            <a:extLst>
              <a:ext uri="{FF2B5EF4-FFF2-40B4-BE49-F238E27FC236}">
                <a16:creationId xmlns="" xmlns:a16="http://schemas.microsoft.com/office/drawing/2014/main" id="{DDD77D7A-34EE-52FF-BCC6-BC5BC0952499}"/>
              </a:ext>
            </a:extLst>
          </p:cNvPr>
          <p:cNvSpPr>
            <a:spLocks noGrp="1"/>
          </p:cNvSpPr>
          <p:nvPr>
            <p:ph idx="1"/>
          </p:nvPr>
        </p:nvSpPr>
        <p:spPr>
          <a:xfrm>
            <a:off x="628650" y="1825626"/>
            <a:ext cx="7886700" cy="2998302"/>
          </a:xfrm>
        </p:spPr>
        <p:txBody>
          <a:bodyPr>
            <a:normAutofit/>
          </a:bodyPr>
          <a:lstStyle/>
          <a:p>
            <a:pPr marL="0" indent="0">
              <a:buNone/>
            </a:pPr>
            <a:r>
              <a:rPr lang="pl-PL" sz="1800" b="1" dirty="0" smtClean="0">
                <a:latin typeface="Open Sans Light" pitchFamily="2" charset="0"/>
                <a:ea typeface="Open Sans Light" pitchFamily="2" charset="0"/>
                <a:cs typeface="Open Sans Light" pitchFamily="2" charset="0"/>
              </a:rPr>
              <a:t>2 </a:t>
            </a:r>
            <a:r>
              <a:rPr lang="pl-PL" sz="1800" b="1" dirty="0">
                <a:latin typeface="Open Sans Light" pitchFamily="2" charset="0"/>
                <a:ea typeface="Open Sans Light" pitchFamily="2" charset="0"/>
                <a:cs typeface="Open Sans Light" pitchFamily="2" charset="0"/>
              </a:rPr>
              <a:t>formy </a:t>
            </a:r>
            <a:r>
              <a:rPr lang="pl-PL" sz="1800" b="1" dirty="0" smtClean="0">
                <a:latin typeface="Open Sans Light" pitchFamily="2" charset="0"/>
                <a:ea typeface="Open Sans Light" pitchFamily="2" charset="0"/>
                <a:cs typeface="Open Sans Light" pitchFamily="2" charset="0"/>
              </a:rPr>
              <a:t>nákladových kategórií</a:t>
            </a:r>
            <a:endParaRPr lang="en-GB" sz="1800" b="1" dirty="0">
              <a:latin typeface="Open Sans Light" pitchFamily="2" charset="0"/>
              <a:ea typeface="Open Sans Light" pitchFamily="2" charset="0"/>
              <a:cs typeface="Open Sans Light" pitchFamily="2" charset="0"/>
            </a:endParaRPr>
          </a:p>
          <a:p>
            <a:pPr>
              <a:buClr>
                <a:schemeClr val="accent1">
                  <a:lumMod val="75000"/>
                </a:schemeClr>
              </a:buClr>
            </a:pPr>
            <a:r>
              <a:rPr lang="hu-HU" sz="1800" dirty="0" err="1" smtClean="0">
                <a:latin typeface="Open Sans Light" pitchFamily="2" charset="0"/>
                <a:ea typeface="Open Sans Light" pitchFamily="2" charset="0"/>
                <a:cs typeface="Open Sans Light" pitchFamily="2" charset="0"/>
              </a:rPr>
              <a:t>Skutočné</a:t>
            </a:r>
            <a:r>
              <a:rPr lang="hu-HU" sz="1800" dirty="0" smtClean="0">
                <a:latin typeface="Open Sans Light" pitchFamily="2" charset="0"/>
                <a:ea typeface="Open Sans Light" pitchFamily="2" charset="0"/>
                <a:cs typeface="Open Sans Light" pitchFamily="2" charset="0"/>
              </a:rPr>
              <a:t> </a:t>
            </a:r>
            <a:r>
              <a:rPr lang="hu-HU" sz="1800" dirty="0">
                <a:latin typeface="Open Sans Light" pitchFamily="2" charset="0"/>
                <a:ea typeface="Open Sans Light" pitchFamily="2" charset="0"/>
                <a:cs typeface="Open Sans Light" pitchFamily="2" charset="0"/>
              </a:rPr>
              <a:t>(</a:t>
            </a:r>
            <a:r>
              <a:rPr lang="hu-HU" sz="1800" dirty="0" err="1">
                <a:latin typeface="Open Sans Light" pitchFamily="2" charset="0"/>
                <a:ea typeface="Open Sans Light" pitchFamily="2" charset="0"/>
                <a:cs typeface="Open Sans Light" pitchFamily="2" charset="0"/>
              </a:rPr>
              <a:t>priame</a:t>
            </a:r>
            <a:r>
              <a:rPr lang="hu-HU" sz="1800" dirty="0">
                <a:latin typeface="Open Sans Light" pitchFamily="2" charset="0"/>
                <a:ea typeface="Open Sans Light" pitchFamily="2" charset="0"/>
                <a:cs typeface="Open Sans Light" pitchFamily="2" charset="0"/>
              </a:rPr>
              <a:t>) </a:t>
            </a:r>
            <a:r>
              <a:rPr lang="hu-HU" sz="1800" dirty="0" err="1">
                <a:latin typeface="Open Sans Light" pitchFamily="2" charset="0"/>
                <a:ea typeface="Open Sans Light" pitchFamily="2" charset="0"/>
                <a:cs typeface="Open Sans Light" pitchFamily="2" charset="0"/>
              </a:rPr>
              <a:t>náklady</a:t>
            </a:r>
            <a:r>
              <a:rPr lang="hu-HU" sz="1800" dirty="0">
                <a:latin typeface="Open Sans Light" pitchFamily="2" charset="0"/>
                <a:ea typeface="Open Sans Light" pitchFamily="2" charset="0"/>
                <a:cs typeface="Open Sans Light" pitchFamily="2" charset="0"/>
              </a:rPr>
              <a:t> - </a:t>
            </a:r>
            <a:r>
              <a:rPr lang="hu-HU" sz="1800" dirty="0" err="1">
                <a:latin typeface="Open Sans Light" pitchFamily="2" charset="0"/>
                <a:ea typeface="Open Sans Light" pitchFamily="2" charset="0"/>
                <a:cs typeface="Open Sans Light" pitchFamily="2" charset="0"/>
              </a:rPr>
              <a:t>musia</a:t>
            </a:r>
            <a:r>
              <a:rPr lang="hu-HU" sz="1800" dirty="0">
                <a:latin typeface="Open Sans Light" pitchFamily="2" charset="0"/>
                <a:ea typeface="Open Sans Light" pitchFamily="2" charset="0"/>
                <a:cs typeface="Open Sans Light" pitchFamily="2" charset="0"/>
              </a:rPr>
              <a:t> </a:t>
            </a:r>
            <a:r>
              <a:rPr lang="hu-HU" sz="1800" dirty="0" err="1">
                <a:latin typeface="Open Sans Light" pitchFamily="2" charset="0"/>
                <a:ea typeface="Open Sans Light" pitchFamily="2" charset="0"/>
                <a:cs typeface="Open Sans Light" pitchFamily="2" charset="0"/>
              </a:rPr>
              <a:t>vzniknúť</a:t>
            </a:r>
            <a:r>
              <a:rPr lang="hu-HU" sz="1800" dirty="0">
                <a:latin typeface="Open Sans Light" pitchFamily="2" charset="0"/>
                <a:ea typeface="Open Sans Light" pitchFamily="2" charset="0"/>
                <a:cs typeface="Open Sans Light" pitchFamily="2" charset="0"/>
              </a:rPr>
              <a:t> a </a:t>
            </a:r>
            <a:r>
              <a:rPr lang="hu-HU" sz="1800" dirty="0" err="1">
                <a:latin typeface="Open Sans Light" pitchFamily="2" charset="0"/>
                <a:ea typeface="Open Sans Light" pitchFamily="2" charset="0"/>
                <a:cs typeface="Open Sans Light" pitchFamily="2" charset="0"/>
              </a:rPr>
              <a:t>byť</a:t>
            </a:r>
            <a:r>
              <a:rPr lang="hu-HU" sz="1800" dirty="0">
                <a:latin typeface="Open Sans Light" pitchFamily="2" charset="0"/>
                <a:ea typeface="Open Sans Light" pitchFamily="2" charset="0"/>
                <a:cs typeface="Open Sans Light" pitchFamily="2" charset="0"/>
              </a:rPr>
              <a:t> </a:t>
            </a:r>
            <a:r>
              <a:rPr lang="hu-HU" sz="1800" dirty="0" err="1">
                <a:latin typeface="Open Sans Light" pitchFamily="2" charset="0"/>
                <a:ea typeface="Open Sans Light" pitchFamily="2" charset="0"/>
                <a:cs typeface="Open Sans Light" pitchFamily="2" charset="0"/>
              </a:rPr>
              <a:t>zaplatené</a:t>
            </a:r>
            <a:r>
              <a:rPr lang="hu-HU" sz="1800" dirty="0">
                <a:latin typeface="Open Sans Light" pitchFamily="2" charset="0"/>
                <a:ea typeface="Open Sans Light" pitchFamily="2" charset="0"/>
                <a:cs typeface="Open Sans Light" pitchFamily="2" charset="0"/>
              </a:rPr>
              <a:t> </a:t>
            </a:r>
            <a:r>
              <a:rPr lang="hu-HU" sz="1800" dirty="0" err="1">
                <a:latin typeface="Open Sans Light" pitchFamily="2" charset="0"/>
                <a:ea typeface="Open Sans Light" pitchFamily="2" charset="0"/>
                <a:cs typeface="Open Sans Light" pitchFamily="2" charset="0"/>
              </a:rPr>
              <a:t>partnerskou</a:t>
            </a:r>
            <a:r>
              <a:rPr lang="hu-HU" sz="1800" dirty="0">
                <a:latin typeface="Open Sans Light" pitchFamily="2" charset="0"/>
                <a:ea typeface="Open Sans Light" pitchFamily="2" charset="0"/>
                <a:cs typeface="Open Sans Light" pitchFamily="2" charset="0"/>
              </a:rPr>
              <a:t> </a:t>
            </a:r>
            <a:r>
              <a:rPr lang="hu-HU" sz="1800" dirty="0" err="1">
                <a:latin typeface="Open Sans Light" pitchFamily="2" charset="0"/>
                <a:ea typeface="Open Sans Light" pitchFamily="2" charset="0"/>
                <a:cs typeface="Open Sans Light" pitchFamily="2" charset="0"/>
              </a:rPr>
              <a:t>organizáciou</a:t>
            </a:r>
            <a:r>
              <a:rPr lang="hu-HU" sz="1800" dirty="0">
                <a:latin typeface="Open Sans Light" pitchFamily="2" charset="0"/>
                <a:ea typeface="Open Sans Light" pitchFamily="2" charset="0"/>
                <a:cs typeface="Open Sans Light" pitchFamily="2" charset="0"/>
              </a:rPr>
              <a:t> </a:t>
            </a:r>
            <a:r>
              <a:rPr lang="hu-HU" sz="1800" dirty="0" err="1">
                <a:latin typeface="Open Sans Light" pitchFamily="2" charset="0"/>
                <a:ea typeface="Open Sans Light" pitchFamily="2" charset="0"/>
                <a:cs typeface="Open Sans Light" pitchFamily="2" charset="0"/>
              </a:rPr>
              <a:t>ako</a:t>
            </a:r>
            <a:r>
              <a:rPr lang="hu-HU" sz="1800" dirty="0">
                <a:latin typeface="Open Sans Light" pitchFamily="2" charset="0"/>
                <a:ea typeface="Open Sans Light" pitchFamily="2" charset="0"/>
                <a:cs typeface="Open Sans Light" pitchFamily="2" charset="0"/>
              </a:rPr>
              <a:t> </a:t>
            </a:r>
            <a:r>
              <a:rPr lang="hu-HU" sz="1800" dirty="0" err="1">
                <a:latin typeface="Open Sans Light" pitchFamily="2" charset="0"/>
                <a:ea typeface="Open Sans Light" pitchFamily="2" charset="0"/>
                <a:cs typeface="Open Sans Light" pitchFamily="2" charset="0"/>
              </a:rPr>
              <a:t>skutočné</a:t>
            </a:r>
            <a:r>
              <a:rPr lang="hu-HU" sz="1800" dirty="0">
                <a:latin typeface="Open Sans Light" pitchFamily="2" charset="0"/>
                <a:ea typeface="Open Sans Light" pitchFamily="2" charset="0"/>
                <a:cs typeface="Open Sans Light" pitchFamily="2" charset="0"/>
              </a:rPr>
              <a:t> </a:t>
            </a:r>
            <a:r>
              <a:rPr lang="hu-HU" sz="1800" dirty="0" err="1">
                <a:latin typeface="Open Sans Light" pitchFamily="2" charset="0"/>
                <a:ea typeface="Open Sans Light" pitchFamily="2" charset="0"/>
                <a:cs typeface="Open Sans Light" pitchFamily="2" charset="0"/>
              </a:rPr>
              <a:t>náklady</a:t>
            </a:r>
            <a:r>
              <a:rPr lang="hu-HU" sz="1800" dirty="0">
                <a:latin typeface="Open Sans Light" pitchFamily="2" charset="0"/>
                <a:ea typeface="Open Sans Light" pitchFamily="2" charset="0"/>
                <a:cs typeface="Open Sans Light" pitchFamily="2" charset="0"/>
              </a:rPr>
              <a:t> (</a:t>
            </a:r>
            <a:r>
              <a:rPr lang="hu-HU" sz="1800" dirty="0" err="1">
                <a:latin typeface="Open Sans Light" pitchFamily="2" charset="0"/>
                <a:ea typeface="Open Sans Light" pitchFamily="2" charset="0"/>
                <a:cs typeface="Open Sans Light" pitchFamily="2" charset="0"/>
              </a:rPr>
              <a:t>doložené</a:t>
            </a:r>
            <a:r>
              <a:rPr lang="hu-HU" sz="1800" dirty="0">
                <a:latin typeface="Open Sans Light" pitchFamily="2" charset="0"/>
                <a:ea typeface="Open Sans Light" pitchFamily="2" charset="0"/>
                <a:cs typeface="Open Sans Light" pitchFamily="2" charset="0"/>
              </a:rPr>
              <a:t> </a:t>
            </a:r>
            <a:r>
              <a:rPr lang="hu-HU" sz="1800" dirty="0" err="1">
                <a:latin typeface="Open Sans Light" pitchFamily="2" charset="0"/>
                <a:ea typeface="Open Sans Light" pitchFamily="2" charset="0"/>
                <a:cs typeface="Open Sans Light" pitchFamily="2" charset="0"/>
              </a:rPr>
              <a:t>dokladmi</a:t>
            </a:r>
            <a:r>
              <a:rPr lang="hu-HU" sz="1800" dirty="0">
                <a:latin typeface="Open Sans Light" pitchFamily="2" charset="0"/>
                <a:ea typeface="Open Sans Light" pitchFamily="2" charset="0"/>
                <a:cs typeface="Open Sans Light" pitchFamily="2" charset="0"/>
              </a:rPr>
              <a:t>), </a:t>
            </a:r>
            <a:r>
              <a:rPr lang="hu-HU" sz="1800" dirty="0" err="1">
                <a:latin typeface="Open Sans Light" pitchFamily="2" charset="0"/>
                <a:ea typeface="Open Sans Light" pitchFamily="2" charset="0"/>
                <a:cs typeface="Open Sans Light" pitchFamily="2" charset="0"/>
              </a:rPr>
              <a:t>ktoré</a:t>
            </a:r>
            <a:r>
              <a:rPr lang="hu-HU" sz="1800" dirty="0">
                <a:latin typeface="Open Sans Light" pitchFamily="2" charset="0"/>
                <a:ea typeface="Open Sans Light" pitchFamily="2" charset="0"/>
                <a:cs typeface="Open Sans Light" pitchFamily="2" charset="0"/>
              </a:rPr>
              <a:t> </a:t>
            </a:r>
            <a:r>
              <a:rPr lang="hu-HU" sz="1800" dirty="0" err="1">
                <a:latin typeface="Open Sans Light" pitchFamily="2" charset="0"/>
                <a:ea typeface="Open Sans Light" pitchFamily="2" charset="0"/>
                <a:cs typeface="Open Sans Light" pitchFamily="2" charset="0"/>
              </a:rPr>
              <a:t>sa</a:t>
            </a:r>
            <a:r>
              <a:rPr lang="hu-HU" sz="1800" dirty="0">
                <a:latin typeface="Open Sans Light" pitchFamily="2" charset="0"/>
                <a:ea typeface="Open Sans Light" pitchFamily="2" charset="0"/>
                <a:cs typeface="Open Sans Light" pitchFamily="2" charset="0"/>
              </a:rPr>
              <a:t> </a:t>
            </a:r>
            <a:r>
              <a:rPr lang="hu-HU" sz="1800" dirty="0" err="1">
                <a:latin typeface="Open Sans Light" pitchFamily="2" charset="0"/>
                <a:ea typeface="Open Sans Light" pitchFamily="2" charset="0"/>
                <a:cs typeface="Open Sans Light" pitchFamily="2" charset="0"/>
              </a:rPr>
              <a:t>použijú</a:t>
            </a:r>
            <a:r>
              <a:rPr lang="hu-HU" sz="1800" dirty="0">
                <a:latin typeface="Open Sans Light" pitchFamily="2" charset="0"/>
                <a:ea typeface="Open Sans Light" pitchFamily="2" charset="0"/>
                <a:cs typeface="Open Sans Light" pitchFamily="2" charset="0"/>
              </a:rPr>
              <a:t> </a:t>
            </a:r>
            <a:r>
              <a:rPr lang="hu-HU" sz="1800" dirty="0" err="1">
                <a:latin typeface="Open Sans Light" pitchFamily="2" charset="0"/>
                <a:ea typeface="Open Sans Light" pitchFamily="2" charset="0"/>
                <a:cs typeface="Open Sans Light" pitchFamily="2" charset="0"/>
              </a:rPr>
              <a:t>ako</a:t>
            </a:r>
            <a:r>
              <a:rPr lang="hu-HU" sz="1800" dirty="0">
                <a:latin typeface="Open Sans Light" pitchFamily="2" charset="0"/>
                <a:ea typeface="Open Sans Light" pitchFamily="2" charset="0"/>
                <a:cs typeface="Open Sans Light" pitchFamily="2" charset="0"/>
              </a:rPr>
              <a:t> </a:t>
            </a:r>
            <a:r>
              <a:rPr lang="hu-HU" sz="1800" dirty="0" err="1">
                <a:latin typeface="Open Sans Light" pitchFamily="2" charset="0"/>
                <a:ea typeface="Open Sans Light" pitchFamily="2" charset="0"/>
                <a:cs typeface="Open Sans Light" pitchFamily="2" charset="0"/>
              </a:rPr>
              <a:t>základ</a:t>
            </a:r>
            <a:r>
              <a:rPr lang="hu-HU" sz="1800" dirty="0">
                <a:latin typeface="Open Sans Light" pitchFamily="2" charset="0"/>
                <a:ea typeface="Open Sans Light" pitchFamily="2" charset="0"/>
                <a:cs typeface="Open Sans Light" pitchFamily="2" charset="0"/>
              </a:rPr>
              <a:t> pre </a:t>
            </a:r>
            <a:r>
              <a:rPr lang="hu-HU" sz="1800" dirty="0" err="1">
                <a:latin typeface="Open Sans Light" pitchFamily="2" charset="0"/>
                <a:ea typeface="Open Sans Light" pitchFamily="2" charset="0"/>
                <a:cs typeface="Open Sans Light" pitchFamily="2" charset="0"/>
              </a:rPr>
              <a:t>výpočet</a:t>
            </a:r>
            <a:r>
              <a:rPr lang="hu-HU" sz="1800" dirty="0">
                <a:latin typeface="Open Sans Light" pitchFamily="2" charset="0"/>
                <a:ea typeface="Open Sans Light" pitchFamily="2" charset="0"/>
                <a:cs typeface="Open Sans Light" pitchFamily="2" charset="0"/>
              </a:rPr>
              <a:t> </a:t>
            </a:r>
            <a:r>
              <a:rPr lang="hu-HU" sz="1800" dirty="0" err="1">
                <a:latin typeface="Open Sans Light" pitchFamily="2" charset="0"/>
                <a:ea typeface="Open Sans Light" pitchFamily="2" charset="0"/>
                <a:cs typeface="Open Sans Light" pitchFamily="2" charset="0"/>
              </a:rPr>
              <a:t>nákladov</a:t>
            </a:r>
            <a:r>
              <a:rPr lang="hu-HU" sz="1800" dirty="0">
                <a:latin typeface="Open Sans Light" pitchFamily="2" charset="0"/>
                <a:ea typeface="Open Sans Light" pitchFamily="2" charset="0"/>
                <a:cs typeface="Open Sans Light" pitchFamily="2" charset="0"/>
              </a:rPr>
              <a:t> na </a:t>
            </a:r>
            <a:r>
              <a:rPr lang="hu-HU" sz="1800" dirty="0" err="1">
                <a:latin typeface="Open Sans Light" pitchFamily="2" charset="0"/>
                <a:ea typeface="Open Sans Light" pitchFamily="2" charset="0"/>
                <a:cs typeface="Open Sans Light" pitchFamily="2" charset="0"/>
              </a:rPr>
              <a:t>zamestnancov</a:t>
            </a:r>
            <a:r>
              <a:rPr lang="hu-HU" sz="1800" dirty="0">
                <a:latin typeface="Open Sans Light" pitchFamily="2" charset="0"/>
                <a:ea typeface="Open Sans Light" pitchFamily="2" charset="0"/>
                <a:cs typeface="Open Sans Light" pitchFamily="2" charset="0"/>
              </a:rPr>
              <a:t>;</a:t>
            </a:r>
          </a:p>
          <a:p>
            <a:pPr>
              <a:buClr>
                <a:schemeClr val="accent1">
                  <a:lumMod val="75000"/>
                </a:schemeClr>
              </a:buClr>
            </a:pPr>
            <a:r>
              <a:rPr lang="hu-HU" sz="1800" dirty="0" err="1" smtClean="0">
                <a:latin typeface="Open Sans Light" pitchFamily="2" charset="0"/>
                <a:ea typeface="Open Sans Light" pitchFamily="2" charset="0"/>
                <a:cs typeface="Open Sans Light" pitchFamily="2" charset="0"/>
              </a:rPr>
              <a:t>Paušálna</a:t>
            </a:r>
            <a:r>
              <a:rPr lang="hu-HU" sz="1800" dirty="0" smtClean="0">
                <a:latin typeface="Open Sans Light" pitchFamily="2" charset="0"/>
                <a:ea typeface="Open Sans Light" pitchFamily="2" charset="0"/>
                <a:cs typeface="Open Sans Light" pitchFamily="2" charset="0"/>
              </a:rPr>
              <a:t> </a:t>
            </a:r>
            <a:r>
              <a:rPr lang="hu-HU" sz="1800" dirty="0" err="1">
                <a:latin typeface="Open Sans Light" pitchFamily="2" charset="0"/>
                <a:ea typeface="Open Sans Light" pitchFamily="2" charset="0"/>
                <a:cs typeface="Open Sans Light" pitchFamily="2" charset="0"/>
              </a:rPr>
              <a:t>sadzba</a:t>
            </a:r>
            <a:r>
              <a:rPr lang="hu-HU" sz="1800" dirty="0">
                <a:latin typeface="Open Sans Light" pitchFamily="2" charset="0"/>
                <a:ea typeface="Open Sans Light" pitchFamily="2" charset="0"/>
                <a:cs typeface="Open Sans Light" pitchFamily="2" charset="0"/>
              </a:rPr>
              <a:t> </a:t>
            </a:r>
            <a:r>
              <a:rPr lang="hu-HU" sz="1800" dirty="0" err="1">
                <a:latin typeface="Open Sans Light" pitchFamily="2" charset="0"/>
                <a:ea typeface="Open Sans Light" pitchFamily="2" charset="0"/>
                <a:cs typeface="Open Sans Light" pitchFamily="2" charset="0"/>
              </a:rPr>
              <a:t>ako</a:t>
            </a:r>
            <a:r>
              <a:rPr lang="hu-HU" sz="1800" dirty="0">
                <a:latin typeface="Open Sans Light" pitchFamily="2" charset="0"/>
                <a:ea typeface="Open Sans Light" pitchFamily="2" charset="0"/>
                <a:cs typeface="Open Sans Light" pitchFamily="2" charset="0"/>
              </a:rPr>
              <a:t> </a:t>
            </a:r>
            <a:r>
              <a:rPr lang="hu-HU" sz="1800" dirty="0" err="1">
                <a:latin typeface="Open Sans Light" pitchFamily="2" charset="0"/>
                <a:ea typeface="Open Sans Light" pitchFamily="2" charset="0"/>
                <a:cs typeface="Open Sans Light" pitchFamily="2" charset="0"/>
              </a:rPr>
              <a:t>typ</a:t>
            </a:r>
            <a:r>
              <a:rPr lang="hu-HU" sz="1800" dirty="0">
                <a:latin typeface="Open Sans Light" pitchFamily="2" charset="0"/>
                <a:ea typeface="Open Sans Light" pitchFamily="2" charset="0"/>
                <a:cs typeface="Open Sans Light" pitchFamily="2" charset="0"/>
              </a:rPr>
              <a:t> </a:t>
            </a:r>
            <a:r>
              <a:rPr lang="hu-HU" sz="1800" dirty="0" err="1" smtClean="0">
                <a:latin typeface="Open Sans Light" pitchFamily="2" charset="0"/>
                <a:ea typeface="Open Sans Light" pitchFamily="2" charset="0"/>
                <a:cs typeface="Open Sans Light" pitchFamily="2" charset="0"/>
              </a:rPr>
              <a:t>Opcia</a:t>
            </a:r>
            <a:r>
              <a:rPr lang="hu-HU" sz="1800" dirty="0" smtClean="0">
                <a:latin typeface="Open Sans Light" pitchFamily="2" charset="0"/>
                <a:ea typeface="Open Sans Light" pitchFamily="2" charset="0"/>
                <a:cs typeface="Open Sans Light" pitchFamily="2" charset="0"/>
              </a:rPr>
              <a:t> </a:t>
            </a:r>
            <a:r>
              <a:rPr lang="hu-HU" sz="1800" dirty="0" err="1">
                <a:latin typeface="Open Sans Light" pitchFamily="2" charset="0"/>
                <a:ea typeface="Open Sans Light" pitchFamily="2" charset="0"/>
                <a:cs typeface="Open Sans Light" pitchFamily="2" charset="0"/>
              </a:rPr>
              <a:t>zjednodušených</a:t>
            </a:r>
            <a:r>
              <a:rPr lang="hu-HU" sz="1800" dirty="0">
                <a:latin typeface="Open Sans Light" pitchFamily="2" charset="0"/>
                <a:ea typeface="Open Sans Light" pitchFamily="2" charset="0"/>
                <a:cs typeface="Open Sans Light" pitchFamily="2" charset="0"/>
              </a:rPr>
              <a:t> </a:t>
            </a:r>
            <a:r>
              <a:rPr lang="hu-HU" sz="1800" dirty="0" err="1">
                <a:latin typeface="Open Sans Light" pitchFamily="2" charset="0"/>
                <a:ea typeface="Open Sans Light" pitchFamily="2" charset="0"/>
                <a:cs typeface="Open Sans Light" pitchFamily="2" charset="0"/>
              </a:rPr>
              <a:t>nákladov</a:t>
            </a:r>
            <a:r>
              <a:rPr lang="hu-HU" sz="1800" dirty="0">
                <a:latin typeface="Open Sans Light" pitchFamily="2" charset="0"/>
                <a:ea typeface="Open Sans Light" pitchFamily="2" charset="0"/>
                <a:cs typeface="Open Sans Light" pitchFamily="2" charset="0"/>
              </a:rPr>
              <a:t> (</a:t>
            </a:r>
            <a:r>
              <a:rPr lang="hu-HU" sz="1800" dirty="0" err="1">
                <a:latin typeface="Open Sans Light" pitchFamily="2" charset="0"/>
                <a:ea typeface="Open Sans Light" pitchFamily="2" charset="0"/>
                <a:cs typeface="Open Sans Light" pitchFamily="2" charset="0"/>
              </a:rPr>
              <a:t>Simplified</a:t>
            </a:r>
            <a:r>
              <a:rPr lang="hu-HU" sz="1800" dirty="0">
                <a:latin typeface="Open Sans Light" pitchFamily="2" charset="0"/>
                <a:ea typeface="Open Sans Light" pitchFamily="2" charset="0"/>
                <a:cs typeface="Open Sans Light" pitchFamily="2" charset="0"/>
              </a:rPr>
              <a:t> </a:t>
            </a:r>
            <a:r>
              <a:rPr lang="hu-HU" sz="1800" dirty="0" err="1">
                <a:latin typeface="Open Sans Light" pitchFamily="2" charset="0"/>
                <a:ea typeface="Open Sans Light" pitchFamily="2" charset="0"/>
                <a:cs typeface="Open Sans Light" pitchFamily="2" charset="0"/>
              </a:rPr>
              <a:t>Costs</a:t>
            </a:r>
            <a:r>
              <a:rPr lang="hu-HU" sz="1800" dirty="0">
                <a:latin typeface="Open Sans Light" pitchFamily="2" charset="0"/>
                <a:ea typeface="Open Sans Light" pitchFamily="2" charset="0"/>
                <a:cs typeface="Open Sans Light" pitchFamily="2" charset="0"/>
              </a:rPr>
              <a:t> </a:t>
            </a:r>
            <a:r>
              <a:rPr lang="hu-HU" sz="1800" dirty="0" err="1" smtClean="0">
                <a:latin typeface="Open Sans Light" pitchFamily="2" charset="0"/>
                <a:ea typeface="Open Sans Light" pitchFamily="2" charset="0"/>
                <a:cs typeface="Open Sans Light" pitchFamily="2" charset="0"/>
              </a:rPr>
              <a:t>Option</a:t>
            </a:r>
            <a:r>
              <a:rPr lang="hu-HU" sz="1800" dirty="0" smtClean="0">
                <a:latin typeface="Open Sans Light" pitchFamily="2" charset="0"/>
                <a:ea typeface="Open Sans Light" pitchFamily="2" charset="0"/>
                <a:cs typeface="Open Sans Light" pitchFamily="2" charset="0"/>
              </a:rPr>
              <a:t> – SCO)</a:t>
            </a:r>
            <a:endParaRPr lang="hu-HU" sz="1800" dirty="0">
              <a:latin typeface="Open Sans Light" pitchFamily="2" charset="0"/>
              <a:ea typeface="Open Sans Light" pitchFamily="2" charset="0"/>
              <a:cs typeface="Open Sans Light" pitchFamily="2" charset="0"/>
            </a:endParaRPr>
          </a:p>
          <a:p>
            <a:pPr algn="just">
              <a:buClr>
                <a:schemeClr val="accent1">
                  <a:lumMod val="75000"/>
                </a:schemeClr>
              </a:buClr>
            </a:pPr>
            <a:r>
              <a:rPr lang="hu-HU" sz="1800" dirty="0" err="1" smtClean="0">
                <a:latin typeface="Open Sans Light" pitchFamily="2" charset="0"/>
                <a:ea typeface="Open Sans Light" pitchFamily="2" charset="0"/>
                <a:cs typeface="Open Sans Light" pitchFamily="2" charset="0"/>
              </a:rPr>
              <a:t>Malé</a:t>
            </a:r>
            <a:r>
              <a:rPr lang="hu-HU" sz="1800" dirty="0" smtClean="0">
                <a:latin typeface="Open Sans Light" pitchFamily="2" charset="0"/>
                <a:ea typeface="Open Sans Light" pitchFamily="2" charset="0"/>
                <a:cs typeface="Open Sans Light" pitchFamily="2" charset="0"/>
              </a:rPr>
              <a:t> (SSP) </a:t>
            </a:r>
            <a:r>
              <a:rPr lang="hu-HU" sz="1800" dirty="0" err="1" smtClean="0">
                <a:latin typeface="Open Sans Light" pitchFamily="2" charset="0"/>
                <a:ea typeface="Open Sans Light" pitchFamily="2" charset="0"/>
                <a:cs typeface="Open Sans Light" pitchFamily="2" charset="0"/>
              </a:rPr>
              <a:t>alebo</a:t>
            </a:r>
            <a:r>
              <a:rPr lang="hu-HU" sz="1800" dirty="0" smtClean="0">
                <a:latin typeface="Open Sans Light" pitchFamily="2" charset="0"/>
                <a:ea typeface="Open Sans Light" pitchFamily="2" charset="0"/>
                <a:cs typeface="Open Sans Light" pitchFamily="2" charset="0"/>
              </a:rPr>
              <a:t> </a:t>
            </a:r>
            <a:r>
              <a:rPr lang="hu-HU" sz="1800" dirty="0" err="1" smtClean="0">
                <a:latin typeface="Open Sans Light" pitchFamily="2" charset="0"/>
                <a:ea typeface="Open Sans Light" pitchFamily="2" charset="0"/>
                <a:cs typeface="Open Sans Light" pitchFamily="2" charset="0"/>
              </a:rPr>
              <a:t>Regulérne</a:t>
            </a:r>
            <a:r>
              <a:rPr lang="hu-HU" sz="1800" dirty="0" smtClean="0">
                <a:latin typeface="Open Sans Light" pitchFamily="2" charset="0"/>
                <a:ea typeface="Open Sans Light" pitchFamily="2" charset="0"/>
                <a:cs typeface="Open Sans Light" pitchFamily="2" charset="0"/>
              </a:rPr>
              <a:t> </a:t>
            </a:r>
            <a:r>
              <a:rPr lang="en-GB" sz="1800" dirty="0" smtClean="0">
                <a:latin typeface="Open Sans Light" pitchFamily="2" charset="0"/>
                <a:ea typeface="Open Sans Light" pitchFamily="2" charset="0"/>
                <a:cs typeface="Open Sans Light" pitchFamily="2" charset="0"/>
              </a:rPr>
              <a:t> </a:t>
            </a:r>
            <a:r>
              <a:rPr lang="hu-HU" sz="1800" dirty="0" smtClean="0">
                <a:latin typeface="Open Sans Light" pitchFamily="2" charset="0"/>
                <a:ea typeface="Open Sans Light" pitchFamily="2" charset="0"/>
                <a:cs typeface="Open Sans Light" pitchFamily="2" charset="0"/>
              </a:rPr>
              <a:t>(</a:t>
            </a:r>
            <a:r>
              <a:rPr lang="en-GB" sz="1800" dirty="0" smtClean="0">
                <a:latin typeface="Open Sans Light" pitchFamily="2" charset="0"/>
                <a:ea typeface="Open Sans Light" pitchFamily="2" charset="0"/>
                <a:cs typeface="Open Sans Light" pitchFamily="2" charset="0"/>
              </a:rPr>
              <a:t>RSP</a:t>
            </a:r>
            <a:r>
              <a:rPr lang="hu-HU" sz="1800" dirty="0" smtClean="0">
                <a:latin typeface="Open Sans Light" pitchFamily="2" charset="0"/>
                <a:ea typeface="Open Sans Light" pitchFamily="2" charset="0"/>
                <a:cs typeface="Open Sans Light" pitchFamily="2" charset="0"/>
              </a:rPr>
              <a:t>) </a:t>
            </a:r>
            <a:r>
              <a:rPr lang="hu-HU" sz="1800" dirty="0" err="1" smtClean="0">
                <a:latin typeface="Open Sans Light" pitchFamily="2" charset="0"/>
                <a:ea typeface="Open Sans Light" pitchFamily="2" charset="0"/>
                <a:cs typeface="Open Sans Light" pitchFamily="2" charset="0"/>
              </a:rPr>
              <a:t>projekty</a:t>
            </a:r>
            <a:r>
              <a:rPr lang="en-GB" sz="1800" dirty="0" smtClean="0">
                <a:latin typeface="Open Sans Light" pitchFamily="2" charset="0"/>
                <a:ea typeface="Open Sans Light" pitchFamily="2" charset="0"/>
                <a:cs typeface="Open Sans Light" pitchFamily="2" charset="0"/>
              </a:rPr>
              <a:t> bez </a:t>
            </a:r>
            <a:r>
              <a:rPr lang="en-GB" sz="1800" dirty="0" err="1">
                <a:latin typeface="Open Sans Light" pitchFamily="2" charset="0"/>
                <a:ea typeface="Open Sans Light" pitchFamily="2" charset="0"/>
                <a:cs typeface="Open Sans Light" pitchFamily="2" charset="0"/>
              </a:rPr>
              <a:t>infraštruktúry</a:t>
            </a:r>
            <a:r>
              <a:rPr lang="en-GB" sz="1800" dirty="0">
                <a:latin typeface="Open Sans Light" pitchFamily="2" charset="0"/>
                <a:ea typeface="Open Sans Light" pitchFamily="2" charset="0"/>
                <a:cs typeface="Open Sans Light" pitchFamily="2" charset="0"/>
              </a:rPr>
              <a:t> - </a:t>
            </a:r>
            <a:r>
              <a:rPr lang="en-GB" sz="1800" dirty="0" err="1">
                <a:latin typeface="Open Sans Light" pitchFamily="2" charset="0"/>
                <a:ea typeface="Open Sans Light" pitchFamily="2" charset="0"/>
                <a:cs typeface="Open Sans Light" pitchFamily="2" charset="0"/>
              </a:rPr>
              <a:t>na</a:t>
            </a:r>
            <a:r>
              <a:rPr lang="en-GB" sz="1800" dirty="0">
                <a:latin typeface="Open Sans Light" pitchFamily="2" charset="0"/>
                <a:ea typeface="Open Sans Light" pitchFamily="2" charset="0"/>
                <a:cs typeface="Open Sans Light" pitchFamily="2" charset="0"/>
              </a:rPr>
              <a:t> </a:t>
            </a:r>
            <a:r>
              <a:rPr lang="en-GB" sz="1800" dirty="0" err="1">
                <a:latin typeface="Open Sans Light" pitchFamily="2" charset="0"/>
                <a:ea typeface="Open Sans Light" pitchFamily="2" charset="0"/>
                <a:cs typeface="Open Sans Light" pitchFamily="2" charset="0"/>
              </a:rPr>
              <a:t>úrovni</a:t>
            </a:r>
            <a:r>
              <a:rPr lang="en-GB" sz="1800" dirty="0">
                <a:latin typeface="Open Sans Light" pitchFamily="2" charset="0"/>
                <a:ea typeface="Open Sans Light" pitchFamily="2" charset="0"/>
                <a:cs typeface="Open Sans Light" pitchFamily="2" charset="0"/>
              </a:rPr>
              <a:t> </a:t>
            </a:r>
            <a:r>
              <a:rPr lang="en-GB" sz="1800" dirty="0" err="1">
                <a:latin typeface="Open Sans Light" pitchFamily="2" charset="0"/>
                <a:ea typeface="Open Sans Light" pitchFamily="2" charset="0"/>
                <a:cs typeface="Open Sans Light" pitchFamily="2" charset="0"/>
              </a:rPr>
              <a:t>partnerov</a:t>
            </a:r>
            <a:r>
              <a:rPr lang="en-GB" sz="1800" dirty="0">
                <a:latin typeface="Open Sans Light" pitchFamily="2" charset="0"/>
                <a:ea typeface="Open Sans Light" pitchFamily="2" charset="0"/>
                <a:cs typeface="Open Sans Light" pitchFamily="2" charset="0"/>
              </a:rPr>
              <a:t>, </a:t>
            </a:r>
            <a:r>
              <a:rPr lang="en-GB" sz="1800" dirty="0" err="1">
                <a:latin typeface="Open Sans Light" pitchFamily="2" charset="0"/>
                <a:ea typeface="Open Sans Light" pitchFamily="2" charset="0"/>
                <a:cs typeface="Open Sans Light" pitchFamily="2" charset="0"/>
              </a:rPr>
              <a:t>kde</a:t>
            </a:r>
            <a:r>
              <a:rPr lang="en-GB" sz="1800" dirty="0">
                <a:latin typeface="Open Sans Light" pitchFamily="2" charset="0"/>
                <a:ea typeface="Open Sans Light" pitchFamily="2" charset="0"/>
                <a:cs typeface="Open Sans Light" pitchFamily="2" charset="0"/>
              </a:rPr>
              <a:t> </a:t>
            </a:r>
            <a:r>
              <a:rPr lang="en-GB" sz="1800" dirty="0" err="1">
                <a:latin typeface="Open Sans Light" pitchFamily="2" charset="0"/>
                <a:ea typeface="Open Sans Light" pitchFamily="2" charset="0"/>
                <a:cs typeface="Open Sans Light" pitchFamily="2" charset="0"/>
              </a:rPr>
              <a:t>osobné</a:t>
            </a:r>
            <a:r>
              <a:rPr lang="en-GB" sz="1800" dirty="0">
                <a:latin typeface="Open Sans Light" pitchFamily="2" charset="0"/>
                <a:ea typeface="Open Sans Light" pitchFamily="2" charset="0"/>
                <a:cs typeface="Open Sans Light" pitchFamily="2" charset="0"/>
              </a:rPr>
              <a:t> </a:t>
            </a:r>
            <a:r>
              <a:rPr lang="en-GB" sz="1800" dirty="0" err="1">
                <a:latin typeface="Open Sans Light" pitchFamily="2" charset="0"/>
                <a:ea typeface="Open Sans Light" pitchFamily="2" charset="0"/>
                <a:cs typeface="Open Sans Light" pitchFamily="2" charset="0"/>
              </a:rPr>
              <a:t>náklady</a:t>
            </a:r>
            <a:r>
              <a:rPr lang="en-GB" sz="1800" dirty="0">
                <a:latin typeface="Open Sans Light" pitchFamily="2" charset="0"/>
                <a:ea typeface="Open Sans Light" pitchFamily="2" charset="0"/>
                <a:cs typeface="Open Sans Light" pitchFamily="2" charset="0"/>
              </a:rPr>
              <a:t> </a:t>
            </a:r>
            <a:r>
              <a:rPr lang="en-GB" sz="1800" dirty="0" err="1">
                <a:latin typeface="Open Sans Light" pitchFamily="2" charset="0"/>
                <a:ea typeface="Open Sans Light" pitchFamily="2" charset="0"/>
                <a:cs typeface="Open Sans Light" pitchFamily="2" charset="0"/>
              </a:rPr>
              <a:t>predstavujú</a:t>
            </a:r>
            <a:r>
              <a:rPr lang="en-GB" sz="1800" dirty="0">
                <a:latin typeface="Open Sans Light" pitchFamily="2" charset="0"/>
                <a:ea typeface="Open Sans Light" pitchFamily="2" charset="0"/>
                <a:cs typeface="Open Sans Light" pitchFamily="2" charset="0"/>
              </a:rPr>
              <a:t> </a:t>
            </a:r>
            <a:r>
              <a:rPr lang="en-GB" sz="1800" dirty="0" err="1">
                <a:latin typeface="Open Sans Light" pitchFamily="2" charset="0"/>
                <a:ea typeface="Open Sans Light" pitchFamily="2" charset="0"/>
                <a:cs typeface="Open Sans Light" pitchFamily="2" charset="0"/>
              </a:rPr>
              <a:t>väčšinu</a:t>
            </a:r>
            <a:r>
              <a:rPr lang="en-GB" sz="1800" dirty="0">
                <a:latin typeface="Open Sans Light" pitchFamily="2" charset="0"/>
                <a:ea typeface="Open Sans Light" pitchFamily="2" charset="0"/>
                <a:cs typeface="Open Sans Light" pitchFamily="2" charset="0"/>
              </a:rPr>
              <a:t> </a:t>
            </a:r>
            <a:r>
              <a:rPr lang="en-GB" sz="1800" dirty="0" err="1">
                <a:latin typeface="Open Sans Light" pitchFamily="2" charset="0"/>
                <a:ea typeface="Open Sans Light" pitchFamily="2" charset="0"/>
                <a:cs typeface="Open Sans Light" pitchFamily="2" charset="0"/>
              </a:rPr>
              <a:t>výdavkov</a:t>
            </a:r>
            <a:r>
              <a:rPr lang="en-GB" sz="1800" dirty="0">
                <a:latin typeface="Open Sans Light" pitchFamily="2" charset="0"/>
                <a:ea typeface="Open Sans Light" pitchFamily="2" charset="0"/>
                <a:cs typeface="Open Sans Light" pitchFamily="2" charset="0"/>
              </a:rPr>
              <a:t> (</a:t>
            </a:r>
            <a:r>
              <a:rPr lang="en-GB" sz="1800" dirty="0" err="1">
                <a:latin typeface="Open Sans Light" pitchFamily="2" charset="0"/>
                <a:ea typeface="Open Sans Light" pitchFamily="2" charset="0"/>
                <a:cs typeface="Open Sans Light" pitchFamily="2" charset="0"/>
              </a:rPr>
              <a:t>napr</a:t>
            </a:r>
            <a:r>
              <a:rPr lang="en-GB" sz="1800" dirty="0">
                <a:latin typeface="Open Sans Light" pitchFamily="2" charset="0"/>
                <a:ea typeface="Open Sans Light" pitchFamily="2" charset="0"/>
                <a:cs typeface="Open Sans Light" pitchFamily="2" charset="0"/>
              </a:rPr>
              <a:t>. </a:t>
            </a:r>
            <a:r>
              <a:rPr lang="en-GB" sz="1800" dirty="0" err="1">
                <a:latin typeface="Open Sans Light" pitchFamily="2" charset="0"/>
                <a:ea typeface="Open Sans Light" pitchFamily="2" charset="0"/>
                <a:cs typeface="Open Sans Light" pitchFamily="2" charset="0"/>
              </a:rPr>
              <a:t>ak</a:t>
            </a:r>
            <a:r>
              <a:rPr lang="en-GB" sz="1800" dirty="0">
                <a:latin typeface="Open Sans Light" pitchFamily="2" charset="0"/>
                <a:ea typeface="Open Sans Light" pitchFamily="2" charset="0"/>
                <a:cs typeface="Open Sans Light" pitchFamily="2" charset="0"/>
              </a:rPr>
              <a:t> </a:t>
            </a:r>
            <a:r>
              <a:rPr lang="en-GB" sz="1800" dirty="0" err="1">
                <a:latin typeface="Open Sans Light" pitchFamily="2" charset="0"/>
                <a:ea typeface="Open Sans Light" pitchFamily="2" charset="0"/>
                <a:cs typeface="Open Sans Light" pitchFamily="2" charset="0"/>
              </a:rPr>
              <a:t>na</a:t>
            </a:r>
            <a:r>
              <a:rPr lang="en-GB" sz="1800" dirty="0">
                <a:latin typeface="Open Sans Light" pitchFamily="2" charset="0"/>
                <a:ea typeface="Open Sans Light" pitchFamily="2" charset="0"/>
                <a:cs typeface="Open Sans Light" pitchFamily="2" charset="0"/>
              </a:rPr>
              <a:t> </a:t>
            </a:r>
            <a:r>
              <a:rPr lang="en-GB" sz="1800" dirty="0" err="1">
                <a:latin typeface="Open Sans Light" pitchFamily="2" charset="0"/>
                <a:ea typeface="Open Sans Light" pitchFamily="2" charset="0"/>
                <a:cs typeface="Open Sans Light" pitchFamily="2" charset="0"/>
              </a:rPr>
              <a:t>projekte</a:t>
            </a:r>
            <a:r>
              <a:rPr lang="en-GB" sz="1800" dirty="0">
                <a:latin typeface="Open Sans Light" pitchFamily="2" charset="0"/>
                <a:ea typeface="Open Sans Light" pitchFamily="2" charset="0"/>
                <a:cs typeface="Open Sans Light" pitchFamily="2" charset="0"/>
              </a:rPr>
              <a:t> </a:t>
            </a:r>
            <a:r>
              <a:rPr lang="en-GB" sz="1800" dirty="0" err="1">
                <a:latin typeface="Open Sans Light" pitchFamily="2" charset="0"/>
                <a:ea typeface="Open Sans Light" pitchFamily="2" charset="0"/>
                <a:cs typeface="Open Sans Light" pitchFamily="2" charset="0"/>
              </a:rPr>
              <a:t>pracuje</a:t>
            </a:r>
            <a:r>
              <a:rPr lang="en-GB" sz="1800" dirty="0">
                <a:latin typeface="Open Sans Light" pitchFamily="2" charset="0"/>
                <a:ea typeface="Open Sans Light" pitchFamily="2" charset="0"/>
                <a:cs typeface="Open Sans Light" pitchFamily="2" charset="0"/>
              </a:rPr>
              <a:t> </a:t>
            </a:r>
            <a:r>
              <a:rPr lang="en-GB" sz="1800" dirty="0" err="1">
                <a:latin typeface="Open Sans Light" pitchFamily="2" charset="0"/>
                <a:ea typeface="Open Sans Light" pitchFamily="2" charset="0"/>
                <a:cs typeface="Open Sans Light" pitchFamily="2" charset="0"/>
              </a:rPr>
              <a:t>značný</a:t>
            </a:r>
            <a:r>
              <a:rPr lang="en-GB" sz="1800" dirty="0">
                <a:latin typeface="Open Sans Light" pitchFamily="2" charset="0"/>
                <a:ea typeface="Open Sans Light" pitchFamily="2" charset="0"/>
                <a:cs typeface="Open Sans Light" pitchFamily="2" charset="0"/>
              </a:rPr>
              <a:t> </a:t>
            </a:r>
            <a:r>
              <a:rPr lang="en-GB" sz="1800" dirty="0" err="1">
                <a:latin typeface="Open Sans Light" pitchFamily="2" charset="0"/>
                <a:ea typeface="Open Sans Light" pitchFamily="2" charset="0"/>
                <a:cs typeface="Open Sans Light" pitchFamily="2" charset="0"/>
              </a:rPr>
              <a:t>počet</a:t>
            </a:r>
            <a:r>
              <a:rPr lang="en-GB" sz="1800" dirty="0">
                <a:latin typeface="Open Sans Light" pitchFamily="2" charset="0"/>
                <a:ea typeface="Open Sans Light" pitchFamily="2" charset="0"/>
                <a:cs typeface="Open Sans Light" pitchFamily="2" charset="0"/>
              </a:rPr>
              <a:t> </a:t>
            </a:r>
            <a:r>
              <a:rPr lang="en-GB" sz="1800" dirty="0" err="1">
                <a:latin typeface="Open Sans Light" pitchFamily="2" charset="0"/>
                <a:ea typeface="Open Sans Light" pitchFamily="2" charset="0"/>
                <a:cs typeface="Open Sans Light" pitchFamily="2" charset="0"/>
              </a:rPr>
              <a:t>interných</a:t>
            </a:r>
            <a:r>
              <a:rPr lang="en-GB" sz="1800" dirty="0">
                <a:latin typeface="Open Sans Light" pitchFamily="2" charset="0"/>
                <a:ea typeface="Open Sans Light" pitchFamily="2" charset="0"/>
                <a:cs typeface="Open Sans Light" pitchFamily="2" charset="0"/>
              </a:rPr>
              <a:t> </a:t>
            </a:r>
            <a:r>
              <a:rPr lang="en-GB" sz="1800" dirty="0" err="1">
                <a:latin typeface="Open Sans Light" pitchFamily="2" charset="0"/>
                <a:ea typeface="Open Sans Light" pitchFamily="2" charset="0"/>
                <a:cs typeface="Open Sans Light" pitchFamily="2" charset="0"/>
              </a:rPr>
              <a:t>expertov</a:t>
            </a:r>
            <a:r>
              <a:rPr lang="en-GB" sz="1800" dirty="0">
                <a:latin typeface="Open Sans Light" pitchFamily="2" charset="0"/>
                <a:ea typeface="Open Sans Light" pitchFamily="2" charset="0"/>
                <a:cs typeface="Open Sans Light" pitchFamily="2" charset="0"/>
              </a:rPr>
              <a:t>), je </a:t>
            </a:r>
            <a:r>
              <a:rPr lang="en-GB" sz="1800" dirty="0" err="1">
                <a:latin typeface="Open Sans Light" pitchFamily="2" charset="0"/>
                <a:ea typeface="Open Sans Light" pitchFamily="2" charset="0"/>
                <a:cs typeface="Open Sans Light" pitchFamily="2" charset="0"/>
              </a:rPr>
              <a:t>možné</a:t>
            </a:r>
            <a:r>
              <a:rPr lang="en-GB" sz="1800" dirty="0">
                <a:latin typeface="Open Sans Light" pitchFamily="2" charset="0"/>
                <a:ea typeface="Open Sans Light" pitchFamily="2" charset="0"/>
                <a:cs typeface="Open Sans Light" pitchFamily="2" charset="0"/>
              </a:rPr>
              <a:t> </a:t>
            </a:r>
            <a:r>
              <a:rPr lang="en-GB" sz="1800" dirty="0" err="1">
                <a:latin typeface="Open Sans Light" pitchFamily="2" charset="0"/>
                <a:ea typeface="Open Sans Light" pitchFamily="2" charset="0"/>
                <a:cs typeface="Open Sans Light" pitchFamily="2" charset="0"/>
              </a:rPr>
              <a:t>plánovať</a:t>
            </a:r>
            <a:r>
              <a:rPr lang="en-GB" sz="1800" dirty="0">
                <a:latin typeface="Open Sans Light" pitchFamily="2" charset="0"/>
                <a:ea typeface="Open Sans Light" pitchFamily="2" charset="0"/>
                <a:cs typeface="Open Sans Light" pitchFamily="2" charset="0"/>
              </a:rPr>
              <a:t> a </a:t>
            </a:r>
            <a:r>
              <a:rPr lang="en-GB" sz="1800" dirty="0" err="1">
                <a:latin typeface="Open Sans Light" pitchFamily="2" charset="0"/>
                <a:ea typeface="Open Sans Light" pitchFamily="2" charset="0"/>
                <a:cs typeface="Open Sans Light" pitchFamily="2" charset="0"/>
              </a:rPr>
              <a:t>uhrádzať</a:t>
            </a:r>
            <a:r>
              <a:rPr lang="en-GB" sz="1800" dirty="0">
                <a:latin typeface="Open Sans Light" pitchFamily="2" charset="0"/>
                <a:ea typeface="Open Sans Light" pitchFamily="2" charset="0"/>
                <a:cs typeface="Open Sans Light" pitchFamily="2" charset="0"/>
              </a:rPr>
              <a:t> </a:t>
            </a:r>
            <a:r>
              <a:rPr lang="en-GB" sz="1800" dirty="0" err="1">
                <a:latin typeface="Open Sans Light" pitchFamily="2" charset="0"/>
                <a:ea typeface="Open Sans Light" pitchFamily="2" charset="0"/>
                <a:cs typeface="Open Sans Light" pitchFamily="2" charset="0"/>
              </a:rPr>
              <a:t>osobné</a:t>
            </a:r>
            <a:r>
              <a:rPr lang="en-GB" sz="1800" dirty="0">
                <a:latin typeface="Open Sans Light" pitchFamily="2" charset="0"/>
                <a:ea typeface="Open Sans Light" pitchFamily="2" charset="0"/>
                <a:cs typeface="Open Sans Light" pitchFamily="2" charset="0"/>
              </a:rPr>
              <a:t> </a:t>
            </a:r>
            <a:r>
              <a:rPr lang="en-GB" sz="1800" dirty="0" err="1">
                <a:latin typeface="Open Sans Light" pitchFamily="2" charset="0"/>
                <a:ea typeface="Open Sans Light" pitchFamily="2" charset="0"/>
                <a:cs typeface="Open Sans Light" pitchFamily="2" charset="0"/>
              </a:rPr>
              <a:t>náklady</a:t>
            </a:r>
            <a:r>
              <a:rPr lang="en-GB" sz="1800" dirty="0">
                <a:latin typeface="Open Sans Light" pitchFamily="2" charset="0"/>
                <a:ea typeface="Open Sans Light" pitchFamily="2" charset="0"/>
                <a:cs typeface="Open Sans Light" pitchFamily="2" charset="0"/>
              </a:rPr>
              <a:t> </a:t>
            </a:r>
            <a:r>
              <a:rPr lang="en-GB" sz="1800" dirty="0" err="1">
                <a:latin typeface="Open Sans Light" pitchFamily="2" charset="0"/>
                <a:ea typeface="Open Sans Light" pitchFamily="2" charset="0"/>
                <a:cs typeface="Open Sans Light" pitchFamily="2" charset="0"/>
              </a:rPr>
              <a:t>na</a:t>
            </a:r>
            <a:r>
              <a:rPr lang="en-GB" sz="1800" dirty="0">
                <a:latin typeface="Open Sans Light" pitchFamily="2" charset="0"/>
                <a:ea typeface="Open Sans Light" pitchFamily="2" charset="0"/>
                <a:cs typeface="Open Sans Light" pitchFamily="2" charset="0"/>
              </a:rPr>
              <a:t> </a:t>
            </a:r>
            <a:r>
              <a:rPr lang="en-GB" sz="1800" dirty="0" err="1">
                <a:latin typeface="Open Sans Light" pitchFamily="2" charset="0"/>
                <a:ea typeface="Open Sans Light" pitchFamily="2" charset="0"/>
                <a:cs typeface="Open Sans Light" pitchFamily="2" charset="0"/>
              </a:rPr>
              <a:t>základe</a:t>
            </a:r>
            <a:r>
              <a:rPr lang="en-GB" sz="1800" dirty="0">
                <a:latin typeface="Open Sans Light" pitchFamily="2" charset="0"/>
                <a:ea typeface="Open Sans Light" pitchFamily="2" charset="0"/>
                <a:cs typeface="Open Sans Light" pitchFamily="2" charset="0"/>
              </a:rPr>
              <a:t> </a:t>
            </a:r>
            <a:r>
              <a:rPr lang="en-GB" sz="1800" dirty="0" err="1">
                <a:latin typeface="Open Sans Light" pitchFamily="2" charset="0"/>
                <a:ea typeface="Open Sans Light" pitchFamily="2" charset="0"/>
                <a:cs typeface="Open Sans Light" pitchFamily="2" charset="0"/>
              </a:rPr>
              <a:t>skutočných</a:t>
            </a:r>
            <a:r>
              <a:rPr lang="en-GB" sz="1800" dirty="0">
                <a:latin typeface="Open Sans Light" pitchFamily="2" charset="0"/>
                <a:ea typeface="Open Sans Light" pitchFamily="2" charset="0"/>
                <a:cs typeface="Open Sans Light" pitchFamily="2" charset="0"/>
              </a:rPr>
              <a:t> </a:t>
            </a:r>
            <a:r>
              <a:rPr lang="en-GB" sz="1800" dirty="0" err="1">
                <a:latin typeface="Open Sans Light" pitchFamily="2" charset="0"/>
                <a:ea typeface="Open Sans Light" pitchFamily="2" charset="0"/>
                <a:cs typeface="Open Sans Light" pitchFamily="2" charset="0"/>
              </a:rPr>
              <a:t>nákladov</a:t>
            </a:r>
            <a:r>
              <a:rPr lang="en-GB" sz="1800" dirty="0">
                <a:latin typeface="Open Sans Light" pitchFamily="2" charset="0"/>
                <a:ea typeface="Open Sans Light" pitchFamily="2" charset="0"/>
                <a:cs typeface="Open Sans Light" pitchFamily="2" charset="0"/>
              </a:rPr>
              <a:t>. </a:t>
            </a:r>
            <a:r>
              <a:rPr lang="en-GB" sz="1800" dirty="0" err="1">
                <a:latin typeface="Open Sans Light" pitchFamily="2" charset="0"/>
                <a:ea typeface="Open Sans Light" pitchFamily="2" charset="0"/>
                <a:cs typeface="Open Sans Light" pitchFamily="2" charset="0"/>
              </a:rPr>
              <a:t>Uplatniteľná</a:t>
            </a:r>
            <a:r>
              <a:rPr lang="en-GB" sz="1800" dirty="0">
                <a:latin typeface="Open Sans Light" pitchFamily="2" charset="0"/>
                <a:ea typeface="Open Sans Light" pitchFamily="2" charset="0"/>
                <a:cs typeface="Open Sans Light" pitchFamily="2" charset="0"/>
              </a:rPr>
              <a:t> </a:t>
            </a:r>
            <a:r>
              <a:rPr lang="en-GB" sz="1800" dirty="0" err="1">
                <a:latin typeface="Open Sans Light" pitchFamily="2" charset="0"/>
                <a:ea typeface="Open Sans Light" pitchFamily="2" charset="0"/>
                <a:cs typeface="Open Sans Light" pitchFamily="2" charset="0"/>
              </a:rPr>
              <a:t>paušálna</a:t>
            </a:r>
            <a:r>
              <a:rPr lang="en-GB" sz="1800" dirty="0">
                <a:latin typeface="Open Sans Light" pitchFamily="2" charset="0"/>
                <a:ea typeface="Open Sans Light" pitchFamily="2" charset="0"/>
                <a:cs typeface="Open Sans Light" pitchFamily="2" charset="0"/>
              </a:rPr>
              <a:t> </a:t>
            </a:r>
            <a:r>
              <a:rPr lang="en-GB" sz="1800" dirty="0" err="1">
                <a:latin typeface="Open Sans Light" pitchFamily="2" charset="0"/>
                <a:ea typeface="Open Sans Light" pitchFamily="2" charset="0"/>
                <a:cs typeface="Open Sans Light" pitchFamily="2" charset="0"/>
              </a:rPr>
              <a:t>sadzba</a:t>
            </a:r>
            <a:r>
              <a:rPr lang="en-GB" sz="1800" dirty="0">
                <a:latin typeface="Open Sans Light" pitchFamily="2" charset="0"/>
                <a:ea typeface="Open Sans Light" pitchFamily="2" charset="0"/>
                <a:cs typeface="Open Sans Light" pitchFamily="2" charset="0"/>
              </a:rPr>
              <a:t> je </a:t>
            </a:r>
            <a:r>
              <a:rPr lang="en-GB" sz="1800" dirty="0" err="1">
                <a:latin typeface="Open Sans Light" pitchFamily="2" charset="0"/>
                <a:ea typeface="Open Sans Light" pitchFamily="2" charset="0"/>
                <a:cs typeface="Open Sans Light" pitchFamily="2" charset="0"/>
              </a:rPr>
              <a:t>definovaná</a:t>
            </a:r>
            <a:r>
              <a:rPr lang="en-GB" sz="1800" dirty="0">
                <a:latin typeface="Open Sans Light" pitchFamily="2" charset="0"/>
                <a:ea typeface="Open Sans Light" pitchFamily="2" charset="0"/>
                <a:cs typeface="Open Sans Light" pitchFamily="2" charset="0"/>
              </a:rPr>
              <a:t> </a:t>
            </a:r>
            <a:r>
              <a:rPr lang="en-GB" sz="1800" dirty="0" err="1">
                <a:latin typeface="Open Sans Light" pitchFamily="2" charset="0"/>
                <a:ea typeface="Open Sans Light" pitchFamily="2" charset="0"/>
                <a:cs typeface="Open Sans Light" pitchFamily="2" charset="0"/>
              </a:rPr>
              <a:t>ako</a:t>
            </a:r>
            <a:r>
              <a:rPr lang="en-GB" sz="1800" dirty="0">
                <a:latin typeface="Open Sans Light" pitchFamily="2" charset="0"/>
                <a:ea typeface="Open Sans Light" pitchFamily="2" charset="0"/>
                <a:cs typeface="Open Sans Light" pitchFamily="2" charset="0"/>
              </a:rPr>
              <a:t> </a:t>
            </a:r>
            <a:r>
              <a:rPr lang="en-GB" sz="1800" dirty="0" err="1">
                <a:latin typeface="Open Sans Light" pitchFamily="2" charset="0"/>
                <a:ea typeface="Open Sans Light" pitchFamily="2" charset="0"/>
                <a:cs typeface="Open Sans Light" pitchFamily="2" charset="0"/>
              </a:rPr>
              <a:t>percento</a:t>
            </a:r>
            <a:r>
              <a:rPr lang="en-GB" sz="1800" dirty="0">
                <a:latin typeface="Open Sans Light" pitchFamily="2" charset="0"/>
                <a:ea typeface="Open Sans Light" pitchFamily="2" charset="0"/>
                <a:cs typeface="Open Sans Light" pitchFamily="2" charset="0"/>
              </a:rPr>
              <a:t> </a:t>
            </a:r>
            <a:r>
              <a:rPr lang="en-GB" sz="1800" dirty="0" err="1">
                <a:latin typeface="Open Sans Light" pitchFamily="2" charset="0"/>
                <a:ea typeface="Open Sans Light" pitchFamily="2" charset="0"/>
                <a:cs typeface="Open Sans Light" pitchFamily="2" charset="0"/>
              </a:rPr>
              <a:t>nákladov</a:t>
            </a:r>
            <a:r>
              <a:rPr lang="en-GB" sz="1800" dirty="0">
                <a:latin typeface="Open Sans Light" pitchFamily="2" charset="0"/>
                <a:ea typeface="Open Sans Light" pitchFamily="2" charset="0"/>
                <a:cs typeface="Open Sans Light" pitchFamily="2" charset="0"/>
              </a:rPr>
              <a:t> </a:t>
            </a:r>
            <a:r>
              <a:rPr lang="en-GB" sz="1800" dirty="0" err="1">
                <a:latin typeface="Open Sans Light" pitchFamily="2" charset="0"/>
                <a:ea typeface="Open Sans Light" pitchFamily="2" charset="0"/>
                <a:cs typeface="Open Sans Light" pitchFamily="2" charset="0"/>
              </a:rPr>
              <a:t>na</a:t>
            </a:r>
            <a:r>
              <a:rPr lang="en-GB" sz="1800" dirty="0">
                <a:latin typeface="Open Sans Light" pitchFamily="2" charset="0"/>
                <a:ea typeface="Open Sans Light" pitchFamily="2" charset="0"/>
                <a:cs typeface="Open Sans Light" pitchFamily="2" charset="0"/>
              </a:rPr>
              <a:t> </a:t>
            </a:r>
            <a:r>
              <a:rPr lang="en-GB" sz="1800" dirty="0" err="1">
                <a:latin typeface="Open Sans Light" pitchFamily="2" charset="0"/>
                <a:ea typeface="Open Sans Light" pitchFamily="2" charset="0"/>
                <a:cs typeface="Open Sans Light" pitchFamily="2" charset="0"/>
              </a:rPr>
              <a:t>zamestnancov</a:t>
            </a:r>
            <a:r>
              <a:rPr lang="en-GB" sz="1800" dirty="0">
                <a:latin typeface="Open Sans Light" pitchFamily="2" charset="0"/>
                <a:ea typeface="Open Sans Light" pitchFamily="2" charset="0"/>
                <a:cs typeface="Open Sans Light" pitchFamily="2" charset="0"/>
              </a:rPr>
              <a:t>;</a:t>
            </a:r>
            <a:endParaRPr lang="hu-HU" sz="1800" dirty="0">
              <a:latin typeface="Open Sans Light" pitchFamily="2" charset="0"/>
              <a:ea typeface="Open Sans Light" pitchFamily="2" charset="0"/>
              <a:cs typeface="Open Sans Light" pitchFamily="2" charset="0"/>
            </a:endParaRPr>
          </a:p>
          <a:p>
            <a:pPr marL="0" indent="0">
              <a:buClr>
                <a:schemeClr val="accent1">
                  <a:lumMod val="75000"/>
                </a:schemeClr>
              </a:buClr>
              <a:buNone/>
            </a:pPr>
            <a:endParaRPr lang="en-GB" sz="1200" dirty="0">
              <a:latin typeface="Open Sans Light" pitchFamily="2" charset="0"/>
              <a:ea typeface="Open Sans Light" pitchFamily="2" charset="0"/>
              <a:cs typeface="Open Sans Light" pitchFamily="2" charset="0"/>
            </a:endParaRPr>
          </a:p>
        </p:txBody>
      </p:sp>
      <p:sp>
        <p:nvSpPr>
          <p:cNvPr id="8" name="Slide Number Placeholder 7">
            <a:extLst>
              <a:ext uri="{FF2B5EF4-FFF2-40B4-BE49-F238E27FC236}">
                <a16:creationId xmlns="" xmlns:a16="http://schemas.microsoft.com/office/drawing/2014/main" id="{A5490C42-D944-4943-A5A7-4CE426B664EC}"/>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4591978-1342-554A-82AC-B12872A7F26C}" type="slidenum">
              <a:rPr kumimoji="0" lang="x-non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0" lang="x-none"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4" name="Rectangle 3">
            <a:extLst>
              <a:ext uri="{FF2B5EF4-FFF2-40B4-BE49-F238E27FC236}">
                <a16:creationId xmlns="" xmlns:a16="http://schemas.microsoft.com/office/drawing/2014/main" id="{F0B509F7-F938-4826-9EC2-43BC0AF86086}"/>
              </a:ext>
            </a:extLst>
          </p:cNvPr>
          <p:cNvSpPr/>
          <p:nvPr/>
        </p:nvSpPr>
        <p:spPr>
          <a:xfrm>
            <a:off x="1324946" y="5067771"/>
            <a:ext cx="7190403" cy="1200329"/>
          </a:xfrm>
          <a:prstGeom prst="rect">
            <a:avLst/>
          </a:prstGeom>
        </p:spPr>
        <p:txBody>
          <a:bodyPr wrap="square">
            <a:spAutoFit/>
          </a:bodyPr>
          <a:lstStyle/>
          <a:p>
            <a:pPr algn="just">
              <a:buClr>
                <a:schemeClr val="accent1">
                  <a:lumMod val="75000"/>
                </a:schemeClr>
              </a:buClr>
            </a:pPr>
            <a:r>
              <a:rPr lang="hu-HU" i="1" dirty="0" smtClean="0">
                <a:latin typeface="Open Sans Light" pitchFamily="2" charset="0"/>
                <a:ea typeface="Open Sans Light" pitchFamily="2" charset="0"/>
                <a:cs typeface="Open Sans Light" pitchFamily="2" charset="0"/>
              </a:rPr>
              <a:t>SSP </a:t>
            </a:r>
            <a:r>
              <a:rPr lang="hu-HU" i="1" dirty="0">
                <a:latin typeface="Open Sans Light" pitchFamily="2" charset="0"/>
                <a:ea typeface="Open Sans Light" pitchFamily="2" charset="0"/>
                <a:cs typeface="Open Sans Light" pitchFamily="2" charset="0"/>
              </a:rPr>
              <a:t>a </a:t>
            </a:r>
            <a:r>
              <a:rPr lang="hu-HU" i="1" dirty="0" err="1" smtClean="0">
                <a:latin typeface="Open Sans Light" pitchFamily="2" charset="0"/>
                <a:ea typeface="Open Sans Light" pitchFamily="2" charset="0"/>
                <a:cs typeface="Open Sans Light" pitchFamily="2" charset="0"/>
              </a:rPr>
              <a:t>bez</a:t>
            </a:r>
            <a:r>
              <a:rPr lang="en-GB" i="1" dirty="0" err="1" smtClean="0">
                <a:latin typeface="Open Sans Light" pitchFamily="2" charset="0"/>
                <a:ea typeface="Open Sans Light" pitchFamily="2" charset="0"/>
                <a:cs typeface="Open Sans Light" pitchFamily="2" charset="0"/>
              </a:rPr>
              <a:t>infraštrukt</a:t>
            </a:r>
            <a:r>
              <a:rPr lang="hu-HU" i="1" dirty="0" err="1" smtClean="0">
                <a:latin typeface="Open Sans Light" pitchFamily="2" charset="0"/>
                <a:ea typeface="Open Sans Light" pitchFamily="2" charset="0"/>
                <a:cs typeface="Open Sans Light" pitchFamily="2" charset="0"/>
              </a:rPr>
              <a:t>uráln</a:t>
            </a:r>
            <a:r>
              <a:rPr lang="en-GB" i="1" dirty="0" smtClean="0">
                <a:latin typeface="Open Sans Light" pitchFamily="2" charset="0"/>
                <a:ea typeface="Open Sans Light" pitchFamily="2" charset="0"/>
                <a:cs typeface="Open Sans Light" pitchFamily="2" charset="0"/>
              </a:rPr>
              <a:t>y</a:t>
            </a:r>
            <a:r>
              <a:rPr lang="hu-HU" i="1" dirty="0" smtClean="0">
                <a:latin typeface="Open Sans Light" pitchFamily="2" charset="0"/>
                <a:ea typeface="Open Sans Light" pitchFamily="2" charset="0"/>
                <a:cs typeface="Open Sans Light" pitchFamily="2" charset="0"/>
              </a:rPr>
              <a:t> </a:t>
            </a:r>
            <a:r>
              <a:rPr lang="hu-HU" i="1" dirty="0">
                <a:latin typeface="Open Sans Light" pitchFamily="2" charset="0"/>
                <a:ea typeface="Open Sans Light" pitchFamily="2" charset="0"/>
                <a:cs typeface="Open Sans Light" pitchFamily="2" charset="0"/>
              </a:rPr>
              <a:t>RSP </a:t>
            </a:r>
            <a:r>
              <a:rPr lang="hu-HU" i="1" dirty="0" err="1">
                <a:latin typeface="Open Sans Light" pitchFamily="2" charset="0"/>
                <a:ea typeface="Open Sans Light" pitchFamily="2" charset="0"/>
                <a:cs typeface="Open Sans Light" pitchFamily="2" charset="0"/>
              </a:rPr>
              <a:t>si</a:t>
            </a:r>
            <a:r>
              <a:rPr lang="hu-HU" i="1" dirty="0">
                <a:latin typeface="Open Sans Light" pitchFamily="2" charset="0"/>
                <a:ea typeface="Open Sans Light" pitchFamily="2" charset="0"/>
                <a:cs typeface="Open Sans Light" pitchFamily="2" charset="0"/>
              </a:rPr>
              <a:t> </a:t>
            </a:r>
            <a:r>
              <a:rPr lang="hu-HU" i="1" dirty="0" err="1">
                <a:latin typeface="Open Sans Light" pitchFamily="2" charset="0"/>
                <a:ea typeface="Open Sans Light" pitchFamily="2" charset="0"/>
                <a:cs typeface="Open Sans Light" pitchFamily="2" charset="0"/>
              </a:rPr>
              <a:t>môžu</a:t>
            </a:r>
            <a:r>
              <a:rPr lang="hu-HU" i="1" dirty="0">
                <a:latin typeface="Open Sans Light" pitchFamily="2" charset="0"/>
                <a:ea typeface="Open Sans Light" pitchFamily="2" charset="0"/>
                <a:cs typeface="Open Sans Light" pitchFamily="2" charset="0"/>
              </a:rPr>
              <a:t> </a:t>
            </a:r>
            <a:r>
              <a:rPr lang="hu-HU" i="1" dirty="0" err="1">
                <a:latin typeface="Open Sans Light" pitchFamily="2" charset="0"/>
                <a:ea typeface="Open Sans Light" pitchFamily="2" charset="0"/>
                <a:cs typeface="Open Sans Light" pitchFamily="2" charset="0"/>
              </a:rPr>
              <a:t>vybrať</a:t>
            </a:r>
            <a:r>
              <a:rPr lang="hu-HU" i="1" dirty="0">
                <a:latin typeface="Open Sans Light" pitchFamily="2" charset="0"/>
                <a:ea typeface="Open Sans Light" pitchFamily="2" charset="0"/>
                <a:cs typeface="Open Sans Light" pitchFamily="2" charset="0"/>
              </a:rPr>
              <a:t> z </a:t>
            </a:r>
            <a:r>
              <a:rPr lang="hu-HU" i="1" dirty="0" err="1">
                <a:latin typeface="Open Sans Light" pitchFamily="2" charset="0"/>
                <a:ea typeface="Open Sans Light" pitchFamily="2" charset="0"/>
                <a:cs typeface="Open Sans Light" pitchFamily="2" charset="0"/>
              </a:rPr>
              <a:t>dvoch</a:t>
            </a:r>
            <a:r>
              <a:rPr lang="hu-HU" i="1" dirty="0">
                <a:latin typeface="Open Sans Light" pitchFamily="2" charset="0"/>
                <a:ea typeface="Open Sans Light" pitchFamily="2" charset="0"/>
                <a:cs typeface="Open Sans Light" pitchFamily="2" charset="0"/>
              </a:rPr>
              <a:t> </a:t>
            </a:r>
            <a:r>
              <a:rPr lang="hu-HU" i="1" dirty="0" err="1">
                <a:latin typeface="Open Sans Light" pitchFamily="2" charset="0"/>
                <a:ea typeface="Open Sans Light" pitchFamily="2" charset="0"/>
                <a:cs typeface="Open Sans Light" pitchFamily="2" charset="0"/>
              </a:rPr>
              <a:t>rôznych</a:t>
            </a:r>
            <a:r>
              <a:rPr lang="hu-HU" i="1" dirty="0">
                <a:latin typeface="Open Sans Light" pitchFamily="2" charset="0"/>
                <a:ea typeface="Open Sans Light" pitchFamily="2" charset="0"/>
                <a:cs typeface="Open Sans Light" pitchFamily="2" charset="0"/>
              </a:rPr>
              <a:t> </a:t>
            </a:r>
            <a:r>
              <a:rPr lang="hu-HU" i="1" dirty="0" err="1">
                <a:latin typeface="Open Sans Light" pitchFamily="2" charset="0"/>
                <a:ea typeface="Open Sans Light" pitchFamily="2" charset="0"/>
                <a:cs typeface="Open Sans Light" pitchFamily="2" charset="0"/>
              </a:rPr>
              <a:t>možností</a:t>
            </a:r>
            <a:r>
              <a:rPr lang="hu-HU" i="1" dirty="0">
                <a:latin typeface="Open Sans Light" pitchFamily="2" charset="0"/>
                <a:ea typeface="Open Sans Light" pitchFamily="2" charset="0"/>
                <a:cs typeface="Open Sans Light" pitchFamily="2" charset="0"/>
              </a:rPr>
              <a:t>: </a:t>
            </a:r>
            <a:r>
              <a:rPr lang="hu-HU" i="1" dirty="0" err="1">
                <a:latin typeface="Open Sans Light" pitchFamily="2" charset="0"/>
                <a:ea typeface="Open Sans Light" pitchFamily="2" charset="0"/>
                <a:cs typeface="Open Sans Light" pitchFamily="2" charset="0"/>
              </a:rPr>
              <a:t>úhrada</a:t>
            </a:r>
            <a:r>
              <a:rPr lang="hu-HU" i="1" dirty="0">
                <a:latin typeface="Open Sans Light" pitchFamily="2" charset="0"/>
                <a:ea typeface="Open Sans Light" pitchFamily="2" charset="0"/>
                <a:cs typeface="Open Sans Light" pitchFamily="2" charset="0"/>
              </a:rPr>
              <a:t> </a:t>
            </a:r>
            <a:r>
              <a:rPr lang="hu-HU" i="1" dirty="0" err="1">
                <a:latin typeface="Open Sans Light" pitchFamily="2" charset="0"/>
                <a:ea typeface="Open Sans Light" pitchFamily="2" charset="0"/>
                <a:cs typeface="Open Sans Light" pitchFamily="2" charset="0"/>
              </a:rPr>
              <a:t>nákladov</a:t>
            </a:r>
            <a:r>
              <a:rPr lang="hu-HU" i="1" dirty="0">
                <a:latin typeface="Open Sans Light" pitchFamily="2" charset="0"/>
                <a:ea typeface="Open Sans Light" pitchFamily="2" charset="0"/>
                <a:cs typeface="Open Sans Light" pitchFamily="2" charset="0"/>
              </a:rPr>
              <a:t> na </a:t>
            </a:r>
            <a:r>
              <a:rPr lang="hu-HU" i="1" dirty="0" err="1">
                <a:latin typeface="Open Sans Light" pitchFamily="2" charset="0"/>
                <a:ea typeface="Open Sans Light" pitchFamily="2" charset="0"/>
                <a:cs typeface="Open Sans Light" pitchFamily="2" charset="0"/>
              </a:rPr>
              <a:t>zamestnancov</a:t>
            </a:r>
            <a:r>
              <a:rPr lang="hu-HU" i="1" dirty="0">
                <a:latin typeface="Open Sans Light" pitchFamily="2" charset="0"/>
                <a:ea typeface="Open Sans Light" pitchFamily="2" charset="0"/>
                <a:cs typeface="Open Sans Light" pitchFamily="2" charset="0"/>
              </a:rPr>
              <a:t> na </a:t>
            </a:r>
            <a:r>
              <a:rPr lang="hu-HU" i="1" dirty="0" err="1">
                <a:latin typeface="Open Sans Light" pitchFamily="2" charset="0"/>
                <a:ea typeface="Open Sans Light" pitchFamily="2" charset="0"/>
                <a:cs typeface="Open Sans Light" pitchFamily="2" charset="0"/>
              </a:rPr>
              <a:t>základe</a:t>
            </a:r>
            <a:r>
              <a:rPr lang="hu-HU" i="1" dirty="0">
                <a:latin typeface="Open Sans Light" pitchFamily="2" charset="0"/>
                <a:ea typeface="Open Sans Light" pitchFamily="2" charset="0"/>
                <a:cs typeface="Open Sans Light" pitchFamily="2" charset="0"/>
              </a:rPr>
              <a:t> </a:t>
            </a:r>
            <a:r>
              <a:rPr lang="hu-HU" i="1" dirty="0" err="1">
                <a:latin typeface="Open Sans Light" pitchFamily="2" charset="0"/>
                <a:ea typeface="Open Sans Light" pitchFamily="2" charset="0"/>
                <a:cs typeface="Open Sans Light" pitchFamily="2" charset="0"/>
              </a:rPr>
              <a:t>paušálnej</a:t>
            </a:r>
            <a:r>
              <a:rPr lang="hu-HU" i="1" dirty="0">
                <a:latin typeface="Open Sans Light" pitchFamily="2" charset="0"/>
                <a:ea typeface="Open Sans Light" pitchFamily="2" charset="0"/>
                <a:cs typeface="Open Sans Light" pitchFamily="2" charset="0"/>
              </a:rPr>
              <a:t> </a:t>
            </a:r>
            <a:r>
              <a:rPr lang="hu-HU" i="1" dirty="0" err="1">
                <a:latin typeface="Open Sans Light" pitchFamily="2" charset="0"/>
                <a:ea typeface="Open Sans Light" pitchFamily="2" charset="0"/>
                <a:cs typeface="Open Sans Light" pitchFamily="2" charset="0"/>
              </a:rPr>
              <a:t>sadzby</a:t>
            </a:r>
            <a:r>
              <a:rPr lang="hu-HU" i="1" dirty="0">
                <a:latin typeface="Open Sans Light" pitchFamily="2" charset="0"/>
                <a:ea typeface="Open Sans Light" pitchFamily="2" charset="0"/>
                <a:cs typeface="Open Sans Light" pitchFamily="2" charset="0"/>
              </a:rPr>
              <a:t> </a:t>
            </a:r>
            <a:r>
              <a:rPr lang="hu-HU" i="1" dirty="0" err="1">
                <a:latin typeface="Open Sans Light" pitchFamily="2" charset="0"/>
                <a:ea typeface="Open Sans Light" pitchFamily="2" charset="0"/>
                <a:cs typeface="Open Sans Light" pitchFamily="2" charset="0"/>
              </a:rPr>
              <a:t>alebo</a:t>
            </a:r>
            <a:r>
              <a:rPr lang="hu-HU" i="1" dirty="0">
                <a:latin typeface="Open Sans Light" pitchFamily="2" charset="0"/>
                <a:ea typeface="Open Sans Light" pitchFamily="2" charset="0"/>
                <a:cs typeface="Open Sans Light" pitchFamily="2" charset="0"/>
              </a:rPr>
              <a:t> </a:t>
            </a:r>
            <a:r>
              <a:rPr lang="hu-HU" i="1" dirty="0" err="1">
                <a:latin typeface="Open Sans Light" pitchFamily="2" charset="0"/>
                <a:ea typeface="Open Sans Light" pitchFamily="2" charset="0"/>
                <a:cs typeface="Open Sans Light" pitchFamily="2" charset="0"/>
              </a:rPr>
              <a:t>úhrada</a:t>
            </a:r>
            <a:r>
              <a:rPr lang="hu-HU" i="1" dirty="0">
                <a:latin typeface="Open Sans Light" pitchFamily="2" charset="0"/>
                <a:ea typeface="Open Sans Light" pitchFamily="2" charset="0"/>
                <a:cs typeface="Open Sans Light" pitchFamily="2" charset="0"/>
              </a:rPr>
              <a:t> </a:t>
            </a:r>
            <a:r>
              <a:rPr lang="hu-HU" i="1" dirty="0" err="1">
                <a:latin typeface="Open Sans Light" pitchFamily="2" charset="0"/>
                <a:ea typeface="Open Sans Light" pitchFamily="2" charset="0"/>
                <a:cs typeface="Open Sans Light" pitchFamily="2" charset="0"/>
              </a:rPr>
              <a:t>nákladov</a:t>
            </a:r>
            <a:r>
              <a:rPr lang="hu-HU" i="1" dirty="0">
                <a:latin typeface="Open Sans Light" pitchFamily="2" charset="0"/>
                <a:ea typeface="Open Sans Light" pitchFamily="2" charset="0"/>
                <a:cs typeface="Open Sans Light" pitchFamily="2" charset="0"/>
              </a:rPr>
              <a:t> na </a:t>
            </a:r>
            <a:r>
              <a:rPr lang="hu-HU" i="1" dirty="0" err="1">
                <a:latin typeface="Open Sans Light" pitchFamily="2" charset="0"/>
                <a:ea typeface="Open Sans Light" pitchFamily="2" charset="0"/>
                <a:cs typeface="Open Sans Light" pitchFamily="2" charset="0"/>
              </a:rPr>
              <a:t>zamestnancov</a:t>
            </a:r>
            <a:r>
              <a:rPr lang="hu-HU" i="1" dirty="0">
                <a:latin typeface="Open Sans Light" pitchFamily="2" charset="0"/>
                <a:ea typeface="Open Sans Light" pitchFamily="2" charset="0"/>
                <a:cs typeface="Open Sans Light" pitchFamily="2" charset="0"/>
              </a:rPr>
              <a:t> na </a:t>
            </a:r>
            <a:r>
              <a:rPr lang="hu-HU" i="1" dirty="0" err="1">
                <a:latin typeface="Open Sans Light" pitchFamily="2" charset="0"/>
                <a:ea typeface="Open Sans Light" pitchFamily="2" charset="0"/>
                <a:cs typeface="Open Sans Light" pitchFamily="2" charset="0"/>
              </a:rPr>
              <a:t>základe</a:t>
            </a:r>
            <a:r>
              <a:rPr lang="hu-HU" i="1" dirty="0">
                <a:latin typeface="Open Sans Light" pitchFamily="2" charset="0"/>
                <a:ea typeface="Open Sans Light" pitchFamily="2" charset="0"/>
                <a:cs typeface="Open Sans Light" pitchFamily="2" charset="0"/>
              </a:rPr>
              <a:t> </a:t>
            </a:r>
            <a:r>
              <a:rPr lang="hu-HU" i="1" dirty="0" err="1">
                <a:latin typeface="Open Sans Light" pitchFamily="2" charset="0"/>
                <a:ea typeface="Open Sans Light" pitchFamily="2" charset="0"/>
                <a:cs typeface="Open Sans Light" pitchFamily="2" charset="0"/>
              </a:rPr>
              <a:t>skutočných</a:t>
            </a:r>
            <a:r>
              <a:rPr lang="hu-HU" i="1" dirty="0">
                <a:latin typeface="Open Sans Light" pitchFamily="2" charset="0"/>
                <a:ea typeface="Open Sans Light" pitchFamily="2" charset="0"/>
                <a:cs typeface="Open Sans Light" pitchFamily="2" charset="0"/>
              </a:rPr>
              <a:t> </a:t>
            </a:r>
            <a:r>
              <a:rPr lang="hu-HU" i="1" dirty="0" err="1">
                <a:latin typeface="Open Sans Light" pitchFamily="2" charset="0"/>
                <a:ea typeface="Open Sans Light" pitchFamily="2" charset="0"/>
                <a:cs typeface="Open Sans Light" pitchFamily="2" charset="0"/>
              </a:rPr>
              <a:t>nákladov</a:t>
            </a:r>
            <a:r>
              <a:rPr lang="hu-HU" i="1" dirty="0">
                <a:latin typeface="Open Sans Light" pitchFamily="2" charset="0"/>
                <a:ea typeface="Open Sans Light" pitchFamily="2" charset="0"/>
                <a:cs typeface="Open Sans Light" pitchFamily="2" charset="0"/>
              </a:rPr>
              <a:t>.</a:t>
            </a:r>
            <a:endParaRPr lang="en-GB" i="1" dirty="0">
              <a:latin typeface="Open Sans Light" pitchFamily="2" charset="0"/>
              <a:ea typeface="Open Sans Light" pitchFamily="2" charset="0"/>
              <a:cs typeface="Open Sans Light" pitchFamily="2" charset="0"/>
            </a:endParaRPr>
          </a:p>
        </p:txBody>
      </p:sp>
      <p:pic>
        <p:nvPicPr>
          <p:cNvPr id="6" name="Graphic 5" descr="Lightbulb">
            <a:extLst>
              <a:ext uri="{FF2B5EF4-FFF2-40B4-BE49-F238E27FC236}">
                <a16:creationId xmlns="" xmlns:a16="http://schemas.microsoft.com/office/drawing/2014/main" id="{581D1A38-8A31-497B-AC44-11AE4D13A9EF}"/>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628650" y="5067771"/>
            <a:ext cx="696297" cy="646330"/>
          </a:xfrm>
          <a:prstGeom prst="rect">
            <a:avLst/>
          </a:prstGeom>
        </p:spPr>
      </p:pic>
    </p:spTree>
    <p:extLst>
      <p:ext uri="{BB962C8B-B14F-4D97-AF65-F5344CB8AC3E}">
        <p14:creationId xmlns:p14="http://schemas.microsoft.com/office/powerpoint/2010/main" val="8657141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b="1" dirty="0" err="1">
                <a:latin typeface="Open Sans ExtraBold" pitchFamily="2" charset="0"/>
                <a:ea typeface="Open Sans ExtraBold" pitchFamily="2" charset="0"/>
                <a:cs typeface="Open Sans ExtraBold" pitchFamily="2" charset="0"/>
              </a:rPr>
              <a:t>Typy</a:t>
            </a:r>
            <a:r>
              <a:rPr lang="hu-HU" b="1" dirty="0">
                <a:latin typeface="Open Sans ExtraBold" pitchFamily="2" charset="0"/>
                <a:ea typeface="Open Sans ExtraBold" pitchFamily="2" charset="0"/>
                <a:cs typeface="Open Sans ExtraBold" pitchFamily="2" charset="0"/>
              </a:rPr>
              <a:t> </a:t>
            </a:r>
            <a:r>
              <a:rPr lang="hu-HU" b="1" dirty="0" err="1">
                <a:latin typeface="Open Sans ExtraBold" pitchFamily="2" charset="0"/>
                <a:ea typeface="Open Sans ExtraBold" pitchFamily="2" charset="0"/>
                <a:cs typeface="Open Sans ExtraBold" pitchFamily="2" charset="0"/>
              </a:rPr>
              <a:t>rozpočtov</a:t>
            </a:r>
            <a:endParaRPr lang="hu-HU" dirty="0"/>
          </a:p>
        </p:txBody>
      </p:sp>
      <p:sp>
        <p:nvSpPr>
          <p:cNvPr id="4" name="Dia számának helye 3"/>
          <p:cNvSpPr>
            <a:spLocks noGrp="1"/>
          </p:cNvSpPr>
          <p:nvPr>
            <p:ph type="sldNum" sz="quarter" idx="12"/>
          </p:nvPr>
        </p:nvSpPr>
        <p:spPr/>
        <p:txBody>
          <a:bodyPr/>
          <a:lstStyle/>
          <a:p>
            <a:fld id="{14591978-1342-554A-82AC-B12872A7F26C}" type="slidenum">
              <a:rPr lang="x-none" smtClean="0"/>
              <a:t>36</a:t>
            </a:fld>
            <a:endParaRPr lang="x-none"/>
          </a:p>
        </p:txBody>
      </p:sp>
      <p:pic>
        <p:nvPicPr>
          <p:cNvPr id="5" name="table">
            <a:extLst>
              <a:ext uri="{FF2B5EF4-FFF2-40B4-BE49-F238E27FC236}">
                <a16:creationId xmlns="" xmlns:a16="http://schemas.microsoft.com/office/drawing/2014/main" id="{EFB823C3-8FF5-40B1-AE9C-30ED8BB08E18}"/>
              </a:ext>
            </a:extLst>
          </p:cNvPr>
          <p:cNvPicPr>
            <a:picLocks noGrp="1" noChangeAspect="1"/>
          </p:cNvPicPr>
          <p:nvPr>
            <p:ph idx="1"/>
          </p:nvPr>
        </p:nvPicPr>
        <p:blipFill>
          <a:blip r:embed="rId2"/>
          <a:stretch>
            <a:fillRect/>
          </a:stretch>
        </p:blipFill>
        <p:spPr>
          <a:xfrm>
            <a:off x="504838" y="1930400"/>
            <a:ext cx="8072250" cy="4110182"/>
          </a:xfrm>
          <a:prstGeom prst="rect">
            <a:avLst/>
          </a:prstGeom>
        </p:spPr>
      </p:pic>
    </p:spTree>
    <p:extLst>
      <p:ext uri="{BB962C8B-B14F-4D97-AF65-F5344CB8AC3E}">
        <p14:creationId xmlns:p14="http://schemas.microsoft.com/office/powerpoint/2010/main" val="13909728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DFB33F3-A665-2A1D-134E-9E244997B417}"/>
              </a:ext>
            </a:extLst>
          </p:cNvPr>
          <p:cNvSpPr>
            <a:spLocks noGrp="1"/>
          </p:cNvSpPr>
          <p:nvPr>
            <p:ph type="title"/>
          </p:nvPr>
        </p:nvSpPr>
        <p:spPr/>
        <p:txBody>
          <a:bodyPr>
            <a:normAutofit/>
          </a:bodyPr>
          <a:lstStyle/>
          <a:p>
            <a:r>
              <a:rPr lang="hu-HU" sz="2200" b="1" dirty="0">
                <a:solidFill>
                  <a:schemeClr val="accent1">
                    <a:lumMod val="75000"/>
                  </a:schemeClr>
                </a:solidFill>
                <a:latin typeface="Open Sans ExtraBold" pitchFamily="2" charset="0"/>
                <a:ea typeface="Open Sans ExtraBold" pitchFamily="2" charset="0"/>
                <a:cs typeface="Open Sans ExtraBold" pitchFamily="2" charset="0"/>
              </a:rPr>
              <a:t>OPRÁVNENOSŤ</a:t>
            </a:r>
            <a:br>
              <a:rPr lang="hu-HU" sz="2200" b="1" dirty="0">
                <a:solidFill>
                  <a:schemeClr val="accent1">
                    <a:lumMod val="75000"/>
                  </a:schemeClr>
                </a:solidFill>
                <a:latin typeface="Open Sans ExtraBold" pitchFamily="2" charset="0"/>
                <a:ea typeface="Open Sans ExtraBold" pitchFamily="2" charset="0"/>
                <a:cs typeface="Open Sans ExtraBold" pitchFamily="2" charset="0"/>
              </a:rPr>
            </a:br>
            <a:r>
              <a:rPr lang="hu-HU" sz="2200" b="1" dirty="0" err="1" smtClean="0">
                <a:latin typeface="Open Sans ExtraBold" pitchFamily="2" charset="0"/>
                <a:ea typeface="Open Sans ExtraBold" pitchFamily="2" charset="0"/>
                <a:cs typeface="Open Sans ExtraBold" pitchFamily="2" charset="0"/>
              </a:rPr>
              <a:t>Typy</a:t>
            </a:r>
            <a:r>
              <a:rPr lang="hu-HU" sz="2200" b="1" dirty="0" smtClean="0">
                <a:latin typeface="Open Sans ExtraBold" pitchFamily="2" charset="0"/>
                <a:ea typeface="Open Sans ExtraBold" pitchFamily="2" charset="0"/>
                <a:cs typeface="Open Sans ExtraBold" pitchFamily="2" charset="0"/>
              </a:rPr>
              <a:t> </a:t>
            </a:r>
            <a:r>
              <a:rPr lang="hu-HU" sz="2200" b="1" dirty="0" err="1" smtClean="0">
                <a:latin typeface="Open Sans ExtraBold" pitchFamily="2" charset="0"/>
                <a:ea typeface="Open Sans ExtraBold" pitchFamily="2" charset="0"/>
                <a:cs typeface="Open Sans ExtraBold" pitchFamily="2" charset="0"/>
              </a:rPr>
              <a:t>rozpočtov</a:t>
            </a:r>
            <a:r>
              <a:rPr lang="hu-HU" sz="2200" b="1" dirty="0" smtClean="0">
                <a:latin typeface="Open Sans ExtraBold" pitchFamily="2" charset="0"/>
                <a:ea typeface="Open Sans ExtraBold" pitchFamily="2" charset="0"/>
                <a:cs typeface="Open Sans ExtraBold" pitchFamily="2" charset="0"/>
              </a:rPr>
              <a:t> – </a:t>
            </a:r>
            <a:r>
              <a:rPr lang="hu-HU" sz="2200" b="1" dirty="0" err="1" smtClean="0">
                <a:latin typeface="Open Sans ExtraBold" pitchFamily="2" charset="0"/>
                <a:ea typeface="Open Sans ExtraBold" pitchFamily="2" charset="0"/>
                <a:cs typeface="Open Sans ExtraBold" pitchFamily="2" charset="0"/>
              </a:rPr>
              <a:t>kombinácia</a:t>
            </a:r>
            <a:r>
              <a:rPr lang="hu-HU" sz="2200" b="1" dirty="0" smtClean="0">
                <a:latin typeface="Open Sans ExtraBold" pitchFamily="2" charset="0"/>
                <a:ea typeface="Open Sans ExtraBold" pitchFamily="2" charset="0"/>
                <a:cs typeface="Open Sans ExtraBold" pitchFamily="2" charset="0"/>
              </a:rPr>
              <a:t> </a:t>
            </a:r>
            <a:r>
              <a:rPr lang="hu-HU" sz="2200" b="1" dirty="0" err="1" smtClean="0">
                <a:latin typeface="Open Sans ExtraBold" pitchFamily="2" charset="0"/>
                <a:ea typeface="Open Sans ExtraBold" pitchFamily="2" charset="0"/>
                <a:cs typeface="Open Sans ExtraBold" pitchFamily="2" charset="0"/>
              </a:rPr>
              <a:t>skutočných</a:t>
            </a:r>
            <a:r>
              <a:rPr lang="hu-HU" sz="2200" b="1" dirty="0" smtClean="0">
                <a:latin typeface="Open Sans ExtraBold" pitchFamily="2" charset="0"/>
                <a:ea typeface="Open Sans ExtraBold" pitchFamily="2" charset="0"/>
                <a:cs typeface="Open Sans ExtraBold" pitchFamily="2" charset="0"/>
              </a:rPr>
              <a:t> </a:t>
            </a:r>
            <a:r>
              <a:rPr lang="hu-HU" sz="2200" b="1" dirty="0" err="1" smtClean="0">
                <a:latin typeface="Open Sans ExtraBold" pitchFamily="2" charset="0"/>
                <a:ea typeface="Open Sans ExtraBold" pitchFamily="2" charset="0"/>
                <a:cs typeface="Open Sans ExtraBold" pitchFamily="2" charset="0"/>
              </a:rPr>
              <a:t>nákladov</a:t>
            </a:r>
            <a:r>
              <a:rPr lang="hu-HU" sz="2200" b="1" dirty="0" smtClean="0">
                <a:latin typeface="Open Sans ExtraBold" pitchFamily="2" charset="0"/>
                <a:ea typeface="Open Sans ExtraBold" pitchFamily="2" charset="0"/>
                <a:cs typeface="Open Sans ExtraBold" pitchFamily="2" charset="0"/>
              </a:rPr>
              <a:t> a </a:t>
            </a:r>
            <a:r>
              <a:rPr lang="hu-HU" sz="2200" b="1" dirty="0" err="1" smtClean="0">
                <a:latin typeface="Open Sans ExtraBold" pitchFamily="2" charset="0"/>
                <a:ea typeface="Open Sans ExtraBold" pitchFamily="2" charset="0"/>
                <a:cs typeface="Open Sans ExtraBold" pitchFamily="2" charset="0"/>
              </a:rPr>
              <a:t>paušálnych</a:t>
            </a:r>
            <a:r>
              <a:rPr lang="hu-HU" sz="2200" b="1" dirty="0" smtClean="0">
                <a:latin typeface="Open Sans ExtraBold" pitchFamily="2" charset="0"/>
                <a:ea typeface="Open Sans ExtraBold" pitchFamily="2" charset="0"/>
                <a:cs typeface="Open Sans ExtraBold" pitchFamily="2" charset="0"/>
              </a:rPr>
              <a:t> </a:t>
            </a:r>
            <a:r>
              <a:rPr lang="hu-HU" sz="2200" b="1" dirty="0" err="1" smtClean="0">
                <a:latin typeface="Open Sans ExtraBold" pitchFamily="2" charset="0"/>
                <a:ea typeface="Open Sans ExtraBold" pitchFamily="2" charset="0"/>
                <a:cs typeface="Open Sans ExtraBold" pitchFamily="2" charset="0"/>
              </a:rPr>
              <a:t>sadzieb</a:t>
            </a:r>
            <a:endParaRPr lang="x-none" sz="2200" b="1" dirty="0">
              <a:latin typeface="Open Sans ExtraBold" pitchFamily="2" charset="0"/>
              <a:ea typeface="Open Sans ExtraBold" pitchFamily="2" charset="0"/>
              <a:cs typeface="Open Sans ExtraBold" pitchFamily="2" charset="0"/>
            </a:endParaRPr>
          </a:p>
        </p:txBody>
      </p:sp>
      <p:graphicFrame>
        <p:nvGraphicFramePr>
          <p:cNvPr id="4" name="Content Placeholder 3">
            <a:extLst>
              <a:ext uri="{FF2B5EF4-FFF2-40B4-BE49-F238E27FC236}">
                <a16:creationId xmlns="" xmlns:a16="http://schemas.microsoft.com/office/drawing/2014/main" id="{A6E43B2B-7421-4B17-8E93-95978753C09F}"/>
              </a:ext>
            </a:extLst>
          </p:cNvPr>
          <p:cNvGraphicFramePr>
            <a:graphicFrameLocks noGrp="1"/>
          </p:cNvGraphicFramePr>
          <p:nvPr>
            <p:ph idx="1"/>
            <p:extLst>
              <p:ext uri="{D42A27DB-BD31-4B8C-83A1-F6EECF244321}">
                <p14:modId xmlns:p14="http://schemas.microsoft.com/office/powerpoint/2010/main" val="1252523640"/>
              </p:ext>
            </p:extLst>
          </p:nvPr>
        </p:nvGraphicFramePr>
        <p:xfrm>
          <a:off x="628649" y="1690688"/>
          <a:ext cx="7886700" cy="4066298"/>
        </p:xfrm>
        <a:graphic>
          <a:graphicData uri="http://schemas.openxmlformats.org/drawingml/2006/table">
            <a:tbl>
              <a:tblPr firstRow="1" firstCol="1" bandRow="1">
                <a:tableStyleId>{5C22544A-7EE6-4342-B048-85BDC9FD1C3A}</a:tableStyleId>
              </a:tblPr>
              <a:tblGrid>
                <a:gridCol w="520820">
                  <a:extLst>
                    <a:ext uri="{9D8B030D-6E8A-4147-A177-3AD203B41FA5}">
                      <a16:colId xmlns="" xmlns:a16="http://schemas.microsoft.com/office/drawing/2014/main" val="2207801702"/>
                    </a:ext>
                  </a:extLst>
                </a:gridCol>
                <a:gridCol w="1860071">
                  <a:extLst>
                    <a:ext uri="{9D8B030D-6E8A-4147-A177-3AD203B41FA5}">
                      <a16:colId xmlns="" xmlns:a16="http://schemas.microsoft.com/office/drawing/2014/main" val="4118406569"/>
                    </a:ext>
                  </a:extLst>
                </a:gridCol>
                <a:gridCol w="1785668">
                  <a:extLst>
                    <a:ext uri="{9D8B030D-6E8A-4147-A177-3AD203B41FA5}">
                      <a16:colId xmlns="" xmlns:a16="http://schemas.microsoft.com/office/drawing/2014/main" val="3750167988"/>
                    </a:ext>
                  </a:extLst>
                </a:gridCol>
                <a:gridCol w="1711265">
                  <a:extLst>
                    <a:ext uri="{9D8B030D-6E8A-4147-A177-3AD203B41FA5}">
                      <a16:colId xmlns="" xmlns:a16="http://schemas.microsoft.com/office/drawing/2014/main" val="2517109685"/>
                    </a:ext>
                  </a:extLst>
                </a:gridCol>
                <a:gridCol w="2008876">
                  <a:extLst>
                    <a:ext uri="{9D8B030D-6E8A-4147-A177-3AD203B41FA5}">
                      <a16:colId xmlns="" xmlns:a16="http://schemas.microsoft.com/office/drawing/2014/main" val="1811671513"/>
                    </a:ext>
                  </a:extLst>
                </a:gridCol>
              </a:tblGrid>
              <a:tr h="984307">
                <a:tc>
                  <a:txBody>
                    <a:bodyPr/>
                    <a:lstStyle/>
                    <a:p>
                      <a:pPr algn="l">
                        <a:lnSpc>
                          <a:spcPct val="107000"/>
                        </a:lnSpc>
                        <a:spcAft>
                          <a:spcPts val="800"/>
                        </a:spcAft>
                      </a:pPr>
                      <a:r>
                        <a:rPr lang="en-US" sz="1000" dirty="0">
                          <a:effectLst/>
                        </a:rPr>
                        <a:t> </a:t>
                      </a:r>
                      <a:endParaRPr lang="en-GB" sz="1100" dirty="0">
                        <a:effectLst/>
                        <a:latin typeface="Calibri" panose="020F0502020204030204" pitchFamily="34" charset="0"/>
                        <a:ea typeface="Times New Roman" panose="02020603050405020304" pitchFamily="18" charset="0"/>
                      </a:endParaRPr>
                    </a:p>
                  </a:txBody>
                  <a:tcPr marL="68580" marR="68580" marT="0" marB="0" anchor="ctr"/>
                </a:tc>
                <a:tc>
                  <a:txBody>
                    <a:bodyPr/>
                    <a:lstStyle/>
                    <a:p>
                      <a:pPr algn="l">
                        <a:lnSpc>
                          <a:spcPct val="107000"/>
                        </a:lnSpc>
                        <a:spcAft>
                          <a:spcPts val="800"/>
                        </a:spcAft>
                      </a:pPr>
                      <a:r>
                        <a:rPr lang="en-US" sz="1000" dirty="0">
                          <a:effectLst/>
                        </a:rPr>
                        <a:t> </a:t>
                      </a:r>
                      <a:endParaRPr lang="en-GB" sz="1100" dirty="0">
                        <a:effectLst/>
                        <a:latin typeface="Calibri" panose="020F0502020204030204" pitchFamily="34" charset="0"/>
                        <a:ea typeface="Times New Roman" panose="02020603050405020304" pitchFamily="18" charset="0"/>
                      </a:endParaRPr>
                    </a:p>
                  </a:txBody>
                  <a:tcPr marL="68580" marR="68580" marT="0" marB="0" anchor="ctr"/>
                </a:tc>
                <a:tc>
                  <a:txBody>
                    <a:bodyPr/>
                    <a:lstStyle/>
                    <a:p>
                      <a:pPr algn="ctr">
                        <a:lnSpc>
                          <a:spcPct val="107000"/>
                        </a:lnSpc>
                        <a:spcAft>
                          <a:spcPts val="800"/>
                        </a:spcAft>
                      </a:pPr>
                      <a:r>
                        <a:rPr lang="en-US" sz="1000" dirty="0">
                          <a:effectLst/>
                        </a:rPr>
                        <a:t>LSP </a:t>
                      </a:r>
                      <a:r>
                        <a:rPr lang="en-US" sz="1000" dirty="0" err="1" smtClean="0">
                          <a:effectLst/>
                        </a:rPr>
                        <a:t>proje</a:t>
                      </a:r>
                      <a:r>
                        <a:rPr lang="hu-HU" sz="1000" dirty="0" err="1" smtClean="0">
                          <a:effectLst/>
                        </a:rPr>
                        <a:t>ky</a:t>
                      </a:r>
                      <a:endParaRPr lang="en-GB" sz="1100" dirty="0">
                        <a:effectLst/>
                        <a:latin typeface="Calibri" panose="020F0502020204030204" pitchFamily="34" charset="0"/>
                        <a:ea typeface="Times New Roman" panose="02020603050405020304" pitchFamily="18" charset="0"/>
                      </a:endParaRPr>
                    </a:p>
                  </a:txBody>
                  <a:tcPr marL="68580" marR="68580" marT="0" marB="0" anchor="ctr"/>
                </a:tc>
                <a:tc>
                  <a:txBody>
                    <a:bodyPr/>
                    <a:lstStyle/>
                    <a:p>
                      <a:pPr algn="ctr">
                        <a:lnSpc>
                          <a:spcPct val="107000"/>
                        </a:lnSpc>
                        <a:spcAft>
                          <a:spcPts val="800"/>
                        </a:spcAft>
                      </a:pPr>
                      <a:r>
                        <a:rPr lang="en-US" sz="1000" dirty="0">
                          <a:effectLst/>
                        </a:rPr>
                        <a:t>SSP </a:t>
                      </a:r>
                      <a:r>
                        <a:rPr lang="en-US" sz="1000" dirty="0" smtClean="0">
                          <a:effectLst/>
                        </a:rPr>
                        <a:t>a</a:t>
                      </a:r>
                      <a:r>
                        <a:rPr lang="hu-HU" sz="1000" baseline="0" dirty="0" smtClean="0">
                          <a:effectLst/>
                        </a:rPr>
                        <a:t> </a:t>
                      </a:r>
                      <a:r>
                        <a:rPr lang="en-US" sz="1000" dirty="0" smtClean="0">
                          <a:effectLst/>
                        </a:rPr>
                        <a:t>RSP (</a:t>
                      </a:r>
                      <a:r>
                        <a:rPr lang="hu-HU" sz="1000" baseline="0" dirty="0" smtClean="0">
                          <a:effectLst/>
                        </a:rPr>
                        <a:t> </a:t>
                      </a:r>
                      <a:r>
                        <a:rPr lang="hu-HU" sz="1000" dirty="0" smtClean="0">
                          <a:effectLst/>
                        </a:rPr>
                        <a:t>S/BEZ </a:t>
                      </a:r>
                      <a:r>
                        <a:rPr lang="en-GB" sz="1000" b="1" kern="1200" dirty="0" err="1" smtClean="0">
                          <a:solidFill>
                            <a:schemeClr val="lt1"/>
                          </a:solidFill>
                          <a:effectLst/>
                          <a:latin typeface="+mn-lt"/>
                          <a:ea typeface="+mn-ea"/>
                          <a:cs typeface="+mn-cs"/>
                        </a:rPr>
                        <a:t>infraštruktúry</a:t>
                      </a:r>
                      <a:r>
                        <a:rPr lang="en-US" sz="1000" b="1" kern="1200" dirty="0" smtClean="0">
                          <a:solidFill>
                            <a:schemeClr val="lt1"/>
                          </a:solidFill>
                          <a:effectLst/>
                          <a:latin typeface="+mn-lt"/>
                          <a:ea typeface="+mn-ea"/>
                          <a:cs typeface="+mn-cs"/>
                        </a:rPr>
                        <a:t>)</a:t>
                      </a:r>
                      <a:endParaRPr lang="en-GB" sz="1000" b="1" kern="1200" dirty="0">
                        <a:solidFill>
                          <a:schemeClr val="lt1"/>
                        </a:solidFill>
                        <a:effectLst/>
                        <a:latin typeface="+mn-lt"/>
                        <a:ea typeface="+mn-ea"/>
                        <a:cs typeface="+mn-cs"/>
                      </a:endParaRPr>
                    </a:p>
                  </a:txBody>
                  <a:tcPr marL="68580" marR="68580" marT="0" marB="0" anchor="ctr"/>
                </a:tc>
                <a:tc>
                  <a:txBody>
                    <a:bodyPr/>
                    <a:lstStyle/>
                    <a:p>
                      <a:pPr algn="ctr">
                        <a:lnSpc>
                          <a:spcPct val="107000"/>
                        </a:lnSpc>
                        <a:spcAft>
                          <a:spcPts val="800"/>
                        </a:spcAft>
                      </a:pPr>
                      <a:r>
                        <a:rPr lang="en-US" sz="1000" dirty="0">
                          <a:effectLst/>
                        </a:rPr>
                        <a:t>SSP </a:t>
                      </a:r>
                      <a:r>
                        <a:rPr lang="en-US" sz="1000" dirty="0" smtClean="0">
                          <a:effectLst/>
                        </a:rPr>
                        <a:t>a </a:t>
                      </a:r>
                      <a:r>
                        <a:rPr lang="en-US" sz="1000" dirty="0">
                          <a:effectLst/>
                        </a:rPr>
                        <a:t>RSP </a:t>
                      </a:r>
                      <a:r>
                        <a:rPr lang="hu-HU" sz="1000" dirty="0" smtClean="0">
                          <a:effectLst/>
                        </a:rPr>
                        <a:t>(</a:t>
                      </a:r>
                      <a:r>
                        <a:rPr lang="hu-HU" sz="1000" dirty="0" err="1" smtClean="0">
                          <a:effectLst/>
                        </a:rPr>
                        <a:t>bez</a:t>
                      </a:r>
                      <a:r>
                        <a:rPr lang="hu-HU" sz="1000" dirty="0" smtClean="0">
                          <a:effectLst/>
                        </a:rPr>
                        <a:t> </a:t>
                      </a:r>
                      <a:r>
                        <a:rPr lang="en-GB" sz="1000" b="1" kern="1200" dirty="0" err="1" smtClean="0">
                          <a:solidFill>
                            <a:schemeClr val="lt1"/>
                          </a:solidFill>
                          <a:effectLst/>
                          <a:latin typeface="+mn-lt"/>
                          <a:ea typeface="+mn-ea"/>
                          <a:cs typeface="+mn-cs"/>
                        </a:rPr>
                        <a:t>infraštruktúry</a:t>
                      </a:r>
                      <a:r>
                        <a:rPr lang="en-US" sz="1000" b="1" kern="1200" dirty="0" smtClean="0">
                          <a:solidFill>
                            <a:schemeClr val="lt1"/>
                          </a:solidFill>
                          <a:effectLst/>
                          <a:latin typeface="+mn-lt"/>
                          <a:ea typeface="+mn-ea"/>
                          <a:cs typeface="+mn-cs"/>
                        </a:rPr>
                        <a:t>)</a:t>
                      </a:r>
                      <a:endParaRPr lang="en-GB" sz="1000" b="1" kern="1200" dirty="0">
                        <a:solidFill>
                          <a:schemeClr val="lt1"/>
                        </a:solidFill>
                        <a:effectLst/>
                        <a:latin typeface="+mn-lt"/>
                        <a:ea typeface="+mn-ea"/>
                        <a:cs typeface="+mn-cs"/>
                      </a:endParaRPr>
                    </a:p>
                  </a:txBody>
                  <a:tcPr marL="68580" marR="68580" marT="0" marB="0" anchor="ctr"/>
                </a:tc>
                <a:extLst>
                  <a:ext uri="{0D108BD9-81ED-4DB2-BD59-A6C34878D82A}">
                    <a16:rowId xmlns="" xmlns:a16="http://schemas.microsoft.com/office/drawing/2014/main" val="4181136711"/>
                  </a:ext>
                </a:extLst>
              </a:tr>
              <a:tr h="305234">
                <a:tc>
                  <a:txBody>
                    <a:bodyPr/>
                    <a:lstStyle/>
                    <a:p>
                      <a:pPr algn="l">
                        <a:lnSpc>
                          <a:spcPct val="107000"/>
                        </a:lnSpc>
                        <a:spcAft>
                          <a:spcPts val="800"/>
                        </a:spcAft>
                      </a:pPr>
                      <a:endParaRPr lang="en-GB" sz="1100" dirty="0">
                        <a:effectLst/>
                        <a:latin typeface="Calibri" panose="020F0502020204030204" pitchFamily="34" charset="0"/>
                        <a:ea typeface="+mn-ea"/>
                      </a:endParaRPr>
                    </a:p>
                  </a:txBody>
                  <a:tcPr marL="68580" marR="68580" marT="0" marB="0" anchor="ctr"/>
                </a:tc>
                <a:tc>
                  <a:txBody>
                    <a:bodyPr/>
                    <a:lstStyle/>
                    <a:p>
                      <a:pPr algn="l">
                        <a:lnSpc>
                          <a:spcPct val="107000"/>
                        </a:lnSpc>
                        <a:spcAft>
                          <a:spcPts val="800"/>
                        </a:spcAft>
                      </a:pPr>
                      <a:r>
                        <a:rPr lang="hu-HU" sz="1000" kern="1200" dirty="0" err="1" smtClean="0">
                          <a:solidFill>
                            <a:schemeClr val="dk1"/>
                          </a:solidFill>
                          <a:effectLst/>
                          <a:latin typeface="+mn-lt"/>
                          <a:ea typeface="+mn-ea"/>
                          <a:cs typeface="+mn-cs"/>
                        </a:rPr>
                        <a:t>Rozpočtová</a:t>
                      </a:r>
                      <a:r>
                        <a:rPr lang="hu-HU" sz="1000" kern="1200" baseline="0" dirty="0" smtClean="0">
                          <a:solidFill>
                            <a:schemeClr val="dk1"/>
                          </a:solidFill>
                          <a:effectLst/>
                          <a:latin typeface="+mn-lt"/>
                          <a:ea typeface="+mn-ea"/>
                          <a:cs typeface="+mn-cs"/>
                        </a:rPr>
                        <a:t> </a:t>
                      </a:r>
                      <a:r>
                        <a:rPr lang="hu-HU" sz="1000" dirty="0" err="1" smtClean="0">
                          <a:effectLst/>
                        </a:rPr>
                        <a:t>Kapitola</a:t>
                      </a:r>
                      <a:endParaRPr lang="en-GB" sz="1100" dirty="0">
                        <a:effectLst/>
                        <a:latin typeface="Calibri" panose="020F0502020204030204" pitchFamily="34" charset="0"/>
                        <a:ea typeface="+mn-ea"/>
                      </a:endParaRPr>
                    </a:p>
                  </a:txBody>
                  <a:tcPr marL="68580" marR="68580" marT="0" marB="0" anchor="ctr"/>
                </a:tc>
                <a:tc>
                  <a:txBody>
                    <a:bodyPr/>
                    <a:lstStyle/>
                    <a:p>
                      <a:pPr algn="l">
                        <a:lnSpc>
                          <a:spcPct val="107000"/>
                        </a:lnSpc>
                        <a:spcAft>
                          <a:spcPts val="800"/>
                        </a:spcAft>
                      </a:pPr>
                      <a:r>
                        <a:rPr lang="hu-HU" sz="1000" kern="1200" dirty="0" err="1" smtClean="0">
                          <a:solidFill>
                            <a:schemeClr val="dk1"/>
                          </a:solidFill>
                          <a:effectLst/>
                          <a:latin typeface="+mn-lt"/>
                          <a:ea typeface="+mn-ea"/>
                          <a:cs typeface="+mn-cs"/>
                        </a:rPr>
                        <a:t>Rozpočtová</a:t>
                      </a:r>
                      <a:r>
                        <a:rPr lang="en-US" sz="1000" dirty="0" smtClean="0">
                          <a:effectLst/>
                        </a:rPr>
                        <a:t> </a:t>
                      </a:r>
                      <a:r>
                        <a:rPr lang="hu-HU" sz="1000" dirty="0" smtClean="0">
                          <a:effectLst/>
                        </a:rPr>
                        <a:t>K</a:t>
                      </a:r>
                      <a:r>
                        <a:rPr lang="en-US" sz="1000" dirty="0" err="1" smtClean="0">
                          <a:effectLst/>
                        </a:rPr>
                        <a:t>ateg</a:t>
                      </a:r>
                      <a:r>
                        <a:rPr lang="hu-HU" sz="1000" dirty="0" smtClean="0">
                          <a:effectLst/>
                        </a:rPr>
                        <a:t>ó</a:t>
                      </a:r>
                      <a:r>
                        <a:rPr lang="en-US" sz="1000" dirty="0" smtClean="0">
                          <a:effectLst/>
                        </a:rPr>
                        <a:t>r</a:t>
                      </a:r>
                      <a:r>
                        <a:rPr lang="hu-HU" sz="1000" dirty="0" err="1" smtClean="0">
                          <a:effectLst/>
                        </a:rPr>
                        <a:t>ia</a:t>
                      </a:r>
                      <a:r>
                        <a:rPr lang="en-US" sz="1000" dirty="0" smtClean="0">
                          <a:effectLst/>
                        </a:rPr>
                        <a:t> </a:t>
                      </a:r>
                      <a:r>
                        <a:rPr lang="en-US" sz="1000" dirty="0">
                          <a:effectLst/>
                        </a:rPr>
                        <a:t>A</a:t>
                      </a:r>
                      <a:endParaRPr lang="en-GB" sz="1100" dirty="0">
                        <a:effectLst/>
                        <a:latin typeface="Calibri" panose="020F0502020204030204" pitchFamily="34" charset="0"/>
                        <a:ea typeface="Times New Roman" panose="02020603050405020304" pitchFamily="18" charset="0"/>
                      </a:endParaRPr>
                    </a:p>
                  </a:txBody>
                  <a:tcPr marL="68580" marR="68580" marT="0" marB="0" anchor="ctr"/>
                </a:tc>
                <a:tc>
                  <a:txBody>
                    <a:bodyPr/>
                    <a:lstStyle/>
                    <a:p>
                      <a:pPr algn="l">
                        <a:lnSpc>
                          <a:spcPct val="107000"/>
                        </a:lnSpc>
                        <a:spcAft>
                          <a:spcPts val="800"/>
                        </a:spcAft>
                      </a:pPr>
                      <a:r>
                        <a:rPr lang="hu-HU" sz="1000" kern="1200" dirty="0" err="1" smtClean="0">
                          <a:solidFill>
                            <a:schemeClr val="dk1"/>
                          </a:solidFill>
                          <a:effectLst/>
                          <a:latin typeface="+mn-lt"/>
                          <a:ea typeface="+mn-ea"/>
                          <a:cs typeface="+mn-cs"/>
                        </a:rPr>
                        <a:t>Rozpočtová</a:t>
                      </a:r>
                      <a:r>
                        <a:rPr lang="en-US" sz="1000" dirty="0" smtClean="0">
                          <a:effectLst/>
                        </a:rPr>
                        <a:t> </a:t>
                      </a:r>
                      <a:r>
                        <a:rPr lang="hu-HU" sz="1000" dirty="0" smtClean="0">
                          <a:effectLst/>
                        </a:rPr>
                        <a:t>K</a:t>
                      </a:r>
                      <a:r>
                        <a:rPr lang="en-US" sz="1000" dirty="0" err="1" smtClean="0">
                          <a:effectLst/>
                        </a:rPr>
                        <a:t>ateg</a:t>
                      </a:r>
                      <a:r>
                        <a:rPr lang="hu-HU" sz="1000" dirty="0" smtClean="0">
                          <a:effectLst/>
                        </a:rPr>
                        <a:t>ó</a:t>
                      </a:r>
                      <a:r>
                        <a:rPr lang="en-US" sz="1000" dirty="0" smtClean="0">
                          <a:effectLst/>
                        </a:rPr>
                        <a:t>r</a:t>
                      </a:r>
                      <a:r>
                        <a:rPr lang="hu-HU" sz="1000" dirty="0" err="1" smtClean="0">
                          <a:effectLst/>
                        </a:rPr>
                        <a:t>ia</a:t>
                      </a:r>
                      <a:r>
                        <a:rPr lang="en-US" sz="1000" dirty="0" smtClean="0">
                          <a:effectLst/>
                        </a:rPr>
                        <a:t> A</a:t>
                      </a:r>
                      <a:endParaRPr lang="en-GB" sz="1100" dirty="0">
                        <a:effectLst/>
                        <a:latin typeface="Calibri" panose="020F0502020204030204" pitchFamily="34" charset="0"/>
                        <a:ea typeface="Times New Roman" panose="02020603050405020304" pitchFamily="18" charset="0"/>
                      </a:endParaRPr>
                    </a:p>
                  </a:txBody>
                  <a:tcPr marL="68580" marR="68580" marT="0" marB="0" anchor="ctr"/>
                </a:tc>
                <a:tc>
                  <a:txBody>
                    <a:bodyPr/>
                    <a:lstStyle/>
                    <a:p>
                      <a:pPr algn="l">
                        <a:lnSpc>
                          <a:spcPct val="107000"/>
                        </a:lnSpc>
                        <a:spcAft>
                          <a:spcPts val="800"/>
                        </a:spcAft>
                      </a:pPr>
                      <a:r>
                        <a:rPr lang="hu-HU" sz="1000" kern="1200" dirty="0" err="1" smtClean="0">
                          <a:solidFill>
                            <a:schemeClr val="dk1"/>
                          </a:solidFill>
                          <a:effectLst/>
                          <a:latin typeface="+mn-lt"/>
                          <a:ea typeface="+mn-ea"/>
                          <a:cs typeface="+mn-cs"/>
                        </a:rPr>
                        <a:t>Rozpočtová</a:t>
                      </a:r>
                      <a:r>
                        <a:rPr lang="en-US" sz="1000" dirty="0" smtClean="0">
                          <a:effectLst/>
                        </a:rPr>
                        <a:t> </a:t>
                      </a:r>
                      <a:r>
                        <a:rPr lang="hu-HU" sz="1000" dirty="0" smtClean="0">
                          <a:effectLst/>
                        </a:rPr>
                        <a:t>K</a:t>
                      </a:r>
                      <a:r>
                        <a:rPr lang="en-US" sz="1000" dirty="0" err="1" smtClean="0">
                          <a:effectLst/>
                        </a:rPr>
                        <a:t>ateg</a:t>
                      </a:r>
                      <a:r>
                        <a:rPr lang="hu-HU" sz="1000" dirty="0" smtClean="0">
                          <a:effectLst/>
                        </a:rPr>
                        <a:t>ó</a:t>
                      </a:r>
                      <a:r>
                        <a:rPr lang="en-US" sz="1000" dirty="0" smtClean="0">
                          <a:effectLst/>
                        </a:rPr>
                        <a:t>r</a:t>
                      </a:r>
                      <a:r>
                        <a:rPr lang="hu-HU" sz="1000" dirty="0" err="1" smtClean="0">
                          <a:effectLst/>
                        </a:rPr>
                        <a:t>ia</a:t>
                      </a:r>
                      <a:r>
                        <a:rPr lang="en-US" sz="1000" dirty="0" smtClean="0">
                          <a:effectLst/>
                        </a:rPr>
                        <a:t> B</a:t>
                      </a:r>
                      <a:endParaRPr lang="en-GB" sz="1100" dirty="0">
                        <a:effectLst/>
                        <a:latin typeface="Calibri" panose="020F0502020204030204" pitchFamily="34" charset="0"/>
                        <a:ea typeface="Times New Roman" panose="02020603050405020304" pitchFamily="18" charset="0"/>
                      </a:endParaRPr>
                    </a:p>
                  </a:txBody>
                  <a:tcPr marL="68580" marR="68580" marT="0" marB="0" anchor="ctr"/>
                </a:tc>
                <a:extLst>
                  <a:ext uri="{0D108BD9-81ED-4DB2-BD59-A6C34878D82A}">
                    <a16:rowId xmlns="" xmlns:a16="http://schemas.microsoft.com/office/drawing/2014/main" val="1577611303"/>
                  </a:ext>
                </a:extLst>
              </a:tr>
              <a:tr h="735469">
                <a:tc>
                  <a:txBody>
                    <a:bodyPr/>
                    <a:lstStyle/>
                    <a:p>
                      <a:pPr algn="l">
                        <a:lnSpc>
                          <a:spcPct val="107000"/>
                        </a:lnSpc>
                        <a:spcAft>
                          <a:spcPts val="800"/>
                        </a:spcAft>
                      </a:pPr>
                      <a:r>
                        <a:rPr lang="en-US" sz="1000">
                          <a:effectLst/>
                        </a:rPr>
                        <a:t>1</a:t>
                      </a:r>
                      <a:endParaRPr lang="en-GB" sz="1100">
                        <a:effectLst/>
                        <a:latin typeface="Calibri" panose="020F0502020204030204" pitchFamily="34" charset="0"/>
                        <a:ea typeface="Times New Roman" panose="02020603050405020304" pitchFamily="18" charset="0"/>
                      </a:endParaRPr>
                    </a:p>
                  </a:txBody>
                  <a:tcPr marL="68580" marR="68580" marT="0" marB="0" anchor="ctr"/>
                </a:tc>
                <a:tc>
                  <a:txBody>
                    <a:bodyPr/>
                    <a:lstStyle/>
                    <a:p>
                      <a:pPr algn="l">
                        <a:lnSpc>
                          <a:spcPct val="107000"/>
                        </a:lnSpc>
                        <a:spcAft>
                          <a:spcPts val="800"/>
                        </a:spcAft>
                      </a:pPr>
                      <a:r>
                        <a:rPr lang="hu-HU" sz="1000" dirty="0" err="1" smtClean="0">
                          <a:effectLst/>
                        </a:rPr>
                        <a:t>Personálne</a:t>
                      </a:r>
                      <a:r>
                        <a:rPr lang="hu-HU" sz="1000" dirty="0" smtClean="0">
                          <a:effectLst/>
                        </a:rPr>
                        <a:t> n</a:t>
                      </a:r>
                      <a:r>
                        <a:rPr lang="en-US" sz="1000" dirty="0" err="1" smtClean="0">
                          <a:effectLst/>
                        </a:rPr>
                        <a:t>áklady</a:t>
                      </a:r>
                      <a:endParaRPr lang="en-GB" sz="1100" dirty="0">
                        <a:effectLst/>
                        <a:latin typeface="Calibri" panose="020F0502020204030204" pitchFamily="34" charset="0"/>
                        <a:ea typeface="Times New Roman" panose="02020603050405020304" pitchFamily="18" charset="0"/>
                      </a:endParaRPr>
                    </a:p>
                  </a:txBody>
                  <a:tcPr marL="68580" marR="68580" marT="0" marB="0" anchor="ctr"/>
                </a:tc>
                <a:tc>
                  <a:txBody>
                    <a:bodyPr/>
                    <a:lstStyle/>
                    <a:p>
                      <a:pPr algn="l">
                        <a:lnSpc>
                          <a:spcPct val="107000"/>
                        </a:lnSpc>
                        <a:spcAft>
                          <a:spcPts val="800"/>
                        </a:spcAft>
                      </a:pPr>
                      <a:r>
                        <a:rPr lang="hu-HU" sz="1000" kern="1200" dirty="0" err="1" smtClean="0">
                          <a:solidFill>
                            <a:schemeClr val="dk1"/>
                          </a:solidFill>
                          <a:effectLst/>
                          <a:latin typeface="+mn-lt"/>
                          <a:ea typeface="+mn-ea"/>
                          <a:cs typeface="+mn-cs"/>
                        </a:rPr>
                        <a:t>Paušálna</a:t>
                      </a:r>
                      <a:r>
                        <a:rPr lang="hu-HU" sz="1000" kern="1200" dirty="0" smtClean="0">
                          <a:solidFill>
                            <a:schemeClr val="dk1"/>
                          </a:solidFill>
                          <a:effectLst/>
                          <a:latin typeface="+mn-lt"/>
                          <a:ea typeface="+mn-ea"/>
                          <a:cs typeface="+mn-cs"/>
                        </a:rPr>
                        <a:t> </a:t>
                      </a:r>
                      <a:r>
                        <a:rPr lang="hu-HU" sz="1000" kern="1200" dirty="0" err="1" smtClean="0">
                          <a:solidFill>
                            <a:schemeClr val="dk1"/>
                          </a:solidFill>
                          <a:effectLst/>
                          <a:latin typeface="+mn-lt"/>
                          <a:ea typeface="+mn-ea"/>
                          <a:cs typeface="+mn-cs"/>
                        </a:rPr>
                        <a:t>sadzba</a:t>
                      </a:r>
                      <a:r>
                        <a:rPr lang="hu-HU" sz="1000" kern="1200" dirty="0" smtClean="0">
                          <a:solidFill>
                            <a:schemeClr val="dk1"/>
                          </a:solidFill>
                          <a:effectLst/>
                          <a:latin typeface="+mn-lt"/>
                          <a:ea typeface="+mn-ea"/>
                          <a:cs typeface="+mn-cs"/>
                        </a:rPr>
                        <a:t> </a:t>
                      </a:r>
                      <a:r>
                        <a:rPr lang="en-US" sz="1000" dirty="0" smtClean="0">
                          <a:effectLst/>
                        </a:rPr>
                        <a:t>: </a:t>
                      </a:r>
                      <a:r>
                        <a:rPr lang="hu-HU" sz="1000" dirty="0" smtClean="0">
                          <a:effectLst/>
                        </a:rPr>
                        <a:t>5 % </a:t>
                      </a:r>
                      <a:r>
                        <a:rPr lang="hu-HU" sz="1000" dirty="0" err="1" smtClean="0">
                          <a:effectLst/>
                        </a:rPr>
                        <a:t>priamych</a:t>
                      </a:r>
                      <a:r>
                        <a:rPr lang="hu-HU" sz="1000" dirty="0" smtClean="0">
                          <a:effectLst/>
                        </a:rPr>
                        <a:t> </a:t>
                      </a:r>
                      <a:r>
                        <a:rPr lang="hu-HU" sz="1000" dirty="0" err="1" smtClean="0">
                          <a:effectLst/>
                        </a:rPr>
                        <a:t>nákladov</a:t>
                      </a:r>
                      <a:r>
                        <a:rPr lang="hu-HU" sz="1000" dirty="0" smtClean="0">
                          <a:effectLst/>
                        </a:rPr>
                        <a:t> </a:t>
                      </a:r>
                      <a:r>
                        <a:rPr lang="hu-HU" sz="1000" dirty="0" err="1" smtClean="0">
                          <a:effectLst/>
                        </a:rPr>
                        <a:t>okrem</a:t>
                      </a:r>
                      <a:r>
                        <a:rPr lang="hu-HU" sz="1000" dirty="0" smtClean="0">
                          <a:effectLst/>
                        </a:rPr>
                        <a:t> </a:t>
                      </a:r>
                      <a:r>
                        <a:rPr lang="hu-HU" sz="1000" dirty="0" err="1" smtClean="0">
                          <a:effectLst/>
                        </a:rPr>
                        <a:t>nákladov</a:t>
                      </a:r>
                      <a:r>
                        <a:rPr lang="hu-HU" sz="1000" dirty="0" smtClean="0">
                          <a:effectLst/>
                        </a:rPr>
                        <a:t> na </a:t>
                      </a:r>
                      <a:r>
                        <a:rPr lang="hu-HU" sz="1000" dirty="0" err="1" smtClean="0">
                          <a:effectLst/>
                        </a:rPr>
                        <a:t>zamestnancov</a:t>
                      </a:r>
                      <a:endParaRPr lang="en-GB" sz="1100" dirty="0">
                        <a:effectLst/>
                        <a:latin typeface="Calibri" panose="020F0502020204030204" pitchFamily="34" charset="0"/>
                        <a:ea typeface="Times New Roman" panose="02020603050405020304" pitchFamily="18" charset="0"/>
                      </a:endParaRPr>
                    </a:p>
                  </a:txBody>
                  <a:tcPr marL="68580" marR="68580" marT="0" marB="0" anchor="ctr"/>
                </a:tc>
                <a:tc>
                  <a:txBody>
                    <a:bodyPr/>
                    <a:lstStyle/>
                    <a:p>
                      <a:pPr algn="l">
                        <a:lnSpc>
                          <a:spcPct val="107000"/>
                        </a:lnSpc>
                        <a:spcAft>
                          <a:spcPts val="800"/>
                        </a:spcAft>
                      </a:pPr>
                      <a:r>
                        <a:rPr lang="hu-HU" sz="1000" dirty="0" err="1" smtClean="0">
                          <a:effectLst/>
                        </a:rPr>
                        <a:t>Paušálna</a:t>
                      </a:r>
                      <a:r>
                        <a:rPr lang="hu-HU" sz="1000" dirty="0" smtClean="0">
                          <a:effectLst/>
                        </a:rPr>
                        <a:t> </a:t>
                      </a:r>
                      <a:r>
                        <a:rPr lang="hu-HU" sz="1000" dirty="0" err="1" smtClean="0">
                          <a:effectLst/>
                        </a:rPr>
                        <a:t>sadzba</a:t>
                      </a:r>
                      <a:r>
                        <a:rPr lang="hu-HU" sz="1000" dirty="0" smtClean="0">
                          <a:effectLst/>
                        </a:rPr>
                        <a:t>: 20 % </a:t>
                      </a:r>
                      <a:r>
                        <a:rPr lang="hu-HU" sz="1000" dirty="0" err="1" smtClean="0">
                          <a:effectLst/>
                        </a:rPr>
                        <a:t>priamych</a:t>
                      </a:r>
                      <a:r>
                        <a:rPr lang="hu-HU" sz="1000" dirty="0" smtClean="0">
                          <a:effectLst/>
                        </a:rPr>
                        <a:t> </a:t>
                      </a:r>
                      <a:r>
                        <a:rPr lang="hu-HU" sz="1000" dirty="0" err="1" smtClean="0">
                          <a:effectLst/>
                        </a:rPr>
                        <a:t>nákladov</a:t>
                      </a:r>
                      <a:r>
                        <a:rPr lang="hu-HU" sz="1000" dirty="0" smtClean="0">
                          <a:effectLst/>
                        </a:rPr>
                        <a:t> </a:t>
                      </a:r>
                      <a:r>
                        <a:rPr lang="hu-HU" sz="1000" dirty="0" err="1" smtClean="0">
                          <a:effectLst/>
                        </a:rPr>
                        <a:t>okrem</a:t>
                      </a:r>
                      <a:r>
                        <a:rPr lang="hu-HU" sz="1000" dirty="0" smtClean="0">
                          <a:effectLst/>
                        </a:rPr>
                        <a:t> </a:t>
                      </a:r>
                      <a:r>
                        <a:rPr lang="hu-HU" sz="1000" dirty="0" err="1" smtClean="0">
                          <a:effectLst/>
                        </a:rPr>
                        <a:t>nákladov</a:t>
                      </a:r>
                      <a:r>
                        <a:rPr lang="hu-HU" sz="1000" dirty="0" smtClean="0">
                          <a:effectLst/>
                        </a:rPr>
                        <a:t> na </a:t>
                      </a:r>
                      <a:r>
                        <a:rPr lang="hu-HU" sz="1000" dirty="0" err="1" smtClean="0">
                          <a:effectLst/>
                        </a:rPr>
                        <a:t>zamestnancov</a:t>
                      </a:r>
                      <a:endParaRPr lang="en-GB" sz="1100" dirty="0">
                        <a:effectLst/>
                        <a:latin typeface="Calibri" panose="020F0502020204030204" pitchFamily="34" charset="0"/>
                        <a:ea typeface="Times New Roman" panose="02020603050405020304" pitchFamily="18" charset="0"/>
                      </a:endParaRPr>
                    </a:p>
                  </a:txBody>
                  <a:tcPr marL="68580" marR="68580" marT="0" marB="0" anchor="ctr"/>
                </a:tc>
                <a:tc>
                  <a:txBody>
                    <a:bodyPr/>
                    <a:lstStyle/>
                    <a:p>
                      <a:pPr algn="l">
                        <a:lnSpc>
                          <a:spcPct val="107000"/>
                        </a:lnSpc>
                        <a:spcAft>
                          <a:spcPts val="800"/>
                        </a:spcAft>
                      </a:pPr>
                      <a:r>
                        <a:rPr lang="en-US" sz="1000" dirty="0" err="1" smtClean="0">
                          <a:effectLst/>
                        </a:rPr>
                        <a:t>Skutočné</a:t>
                      </a:r>
                      <a:r>
                        <a:rPr lang="en-US" sz="1000" dirty="0" smtClean="0">
                          <a:effectLst/>
                        </a:rPr>
                        <a:t> </a:t>
                      </a:r>
                      <a:r>
                        <a:rPr lang="en-US" sz="1000" dirty="0" err="1" smtClean="0">
                          <a:effectLst/>
                        </a:rPr>
                        <a:t>náklady</a:t>
                      </a:r>
                      <a:endParaRPr lang="en-GB" sz="1100" dirty="0">
                        <a:effectLst/>
                        <a:latin typeface="Calibri" panose="020F0502020204030204" pitchFamily="34" charset="0"/>
                        <a:ea typeface="Times New Roman" panose="02020603050405020304" pitchFamily="18" charset="0"/>
                      </a:endParaRPr>
                    </a:p>
                  </a:txBody>
                  <a:tcPr marL="68580" marR="68580" marT="0" marB="0" anchor="ctr"/>
                </a:tc>
                <a:extLst>
                  <a:ext uri="{0D108BD9-81ED-4DB2-BD59-A6C34878D82A}">
                    <a16:rowId xmlns="" xmlns:a16="http://schemas.microsoft.com/office/drawing/2014/main" val="1951253725"/>
                  </a:ext>
                </a:extLst>
              </a:tr>
              <a:tr h="486630">
                <a:tc>
                  <a:txBody>
                    <a:bodyPr/>
                    <a:lstStyle/>
                    <a:p>
                      <a:pPr algn="l">
                        <a:lnSpc>
                          <a:spcPct val="107000"/>
                        </a:lnSpc>
                        <a:spcAft>
                          <a:spcPts val="800"/>
                        </a:spcAft>
                      </a:pPr>
                      <a:r>
                        <a:rPr lang="en-US" sz="1000">
                          <a:effectLst/>
                        </a:rPr>
                        <a:t>2</a:t>
                      </a:r>
                      <a:endParaRPr lang="en-GB" sz="1100">
                        <a:effectLst/>
                        <a:latin typeface="Calibri" panose="020F0502020204030204" pitchFamily="34" charset="0"/>
                        <a:ea typeface="Times New Roman" panose="02020603050405020304" pitchFamily="18" charset="0"/>
                      </a:endParaRPr>
                    </a:p>
                  </a:txBody>
                  <a:tcPr marL="68580" marR="68580" marT="0" marB="0" anchor="ctr"/>
                </a:tc>
                <a:tc>
                  <a:txBody>
                    <a:bodyPr/>
                    <a:lstStyle/>
                    <a:p>
                      <a:pPr algn="l">
                        <a:lnSpc>
                          <a:spcPct val="107000"/>
                        </a:lnSpc>
                        <a:spcAft>
                          <a:spcPts val="800"/>
                        </a:spcAft>
                      </a:pPr>
                      <a:r>
                        <a:rPr lang="en-US" sz="1000" dirty="0" err="1" smtClean="0">
                          <a:effectLst/>
                        </a:rPr>
                        <a:t>Kancelárske</a:t>
                      </a:r>
                      <a:r>
                        <a:rPr lang="en-US" sz="1000" dirty="0" smtClean="0">
                          <a:effectLst/>
                        </a:rPr>
                        <a:t> a </a:t>
                      </a:r>
                      <a:r>
                        <a:rPr lang="en-US" sz="1000" dirty="0" err="1" smtClean="0">
                          <a:effectLst/>
                        </a:rPr>
                        <a:t>administratívne</a:t>
                      </a:r>
                      <a:r>
                        <a:rPr lang="en-US" sz="1000" dirty="0" smtClean="0">
                          <a:effectLst/>
                        </a:rPr>
                        <a:t> </a:t>
                      </a:r>
                      <a:r>
                        <a:rPr lang="en-US" sz="1000" dirty="0" err="1" smtClean="0">
                          <a:effectLst/>
                        </a:rPr>
                        <a:t>náklady</a:t>
                      </a:r>
                      <a:endParaRPr lang="en-GB" sz="1100" dirty="0">
                        <a:effectLst/>
                        <a:latin typeface="Calibri" panose="020F0502020204030204" pitchFamily="34" charset="0"/>
                        <a:ea typeface="Times New Roman" panose="02020603050405020304" pitchFamily="18" charset="0"/>
                      </a:endParaRPr>
                    </a:p>
                  </a:txBody>
                  <a:tcPr marL="68580" marR="68580" marT="0" marB="0" anchor="ct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hu-HU" sz="1000" kern="1200" dirty="0" err="1" smtClean="0">
                          <a:solidFill>
                            <a:schemeClr val="dk1"/>
                          </a:solidFill>
                          <a:effectLst/>
                          <a:latin typeface="+mn-lt"/>
                          <a:ea typeface="+mn-ea"/>
                          <a:cs typeface="+mn-cs"/>
                        </a:rPr>
                        <a:t>Paušálna</a:t>
                      </a:r>
                      <a:r>
                        <a:rPr lang="hu-HU" sz="1000" kern="1200" dirty="0" smtClean="0">
                          <a:solidFill>
                            <a:schemeClr val="dk1"/>
                          </a:solidFill>
                          <a:effectLst/>
                          <a:latin typeface="+mn-lt"/>
                          <a:ea typeface="+mn-ea"/>
                          <a:cs typeface="+mn-cs"/>
                        </a:rPr>
                        <a:t> </a:t>
                      </a:r>
                      <a:r>
                        <a:rPr lang="hu-HU" sz="1000" kern="1200" dirty="0" err="1" smtClean="0">
                          <a:solidFill>
                            <a:schemeClr val="dk1"/>
                          </a:solidFill>
                          <a:effectLst/>
                          <a:latin typeface="+mn-lt"/>
                          <a:ea typeface="+mn-ea"/>
                          <a:cs typeface="+mn-cs"/>
                        </a:rPr>
                        <a:t>sadzba</a:t>
                      </a:r>
                      <a:r>
                        <a:rPr lang="hu-HU" sz="1000" kern="1200" dirty="0" smtClean="0">
                          <a:solidFill>
                            <a:schemeClr val="dk1"/>
                          </a:solidFill>
                          <a:effectLst/>
                          <a:latin typeface="+mn-lt"/>
                          <a:ea typeface="+mn-ea"/>
                          <a:cs typeface="+mn-cs"/>
                        </a:rPr>
                        <a:t> </a:t>
                      </a:r>
                      <a:r>
                        <a:rPr lang="en-US" sz="1000" dirty="0" smtClean="0">
                          <a:effectLst/>
                        </a:rPr>
                        <a:t>15</a:t>
                      </a:r>
                      <a:r>
                        <a:rPr lang="en-US" sz="1000" dirty="0">
                          <a:effectLst/>
                        </a:rPr>
                        <a:t>% </a:t>
                      </a:r>
                      <a:r>
                        <a:rPr lang="hu-HU" sz="1000" dirty="0" smtClean="0">
                          <a:effectLst/>
                        </a:rPr>
                        <a:t>z </a:t>
                      </a:r>
                      <a:r>
                        <a:rPr lang="hu-HU" sz="1000" dirty="0" err="1" smtClean="0">
                          <a:effectLst/>
                        </a:rPr>
                        <a:t>nákladov</a:t>
                      </a:r>
                      <a:r>
                        <a:rPr lang="hu-HU" sz="1000" dirty="0" smtClean="0">
                          <a:effectLst/>
                        </a:rPr>
                        <a:t> na </a:t>
                      </a:r>
                      <a:r>
                        <a:rPr lang="hu-HU" sz="1000" dirty="0" err="1" smtClean="0">
                          <a:effectLst/>
                        </a:rPr>
                        <a:t>zamestnancov</a:t>
                      </a:r>
                      <a:endParaRPr lang="en-GB" sz="1100" dirty="0" smtClean="0">
                        <a:effectLst/>
                        <a:latin typeface="Calibri" panose="020F0502020204030204" pitchFamily="34" charset="0"/>
                        <a:ea typeface="Times New Roman" panose="02020603050405020304" pitchFamily="18" charset="0"/>
                      </a:endParaRPr>
                    </a:p>
                  </a:txBody>
                  <a:tcPr marL="68580" marR="68580" marT="0" marB="0" anchor="ct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hu-HU" sz="1000" kern="1200" dirty="0" err="1" smtClean="0">
                          <a:solidFill>
                            <a:schemeClr val="dk1"/>
                          </a:solidFill>
                          <a:effectLst/>
                          <a:latin typeface="+mn-lt"/>
                          <a:ea typeface="+mn-ea"/>
                          <a:cs typeface="+mn-cs"/>
                        </a:rPr>
                        <a:t>Paušálna</a:t>
                      </a:r>
                      <a:r>
                        <a:rPr lang="hu-HU" sz="1000" kern="1200" dirty="0" smtClean="0">
                          <a:solidFill>
                            <a:schemeClr val="dk1"/>
                          </a:solidFill>
                          <a:effectLst/>
                          <a:latin typeface="+mn-lt"/>
                          <a:ea typeface="+mn-ea"/>
                          <a:cs typeface="+mn-cs"/>
                        </a:rPr>
                        <a:t> </a:t>
                      </a:r>
                      <a:r>
                        <a:rPr lang="hu-HU" sz="1000" kern="1200" dirty="0" err="1" smtClean="0">
                          <a:solidFill>
                            <a:schemeClr val="dk1"/>
                          </a:solidFill>
                          <a:effectLst/>
                          <a:latin typeface="+mn-lt"/>
                          <a:ea typeface="+mn-ea"/>
                          <a:cs typeface="+mn-cs"/>
                        </a:rPr>
                        <a:t>sadzba</a:t>
                      </a:r>
                      <a:r>
                        <a:rPr lang="hu-HU" sz="1000" kern="1200" dirty="0" smtClean="0">
                          <a:solidFill>
                            <a:schemeClr val="dk1"/>
                          </a:solidFill>
                          <a:effectLst/>
                          <a:latin typeface="+mn-lt"/>
                          <a:ea typeface="+mn-ea"/>
                          <a:cs typeface="+mn-cs"/>
                        </a:rPr>
                        <a:t> </a:t>
                      </a:r>
                      <a:r>
                        <a:rPr lang="en-US" sz="1000" dirty="0" smtClean="0">
                          <a:effectLst/>
                        </a:rPr>
                        <a:t>15% </a:t>
                      </a:r>
                      <a:r>
                        <a:rPr lang="hu-HU" sz="1000" dirty="0" smtClean="0">
                          <a:effectLst/>
                        </a:rPr>
                        <a:t>z </a:t>
                      </a:r>
                      <a:r>
                        <a:rPr lang="hu-HU" sz="1000" dirty="0" err="1" smtClean="0">
                          <a:effectLst/>
                        </a:rPr>
                        <a:t>nákladov</a:t>
                      </a:r>
                      <a:r>
                        <a:rPr lang="hu-HU" sz="1000" dirty="0" smtClean="0">
                          <a:effectLst/>
                        </a:rPr>
                        <a:t> na </a:t>
                      </a:r>
                      <a:r>
                        <a:rPr lang="hu-HU" sz="1000" dirty="0" err="1" smtClean="0">
                          <a:effectLst/>
                        </a:rPr>
                        <a:t>zamestnancov</a:t>
                      </a:r>
                      <a:endParaRPr lang="en-GB" sz="1100" dirty="0" smtClean="0">
                        <a:effectLst/>
                        <a:latin typeface="Calibri" panose="020F0502020204030204" pitchFamily="34" charset="0"/>
                        <a:ea typeface="Times New Roman" panose="02020603050405020304" pitchFamily="18" charset="0"/>
                      </a:endParaRPr>
                    </a:p>
                  </a:txBody>
                  <a:tcPr marL="68580" marR="68580" marT="0" marB="0" anchor="ctr"/>
                </a:tc>
                <a:tc rowSpan="5">
                  <a:txBody>
                    <a:bodyPr/>
                    <a:lstStyle/>
                    <a:p>
                      <a:pPr algn="l">
                        <a:lnSpc>
                          <a:spcPct val="107000"/>
                        </a:lnSpc>
                        <a:spcAft>
                          <a:spcPts val="800"/>
                        </a:spcAft>
                      </a:pPr>
                      <a:r>
                        <a:rPr lang="hu-HU" sz="1000" kern="1200" dirty="0" err="1" smtClean="0">
                          <a:solidFill>
                            <a:schemeClr val="dk1"/>
                          </a:solidFill>
                          <a:effectLst/>
                          <a:latin typeface="+mn-lt"/>
                          <a:ea typeface="+mn-ea"/>
                          <a:cs typeface="+mn-cs"/>
                        </a:rPr>
                        <a:t>Paušálna</a:t>
                      </a:r>
                      <a:r>
                        <a:rPr lang="hu-HU" sz="1000" kern="1200" dirty="0" smtClean="0">
                          <a:solidFill>
                            <a:schemeClr val="dk1"/>
                          </a:solidFill>
                          <a:effectLst/>
                          <a:latin typeface="+mn-lt"/>
                          <a:ea typeface="+mn-ea"/>
                          <a:cs typeface="+mn-cs"/>
                        </a:rPr>
                        <a:t> </a:t>
                      </a:r>
                      <a:r>
                        <a:rPr lang="hu-HU" sz="1000" kern="1200" dirty="0" err="1" smtClean="0">
                          <a:solidFill>
                            <a:schemeClr val="dk1"/>
                          </a:solidFill>
                          <a:effectLst/>
                          <a:latin typeface="+mn-lt"/>
                          <a:ea typeface="+mn-ea"/>
                          <a:cs typeface="+mn-cs"/>
                        </a:rPr>
                        <a:t>sadzba</a:t>
                      </a:r>
                      <a:r>
                        <a:rPr lang="hu-HU" sz="1000" kern="1200" dirty="0" smtClean="0">
                          <a:solidFill>
                            <a:schemeClr val="dk1"/>
                          </a:solidFill>
                          <a:effectLst/>
                          <a:latin typeface="+mn-lt"/>
                          <a:ea typeface="+mn-ea"/>
                          <a:cs typeface="+mn-cs"/>
                        </a:rPr>
                        <a:t>: </a:t>
                      </a:r>
                      <a:r>
                        <a:rPr lang="en-US" sz="1000" dirty="0" smtClean="0">
                          <a:effectLst/>
                        </a:rPr>
                        <a:t>40</a:t>
                      </a:r>
                      <a:r>
                        <a:rPr lang="en-US" sz="1000" dirty="0">
                          <a:effectLst/>
                        </a:rPr>
                        <a:t>% </a:t>
                      </a:r>
                      <a:r>
                        <a:rPr lang="hu-HU" sz="1000" dirty="0" smtClean="0">
                          <a:effectLst/>
                        </a:rPr>
                        <a:t>z </a:t>
                      </a:r>
                      <a:r>
                        <a:rPr lang="hu-HU" sz="1000" dirty="0" err="1" smtClean="0">
                          <a:effectLst/>
                        </a:rPr>
                        <a:t>nákladov</a:t>
                      </a:r>
                      <a:r>
                        <a:rPr lang="hu-HU" sz="1000" dirty="0" smtClean="0">
                          <a:effectLst/>
                        </a:rPr>
                        <a:t> na </a:t>
                      </a:r>
                      <a:r>
                        <a:rPr lang="hu-HU" sz="1000" dirty="0" err="1" smtClean="0">
                          <a:effectLst/>
                        </a:rPr>
                        <a:t>zamestnancov</a:t>
                      </a:r>
                      <a:endParaRPr lang="en-GB" sz="1100" dirty="0">
                        <a:effectLst/>
                        <a:latin typeface="Calibri" panose="020F0502020204030204" pitchFamily="34" charset="0"/>
                        <a:ea typeface="Times New Roman" panose="02020603050405020304" pitchFamily="18" charset="0"/>
                      </a:endParaRPr>
                    </a:p>
                  </a:txBody>
                  <a:tcPr marL="68580" marR="68580" marT="0" marB="0" anchor="ctr"/>
                </a:tc>
                <a:extLst>
                  <a:ext uri="{0D108BD9-81ED-4DB2-BD59-A6C34878D82A}">
                    <a16:rowId xmlns="" xmlns:a16="http://schemas.microsoft.com/office/drawing/2014/main" val="3257854200"/>
                  </a:ext>
                </a:extLst>
              </a:tr>
              <a:tr h="486630">
                <a:tc>
                  <a:txBody>
                    <a:bodyPr/>
                    <a:lstStyle/>
                    <a:p>
                      <a:pPr algn="l">
                        <a:lnSpc>
                          <a:spcPct val="107000"/>
                        </a:lnSpc>
                        <a:spcAft>
                          <a:spcPts val="800"/>
                        </a:spcAft>
                      </a:pPr>
                      <a:r>
                        <a:rPr lang="en-US" sz="1000">
                          <a:effectLst/>
                        </a:rPr>
                        <a:t>3</a:t>
                      </a:r>
                      <a:endParaRPr lang="en-GB" sz="1100">
                        <a:effectLst/>
                        <a:latin typeface="Calibri" panose="020F0502020204030204" pitchFamily="34" charset="0"/>
                        <a:ea typeface="Times New Roman" panose="02020603050405020304" pitchFamily="18" charset="0"/>
                      </a:endParaRPr>
                    </a:p>
                  </a:txBody>
                  <a:tcPr marL="68580" marR="68580" marT="0" marB="0" anchor="ctr"/>
                </a:tc>
                <a:tc>
                  <a:txBody>
                    <a:bodyPr/>
                    <a:lstStyle/>
                    <a:p>
                      <a:pPr algn="l">
                        <a:lnSpc>
                          <a:spcPct val="107000"/>
                        </a:lnSpc>
                        <a:spcAft>
                          <a:spcPts val="800"/>
                        </a:spcAft>
                      </a:pPr>
                      <a:r>
                        <a:rPr lang="hu-HU" sz="1000" dirty="0" err="1" smtClean="0">
                          <a:effectLst/>
                        </a:rPr>
                        <a:t>Cestovania</a:t>
                      </a:r>
                      <a:endParaRPr lang="en-GB" sz="1100" dirty="0">
                        <a:effectLst/>
                        <a:latin typeface="Calibri" panose="020F0502020204030204" pitchFamily="34" charset="0"/>
                        <a:ea typeface="Times New Roman" panose="02020603050405020304" pitchFamily="18" charset="0"/>
                      </a:endParaRPr>
                    </a:p>
                  </a:txBody>
                  <a:tcPr marL="68580" marR="68580" marT="0" marB="0" anchor="ctr"/>
                </a:tc>
                <a:tc>
                  <a:txBody>
                    <a:bodyPr/>
                    <a:lstStyle/>
                    <a:p>
                      <a:pPr algn="l">
                        <a:lnSpc>
                          <a:spcPct val="107000"/>
                        </a:lnSpc>
                        <a:spcAft>
                          <a:spcPts val="800"/>
                        </a:spcAft>
                      </a:pPr>
                      <a:r>
                        <a:rPr lang="hu-HU" sz="1000" kern="1200" dirty="0" err="1" smtClean="0">
                          <a:solidFill>
                            <a:schemeClr val="dk1"/>
                          </a:solidFill>
                          <a:effectLst/>
                          <a:latin typeface="+mn-lt"/>
                          <a:ea typeface="+mn-ea"/>
                          <a:cs typeface="+mn-cs"/>
                        </a:rPr>
                        <a:t>Paušálna</a:t>
                      </a:r>
                      <a:r>
                        <a:rPr lang="hu-HU" sz="1000" kern="1200" dirty="0" smtClean="0">
                          <a:solidFill>
                            <a:schemeClr val="dk1"/>
                          </a:solidFill>
                          <a:effectLst/>
                          <a:latin typeface="+mn-lt"/>
                          <a:ea typeface="+mn-ea"/>
                          <a:cs typeface="+mn-cs"/>
                        </a:rPr>
                        <a:t> </a:t>
                      </a:r>
                      <a:r>
                        <a:rPr lang="hu-HU" sz="1000" kern="1200" dirty="0" err="1" smtClean="0">
                          <a:solidFill>
                            <a:schemeClr val="dk1"/>
                          </a:solidFill>
                          <a:effectLst/>
                          <a:latin typeface="+mn-lt"/>
                          <a:ea typeface="+mn-ea"/>
                          <a:cs typeface="+mn-cs"/>
                        </a:rPr>
                        <a:t>sadzba</a:t>
                      </a:r>
                      <a:r>
                        <a:rPr lang="hu-HU" sz="1000" kern="1200" dirty="0" smtClean="0">
                          <a:solidFill>
                            <a:schemeClr val="dk1"/>
                          </a:solidFill>
                          <a:effectLst/>
                          <a:latin typeface="+mn-lt"/>
                          <a:ea typeface="+mn-ea"/>
                          <a:cs typeface="+mn-cs"/>
                        </a:rPr>
                        <a:t> </a:t>
                      </a:r>
                      <a:r>
                        <a:rPr lang="en-US" sz="1000" dirty="0" smtClean="0">
                          <a:effectLst/>
                        </a:rPr>
                        <a:t>: </a:t>
                      </a:r>
                      <a:r>
                        <a:rPr lang="en-US" sz="1000" dirty="0">
                          <a:effectLst/>
                        </a:rPr>
                        <a:t>15% </a:t>
                      </a:r>
                      <a:r>
                        <a:rPr lang="hu-HU" sz="1000" dirty="0" smtClean="0">
                          <a:effectLst/>
                        </a:rPr>
                        <a:t>z </a:t>
                      </a:r>
                      <a:r>
                        <a:rPr lang="hu-HU" sz="1000" dirty="0" err="1" smtClean="0">
                          <a:effectLst/>
                        </a:rPr>
                        <a:t>nákladov</a:t>
                      </a:r>
                      <a:r>
                        <a:rPr lang="hu-HU" sz="1000" dirty="0" smtClean="0">
                          <a:effectLst/>
                        </a:rPr>
                        <a:t> na </a:t>
                      </a:r>
                      <a:r>
                        <a:rPr lang="hu-HU" sz="1000" dirty="0" err="1" smtClean="0">
                          <a:effectLst/>
                        </a:rPr>
                        <a:t>zamestnancov</a:t>
                      </a:r>
                      <a:endParaRPr lang="en-GB" sz="1100" dirty="0">
                        <a:effectLst/>
                        <a:latin typeface="Calibri" panose="020F0502020204030204" pitchFamily="34" charset="0"/>
                        <a:ea typeface="Times New Roman" panose="02020603050405020304" pitchFamily="18" charset="0"/>
                      </a:endParaRPr>
                    </a:p>
                  </a:txBody>
                  <a:tcPr marL="68580" marR="68580" marT="0" marB="0" anchor="ct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hu-HU" sz="1000" kern="1200" dirty="0" err="1" smtClean="0">
                          <a:solidFill>
                            <a:schemeClr val="dk1"/>
                          </a:solidFill>
                          <a:effectLst/>
                          <a:latin typeface="+mn-lt"/>
                          <a:ea typeface="+mn-ea"/>
                          <a:cs typeface="+mn-cs"/>
                        </a:rPr>
                        <a:t>Paušálna</a:t>
                      </a:r>
                      <a:r>
                        <a:rPr lang="hu-HU" sz="1000" kern="1200" dirty="0" smtClean="0">
                          <a:solidFill>
                            <a:schemeClr val="dk1"/>
                          </a:solidFill>
                          <a:effectLst/>
                          <a:latin typeface="+mn-lt"/>
                          <a:ea typeface="+mn-ea"/>
                          <a:cs typeface="+mn-cs"/>
                        </a:rPr>
                        <a:t> </a:t>
                      </a:r>
                      <a:r>
                        <a:rPr lang="hu-HU" sz="1000" kern="1200" dirty="0" err="1" smtClean="0">
                          <a:solidFill>
                            <a:schemeClr val="dk1"/>
                          </a:solidFill>
                          <a:effectLst/>
                          <a:latin typeface="+mn-lt"/>
                          <a:ea typeface="+mn-ea"/>
                          <a:cs typeface="+mn-cs"/>
                        </a:rPr>
                        <a:t>sadzba</a:t>
                      </a:r>
                      <a:r>
                        <a:rPr lang="hu-HU" sz="1000" kern="1200" dirty="0" smtClean="0">
                          <a:solidFill>
                            <a:schemeClr val="dk1"/>
                          </a:solidFill>
                          <a:effectLst/>
                          <a:latin typeface="+mn-lt"/>
                          <a:ea typeface="+mn-ea"/>
                          <a:cs typeface="+mn-cs"/>
                        </a:rPr>
                        <a:t> </a:t>
                      </a:r>
                      <a:r>
                        <a:rPr lang="en-US" sz="1000" dirty="0" smtClean="0">
                          <a:effectLst/>
                        </a:rPr>
                        <a:t>15% </a:t>
                      </a:r>
                      <a:r>
                        <a:rPr lang="hu-HU" sz="1000" dirty="0" smtClean="0">
                          <a:effectLst/>
                        </a:rPr>
                        <a:t>z </a:t>
                      </a:r>
                      <a:r>
                        <a:rPr lang="hu-HU" sz="1000" dirty="0" err="1" smtClean="0">
                          <a:effectLst/>
                        </a:rPr>
                        <a:t>nákladov</a:t>
                      </a:r>
                      <a:r>
                        <a:rPr lang="hu-HU" sz="1000" dirty="0" smtClean="0">
                          <a:effectLst/>
                        </a:rPr>
                        <a:t> na </a:t>
                      </a:r>
                      <a:r>
                        <a:rPr lang="hu-HU" sz="1000" dirty="0" err="1" smtClean="0">
                          <a:effectLst/>
                        </a:rPr>
                        <a:t>zamestnancov</a:t>
                      </a:r>
                      <a:endParaRPr lang="en-GB" sz="1100" dirty="0" smtClean="0">
                        <a:effectLst/>
                        <a:latin typeface="Calibri" panose="020F0502020204030204" pitchFamily="34" charset="0"/>
                        <a:ea typeface="Times New Roman" panose="02020603050405020304" pitchFamily="18" charset="0"/>
                      </a:endParaRPr>
                    </a:p>
                  </a:txBody>
                  <a:tcPr marL="68580" marR="68580" marT="0" marB="0" anchor="ctr"/>
                </a:tc>
                <a:tc vMerge="1">
                  <a:txBody>
                    <a:bodyPr/>
                    <a:lstStyle/>
                    <a:p>
                      <a:endParaRPr lang="en-GB"/>
                    </a:p>
                  </a:txBody>
                  <a:tcPr/>
                </a:tc>
                <a:extLst>
                  <a:ext uri="{0D108BD9-81ED-4DB2-BD59-A6C34878D82A}">
                    <a16:rowId xmlns="" xmlns:a16="http://schemas.microsoft.com/office/drawing/2014/main" val="2804897131"/>
                  </a:ext>
                </a:extLst>
              </a:tr>
              <a:tr h="486630">
                <a:tc>
                  <a:txBody>
                    <a:bodyPr/>
                    <a:lstStyle/>
                    <a:p>
                      <a:pPr algn="l">
                        <a:lnSpc>
                          <a:spcPct val="107000"/>
                        </a:lnSpc>
                        <a:spcAft>
                          <a:spcPts val="800"/>
                        </a:spcAft>
                      </a:pPr>
                      <a:r>
                        <a:rPr lang="en-US" sz="1000">
                          <a:effectLst/>
                        </a:rPr>
                        <a:t>4</a:t>
                      </a:r>
                      <a:endParaRPr lang="en-GB" sz="1100">
                        <a:effectLst/>
                        <a:latin typeface="Calibri" panose="020F0502020204030204" pitchFamily="34" charset="0"/>
                        <a:ea typeface="Times New Roman" panose="02020603050405020304" pitchFamily="18" charset="0"/>
                      </a:endParaRPr>
                    </a:p>
                  </a:txBody>
                  <a:tcPr marL="68580" marR="68580" marT="0" marB="0" anchor="ctr"/>
                </a:tc>
                <a:tc>
                  <a:txBody>
                    <a:bodyPr/>
                    <a:lstStyle/>
                    <a:p>
                      <a:pPr algn="l">
                        <a:lnSpc>
                          <a:spcPct val="107000"/>
                        </a:lnSpc>
                        <a:spcAft>
                          <a:spcPts val="800"/>
                        </a:spcAft>
                      </a:pPr>
                      <a:r>
                        <a:rPr lang="en-US" sz="1000" dirty="0" err="1" smtClean="0">
                          <a:effectLst/>
                        </a:rPr>
                        <a:t>Náklady</a:t>
                      </a:r>
                      <a:r>
                        <a:rPr lang="en-US" sz="1000" dirty="0" smtClean="0">
                          <a:effectLst/>
                        </a:rPr>
                        <a:t> </a:t>
                      </a:r>
                      <a:r>
                        <a:rPr lang="en-US" sz="1000" dirty="0" err="1" smtClean="0">
                          <a:effectLst/>
                        </a:rPr>
                        <a:t>na</a:t>
                      </a:r>
                      <a:r>
                        <a:rPr lang="en-US" sz="1000" dirty="0" smtClean="0">
                          <a:effectLst/>
                        </a:rPr>
                        <a:t> </a:t>
                      </a:r>
                      <a:r>
                        <a:rPr lang="en-US" sz="1000" dirty="0" err="1" smtClean="0">
                          <a:effectLst/>
                        </a:rPr>
                        <a:t>externé</a:t>
                      </a:r>
                      <a:r>
                        <a:rPr lang="en-US" sz="1000" dirty="0" smtClean="0">
                          <a:effectLst/>
                        </a:rPr>
                        <a:t> </a:t>
                      </a:r>
                      <a:r>
                        <a:rPr lang="en-US" sz="1000" dirty="0" err="1" smtClean="0">
                          <a:effectLst/>
                        </a:rPr>
                        <a:t>odborné</a:t>
                      </a:r>
                      <a:r>
                        <a:rPr lang="en-US" sz="1000" dirty="0" smtClean="0">
                          <a:effectLst/>
                        </a:rPr>
                        <a:t> </a:t>
                      </a:r>
                      <a:r>
                        <a:rPr lang="en-US" sz="1000" dirty="0" err="1" smtClean="0">
                          <a:effectLst/>
                        </a:rPr>
                        <a:t>znalosti</a:t>
                      </a:r>
                      <a:r>
                        <a:rPr lang="en-US" sz="1000" dirty="0" smtClean="0">
                          <a:effectLst/>
                        </a:rPr>
                        <a:t> a </a:t>
                      </a:r>
                      <a:r>
                        <a:rPr lang="en-US" sz="1000" dirty="0" err="1" smtClean="0">
                          <a:effectLst/>
                        </a:rPr>
                        <a:t>služby</a:t>
                      </a:r>
                      <a:endParaRPr lang="en-GB" sz="1100" dirty="0">
                        <a:effectLst/>
                        <a:latin typeface="Calibri" panose="020F0502020204030204" pitchFamily="34" charset="0"/>
                        <a:ea typeface="Times New Roman" panose="02020603050405020304" pitchFamily="18" charset="0"/>
                      </a:endParaRPr>
                    </a:p>
                  </a:txBody>
                  <a:tcPr marL="68580" marR="68580" marT="0" marB="0" anchor="ctr"/>
                </a:tc>
                <a:tc>
                  <a:txBody>
                    <a:bodyPr/>
                    <a:lstStyle/>
                    <a:p>
                      <a:pPr algn="l">
                        <a:lnSpc>
                          <a:spcPct val="107000"/>
                        </a:lnSpc>
                        <a:spcAft>
                          <a:spcPts val="800"/>
                        </a:spcAft>
                      </a:pPr>
                      <a:r>
                        <a:rPr lang="en-US" sz="1000" dirty="0" err="1" smtClean="0">
                          <a:effectLst/>
                        </a:rPr>
                        <a:t>Skutočné</a:t>
                      </a:r>
                      <a:r>
                        <a:rPr lang="en-US" sz="1000" dirty="0" smtClean="0">
                          <a:effectLst/>
                        </a:rPr>
                        <a:t> </a:t>
                      </a:r>
                      <a:r>
                        <a:rPr lang="en-US" sz="1000" dirty="0" err="1" smtClean="0">
                          <a:effectLst/>
                        </a:rPr>
                        <a:t>náklady</a:t>
                      </a:r>
                      <a:endParaRPr lang="en-GB" sz="1100" dirty="0">
                        <a:effectLst/>
                        <a:latin typeface="Calibri" panose="020F0502020204030204" pitchFamily="34" charset="0"/>
                        <a:ea typeface="Times New Roman" panose="02020603050405020304" pitchFamily="18" charset="0"/>
                      </a:endParaRPr>
                    </a:p>
                  </a:txBody>
                  <a:tcPr marL="68580" marR="68580" marT="0" marB="0" anchor="ctr"/>
                </a:tc>
                <a:tc>
                  <a:txBody>
                    <a:bodyPr/>
                    <a:lstStyle/>
                    <a:p>
                      <a:pPr algn="l">
                        <a:lnSpc>
                          <a:spcPct val="107000"/>
                        </a:lnSpc>
                        <a:spcAft>
                          <a:spcPts val="800"/>
                        </a:spcAft>
                      </a:pPr>
                      <a:r>
                        <a:rPr lang="en-US" sz="1000" dirty="0" err="1" smtClean="0">
                          <a:effectLst/>
                        </a:rPr>
                        <a:t>Skutočné</a:t>
                      </a:r>
                      <a:r>
                        <a:rPr lang="en-US" sz="1000" dirty="0" smtClean="0">
                          <a:effectLst/>
                        </a:rPr>
                        <a:t> </a:t>
                      </a:r>
                      <a:r>
                        <a:rPr lang="en-US" sz="1000" dirty="0" err="1" smtClean="0">
                          <a:effectLst/>
                        </a:rPr>
                        <a:t>náklady</a:t>
                      </a:r>
                      <a:endParaRPr lang="en-GB" sz="1100" dirty="0">
                        <a:effectLst/>
                        <a:latin typeface="Calibri" panose="020F0502020204030204" pitchFamily="34" charset="0"/>
                        <a:ea typeface="Times New Roman" panose="02020603050405020304" pitchFamily="18" charset="0"/>
                      </a:endParaRPr>
                    </a:p>
                  </a:txBody>
                  <a:tcPr marL="68580" marR="68580" marT="0" marB="0" anchor="ctr"/>
                </a:tc>
                <a:tc vMerge="1">
                  <a:txBody>
                    <a:bodyPr/>
                    <a:lstStyle/>
                    <a:p>
                      <a:endParaRPr lang="en-GB"/>
                    </a:p>
                  </a:txBody>
                  <a:tcPr/>
                </a:tc>
                <a:extLst>
                  <a:ext uri="{0D108BD9-81ED-4DB2-BD59-A6C34878D82A}">
                    <a16:rowId xmlns="" xmlns:a16="http://schemas.microsoft.com/office/drawing/2014/main" val="3041427789"/>
                  </a:ext>
                </a:extLst>
              </a:tr>
              <a:tr h="290699">
                <a:tc>
                  <a:txBody>
                    <a:bodyPr/>
                    <a:lstStyle/>
                    <a:p>
                      <a:pPr algn="l">
                        <a:lnSpc>
                          <a:spcPct val="107000"/>
                        </a:lnSpc>
                        <a:spcAft>
                          <a:spcPts val="800"/>
                        </a:spcAft>
                      </a:pPr>
                      <a:r>
                        <a:rPr lang="en-US" sz="1000" dirty="0">
                          <a:effectLst/>
                        </a:rPr>
                        <a:t>5</a:t>
                      </a:r>
                      <a:endParaRPr lang="en-GB" sz="1100" dirty="0">
                        <a:effectLst/>
                        <a:latin typeface="Calibri" panose="020F0502020204030204" pitchFamily="34" charset="0"/>
                        <a:ea typeface="Times New Roman" panose="02020603050405020304" pitchFamily="18" charset="0"/>
                      </a:endParaRPr>
                    </a:p>
                  </a:txBody>
                  <a:tcPr marL="68580" marR="68580" marT="0" marB="0" anchor="ctr"/>
                </a:tc>
                <a:tc>
                  <a:txBody>
                    <a:bodyPr/>
                    <a:lstStyle/>
                    <a:p>
                      <a:pPr algn="l">
                        <a:lnSpc>
                          <a:spcPct val="107000"/>
                        </a:lnSpc>
                        <a:spcAft>
                          <a:spcPts val="800"/>
                        </a:spcAft>
                      </a:pPr>
                      <a:r>
                        <a:rPr lang="en-US" sz="1000" dirty="0" err="1" smtClean="0">
                          <a:effectLst/>
                        </a:rPr>
                        <a:t>Vybavenie</a:t>
                      </a:r>
                      <a:r>
                        <a:rPr lang="en-US" sz="1000" dirty="0" smtClean="0">
                          <a:effectLst/>
                        </a:rPr>
                        <a:t> a z</a:t>
                      </a:r>
                      <a:r>
                        <a:rPr lang="hu-HU" sz="1000" dirty="0" err="1" smtClean="0">
                          <a:effectLst/>
                        </a:rPr>
                        <a:t>ariadenia</a:t>
                      </a:r>
                      <a:endParaRPr lang="en-GB" sz="1100" dirty="0">
                        <a:effectLst/>
                        <a:latin typeface="Calibri" panose="020F0502020204030204" pitchFamily="34" charset="0"/>
                        <a:ea typeface="Times New Roman" panose="02020603050405020304" pitchFamily="18" charset="0"/>
                      </a:endParaRPr>
                    </a:p>
                  </a:txBody>
                  <a:tcPr marL="68580" marR="68580" marT="0" marB="0" anchor="ctr"/>
                </a:tc>
                <a:tc>
                  <a:txBody>
                    <a:bodyPr/>
                    <a:lstStyle/>
                    <a:p>
                      <a:pPr algn="l">
                        <a:lnSpc>
                          <a:spcPct val="107000"/>
                        </a:lnSpc>
                        <a:spcAft>
                          <a:spcPts val="800"/>
                        </a:spcAft>
                      </a:pPr>
                      <a:r>
                        <a:rPr lang="en-US" sz="1000" dirty="0" err="1" smtClean="0">
                          <a:effectLst/>
                        </a:rPr>
                        <a:t>Skutočné</a:t>
                      </a:r>
                      <a:r>
                        <a:rPr lang="en-US" sz="1000" dirty="0" smtClean="0">
                          <a:effectLst/>
                        </a:rPr>
                        <a:t> </a:t>
                      </a:r>
                      <a:r>
                        <a:rPr lang="en-US" sz="1000" dirty="0" err="1" smtClean="0">
                          <a:effectLst/>
                        </a:rPr>
                        <a:t>náklady</a:t>
                      </a:r>
                      <a:endParaRPr lang="en-GB" sz="1100" dirty="0">
                        <a:effectLst/>
                        <a:latin typeface="Calibri" panose="020F0502020204030204" pitchFamily="34" charset="0"/>
                        <a:ea typeface="Times New Roman" panose="02020603050405020304" pitchFamily="18" charset="0"/>
                      </a:endParaRPr>
                    </a:p>
                  </a:txBody>
                  <a:tcPr marL="68580" marR="68580" marT="0" marB="0" anchor="ctr"/>
                </a:tc>
                <a:tc>
                  <a:txBody>
                    <a:bodyPr/>
                    <a:lstStyle/>
                    <a:p>
                      <a:pPr algn="l">
                        <a:lnSpc>
                          <a:spcPct val="107000"/>
                        </a:lnSpc>
                        <a:spcAft>
                          <a:spcPts val="800"/>
                        </a:spcAft>
                      </a:pPr>
                      <a:r>
                        <a:rPr lang="en-US" sz="1000" dirty="0" err="1" smtClean="0">
                          <a:effectLst/>
                        </a:rPr>
                        <a:t>Skutočné</a:t>
                      </a:r>
                      <a:r>
                        <a:rPr lang="en-US" sz="1000" dirty="0" smtClean="0">
                          <a:effectLst/>
                        </a:rPr>
                        <a:t> </a:t>
                      </a:r>
                      <a:r>
                        <a:rPr lang="en-US" sz="1000" dirty="0" err="1" smtClean="0">
                          <a:effectLst/>
                        </a:rPr>
                        <a:t>náklady</a:t>
                      </a:r>
                      <a:endParaRPr lang="en-GB" sz="1100" dirty="0">
                        <a:effectLst/>
                        <a:latin typeface="Calibri" panose="020F0502020204030204" pitchFamily="34" charset="0"/>
                        <a:ea typeface="Times New Roman" panose="02020603050405020304" pitchFamily="18" charset="0"/>
                      </a:endParaRPr>
                    </a:p>
                  </a:txBody>
                  <a:tcPr marL="68580" marR="68580" marT="0" marB="0" anchor="ctr"/>
                </a:tc>
                <a:tc vMerge="1">
                  <a:txBody>
                    <a:bodyPr/>
                    <a:lstStyle/>
                    <a:p>
                      <a:endParaRPr lang="en-GB"/>
                    </a:p>
                  </a:txBody>
                  <a:tcPr/>
                </a:tc>
                <a:extLst>
                  <a:ext uri="{0D108BD9-81ED-4DB2-BD59-A6C34878D82A}">
                    <a16:rowId xmlns="" xmlns:a16="http://schemas.microsoft.com/office/drawing/2014/main" val="2640854320"/>
                  </a:ext>
                </a:extLst>
              </a:tr>
              <a:tr h="290699">
                <a:tc>
                  <a:txBody>
                    <a:bodyPr/>
                    <a:lstStyle/>
                    <a:p>
                      <a:pPr algn="l">
                        <a:lnSpc>
                          <a:spcPct val="107000"/>
                        </a:lnSpc>
                        <a:spcAft>
                          <a:spcPts val="800"/>
                        </a:spcAft>
                      </a:pPr>
                      <a:r>
                        <a:rPr lang="en-US" sz="1000" dirty="0">
                          <a:effectLst/>
                        </a:rPr>
                        <a:t>6</a:t>
                      </a:r>
                      <a:endParaRPr lang="en-GB" sz="1100" dirty="0">
                        <a:effectLst/>
                        <a:latin typeface="Calibri" panose="020F0502020204030204" pitchFamily="34" charset="0"/>
                        <a:ea typeface="Times New Roman" panose="02020603050405020304" pitchFamily="18" charset="0"/>
                      </a:endParaRPr>
                    </a:p>
                  </a:txBody>
                  <a:tcPr marL="68580" marR="68580" marT="0" marB="0" anchor="ctr"/>
                </a:tc>
                <a:tc>
                  <a:txBody>
                    <a:bodyPr/>
                    <a:lstStyle/>
                    <a:p>
                      <a:pPr algn="l">
                        <a:lnSpc>
                          <a:spcPct val="107000"/>
                        </a:lnSpc>
                        <a:spcAft>
                          <a:spcPts val="800"/>
                        </a:spcAft>
                      </a:pPr>
                      <a:r>
                        <a:rPr lang="en-US" sz="1000" dirty="0" err="1" smtClean="0">
                          <a:effectLst/>
                        </a:rPr>
                        <a:t>Investície</a:t>
                      </a:r>
                      <a:r>
                        <a:rPr lang="en-US" sz="1000" dirty="0" smtClean="0">
                          <a:effectLst/>
                        </a:rPr>
                        <a:t>/</a:t>
                      </a:r>
                      <a:r>
                        <a:rPr lang="hu-HU" sz="1000" dirty="0" smtClean="0">
                          <a:effectLst/>
                        </a:rPr>
                        <a:t> </a:t>
                      </a:r>
                      <a:r>
                        <a:rPr lang="hu-HU" sz="1000" dirty="0" err="1" smtClean="0">
                          <a:effectLst/>
                        </a:rPr>
                        <a:t>stavebné</a:t>
                      </a:r>
                      <a:r>
                        <a:rPr lang="hu-HU" sz="1000" dirty="0" smtClean="0">
                          <a:effectLst/>
                        </a:rPr>
                        <a:t> </a:t>
                      </a:r>
                      <a:r>
                        <a:rPr lang="en-US" sz="1000" dirty="0" err="1" smtClean="0">
                          <a:effectLst/>
                        </a:rPr>
                        <a:t>práce</a:t>
                      </a:r>
                      <a:endParaRPr lang="en-GB" sz="1100" dirty="0">
                        <a:effectLst/>
                        <a:latin typeface="Calibri" panose="020F0502020204030204" pitchFamily="34" charset="0"/>
                        <a:ea typeface="Times New Roman" panose="02020603050405020304" pitchFamily="18" charset="0"/>
                      </a:endParaRPr>
                    </a:p>
                  </a:txBody>
                  <a:tcPr marL="68580" marR="68580" marT="0" marB="0" anchor="ctr"/>
                </a:tc>
                <a:tc>
                  <a:txBody>
                    <a:bodyPr/>
                    <a:lstStyle/>
                    <a:p>
                      <a:pPr algn="l">
                        <a:lnSpc>
                          <a:spcPct val="107000"/>
                        </a:lnSpc>
                        <a:spcAft>
                          <a:spcPts val="800"/>
                        </a:spcAft>
                      </a:pPr>
                      <a:r>
                        <a:rPr lang="en-US" sz="1000" dirty="0" err="1" smtClean="0">
                          <a:effectLst/>
                        </a:rPr>
                        <a:t>Skutočné</a:t>
                      </a:r>
                      <a:r>
                        <a:rPr lang="en-US" sz="1000" dirty="0" smtClean="0">
                          <a:effectLst/>
                        </a:rPr>
                        <a:t> </a:t>
                      </a:r>
                      <a:r>
                        <a:rPr lang="en-US" sz="1000" dirty="0" err="1" smtClean="0">
                          <a:effectLst/>
                        </a:rPr>
                        <a:t>náklady</a:t>
                      </a:r>
                      <a:endParaRPr lang="en-GB" sz="1100" dirty="0">
                        <a:effectLst/>
                        <a:latin typeface="Calibri" panose="020F0502020204030204" pitchFamily="34" charset="0"/>
                        <a:ea typeface="Times New Roman" panose="02020603050405020304" pitchFamily="18" charset="0"/>
                      </a:endParaRPr>
                    </a:p>
                  </a:txBody>
                  <a:tcPr marL="68580" marR="68580" marT="0" marB="0" anchor="ctr"/>
                </a:tc>
                <a:tc>
                  <a:txBody>
                    <a:bodyPr/>
                    <a:lstStyle/>
                    <a:p>
                      <a:pPr algn="l">
                        <a:lnSpc>
                          <a:spcPct val="107000"/>
                        </a:lnSpc>
                        <a:spcAft>
                          <a:spcPts val="800"/>
                        </a:spcAft>
                      </a:pPr>
                      <a:r>
                        <a:rPr lang="en-US" sz="1000" dirty="0" err="1" smtClean="0">
                          <a:effectLst/>
                        </a:rPr>
                        <a:t>Skutočné</a:t>
                      </a:r>
                      <a:r>
                        <a:rPr lang="en-US" sz="1000" dirty="0" smtClean="0">
                          <a:effectLst/>
                        </a:rPr>
                        <a:t> </a:t>
                      </a:r>
                      <a:r>
                        <a:rPr lang="en-US" sz="1000" dirty="0" err="1" smtClean="0">
                          <a:effectLst/>
                        </a:rPr>
                        <a:t>náklady</a:t>
                      </a:r>
                      <a:endParaRPr lang="en-GB" sz="1100" dirty="0">
                        <a:effectLst/>
                        <a:latin typeface="Calibri" panose="020F0502020204030204" pitchFamily="34" charset="0"/>
                        <a:ea typeface="Times New Roman" panose="02020603050405020304" pitchFamily="18" charset="0"/>
                      </a:endParaRPr>
                    </a:p>
                  </a:txBody>
                  <a:tcPr marL="68580" marR="68580" marT="0" marB="0" anchor="ctr"/>
                </a:tc>
                <a:tc vMerge="1">
                  <a:txBody>
                    <a:bodyPr/>
                    <a:lstStyle/>
                    <a:p>
                      <a:endParaRPr lang="en-GB"/>
                    </a:p>
                  </a:txBody>
                  <a:tcPr/>
                </a:tc>
                <a:extLst>
                  <a:ext uri="{0D108BD9-81ED-4DB2-BD59-A6C34878D82A}">
                    <a16:rowId xmlns="" xmlns:a16="http://schemas.microsoft.com/office/drawing/2014/main" val="1111553568"/>
                  </a:ext>
                </a:extLst>
              </a:tr>
            </a:tbl>
          </a:graphicData>
        </a:graphic>
      </p:graphicFrame>
      <p:sp>
        <p:nvSpPr>
          <p:cNvPr id="8" name="Slide Number Placeholder 7">
            <a:extLst>
              <a:ext uri="{FF2B5EF4-FFF2-40B4-BE49-F238E27FC236}">
                <a16:creationId xmlns="" xmlns:a16="http://schemas.microsoft.com/office/drawing/2014/main" id="{A5490C42-D944-4943-A5A7-4CE426B664EC}"/>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4591978-1342-554A-82AC-B12872A7F26C}" type="slidenum">
              <a:rPr kumimoji="0" lang="x-non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0" lang="x-none"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93258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DFB33F3-A665-2A1D-134E-9E244997B417}"/>
              </a:ext>
            </a:extLst>
          </p:cNvPr>
          <p:cNvSpPr>
            <a:spLocks noGrp="1"/>
          </p:cNvSpPr>
          <p:nvPr>
            <p:ph type="title"/>
          </p:nvPr>
        </p:nvSpPr>
        <p:spPr>
          <a:xfrm>
            <a:off x="628650" y="365126"/>
            <a:ext cx="7886700" cy="866515"/>
          </a:xfrm>
        </p:spPr>
        <p:txBody>
          <a:bodyPr>
            <a:normAutofit/>
          </a:bodyPr>
          <a:lstStyle/>
          <a:p>
            <a:r>
              <a:rPr lang="hu-HU" sz="2200" b="1" dirty="0">
                <a:solidFill>
                  <a:schemeClr val="accent1">
                    <a:lumMod val="75000"/>
                  </a:schemeClr>
                </a:solidFill>
                <a:latin typeface="Open Sans ExtraBold" pitchFamily="2" charset="0"/>
                <a:ea typeface="Open Sans ExtraBold" pitchFamily="2" charset="0"/>
                <a:cs typeface="Open Sans ExtraBold" pitchFamily="2" charset="0"/>
              </a:rPr>
              <a:t>OPRÁVNENOSŤ</a:t>
            </a:r>
            <a:br>
              <a:rPr lang="hu-HU" sz="2200" b="1" dirty="0">
                <a:solidFill>
                  <a:schemeClr val="accent1">
                    <a:lumMod val="75000"/>
                  </a:schemeClr>
                </a:solidFill>
                <a:latin typeface="Open Sans ExtraBold" pitchFamily="2" charset="0"/>
                <a:ea typeface="Open Sans ExtraBold" pitchFamily="2" charset="0"/>
                <a:cs typeface="Open Sans ExtraBold" pitchFamily="2" charset="0"/>
              </a:rPr>
            </a:br>
            <a:r>
              <a:rPr lang="hu-HU" sz="2200" b="1" dirty="0" err="1">
                <a:latin typeface="Open Sans ExtraBold" pitchFamily="2" charset="0"/>
                <a:ea typeface="Open Sans ExtraBold" pitchFamily="2" charset="0"/>
                <a:cs typeface="Open Sans ExtraBold" pitchFamily="2" charset="0"/>
              </a:rPr>
              <a:t>Rozpočtová</a:t>
            </a:r>
            <a:r>
              <a:rPr lang="en-US" sz="2200" b="1" dirty="0">
                <a:latin typeface="Open Sans ExtraBold" pitchFamily="2" charset="0"/>
                <a:ea typeface="Open Sans ExtraBold" pitchFamily="2" charset="0"/>
                <a:cs typeface="Open Sans ExtraBold" pitchFamily="2" charset="0"/>
              </a:rPr>
              <a:t> </a:t>
            </a:r>
            <a:r>
              <a:rPr lang="hu-HU" sz="2200" b="1" dirty="0">
                <a:latin typeface="Open Sans ExtraBold" pitchFamily="2" charset="0"/>
                <a:ea typeface="Open Sans ExtraBold" pitchFamily="2" charset="0"/>
                <a:cs typeface="Open Sans ExtraBold" pitchFamily="2" charset="0"/>
              </a:rPr>
              <a:t>K</a:t>
            </a:r>
            <a:r>
              <a:rPr lang="en-US" sz="2200" b="1" dirty="0" err="1">
                <a:latin typeface="Open Sans ExtraBold" pitchFamily="2" charset="0"/>
                <a:ea typeface="Open Sans ExtraBold" pitchFamily="2" charset="0"/>
                <a:cs typeface="Open Sans ExtraBold" pitchFamily="2" charset="0"/>
              </a:rPr>
              <a:t>ateg</a:t>
            </a:r>
            <a:r>
              <a:rPr lang="hu-HU" sz="2200" b="1" dirty="0">
                <a:latin typeface="Open Sans ExtraBold" pitchFamily="2" charset="0"/>
                <a:ea typeface="Open Sans ExtraBold" pitchFamily="2" charset="0"/>
                <a:cs typeface="Open Sans ExtraBold" pitchFamily="2" charset="0"/>
              </a:rPr>
              <a:t>ó</a:t>
            </a:r>
            <a:r>
              <a:rPr lang="en-US" sz="2200" b="1" dirty="0">
                <a:latin typeface="Open Sans ExtraBold" pitchFamily="2" charset="0"/>
                <a:ea typeface="Open Sans ExtraBold" pitchFamily="2" charset="0"/>
                <a:cs typeface="Open Sans ExtraBold" pitchFamily="2" charset="0"/>
              </a:rPr>
              <a:t>r</a:t>
            </a:r>
            <a:r>
              <a:rPr lang="hu-HU" sz="2200" b="1" dirty="0" err="1">
                <a:latin typeface="Open Sans ExtraBold" pitchFamily="2" charset="0"/>
                <a:ea typeface="Open Sans ExtraBold" pitchFamily="2" charset="0"/>
                <a:cs typeface="Open Sans ExtraBold" pitchFamily="2" charset="0"/>
              </a:rPr>
              <a:t>ia</a:t>
            </a:r>
            <a:r>
              <a:rPr lang="en-US" sz="2200" b="1" dirty="0">
                <a:latin typeface="Open Sans ExtraBold" pitchFamily="2" charset="0"/>
                <a:ea typeface="Open Sans ExtraBold" pitchFamily="2" charset="0"/>
                <a:cs typeface="Open Sans ExtraBold" pitchFamily="2" charset="0"/>
              </a:rPr>
              <a:t> </a:t>
            </a:r>
            <a:r>
              <a:rPr lang="en-US" sz="2200" b="1" dirty="0" smtClean="0">
                <a:latin typeface="Open Sans ExtraBold" pitchFamily="2" charset="0"/>
                <a:ea typeface="Open Sans ExtraBold" pitchFamily="2" charset="0"/>
                <a:cs typeface="Open Sans ExtraBold" pitchFamily="2" charset="0"/>
              </a:rPr>
              <a:t>A</a:t>
            </a:r>
            <a:r>
              <a:rPr lang="hu-HU" sz="2200" b="1" dirty="0" smtClean="0">
                <a:latin typeface="Open Sans ExtraBold" pitchFamily="2" charset="0"/>
                <a:ea typeface="Open Sans ExtraBold" pitchFamily="2" charset="0"/>
                <a:cs typeface="Open Sans ExtraBold" pitchFamily="2" charset="0"/>
              </a:rPr>
              <a:t> </a:t>
            </a:r>
            <a:endParaRPr lang="x-none" sz="2200" b="1" dirty="0">
              <a:latin typeface="Open Sans ExtraBold" pitchFamily="2" charset="0"/>
              <a:ea typeface="Open Sans ExtraBold" pitchFamily="2" charset="0"/>
              <a:cs typeface="Open Sans ExtraBold" pitchFamily="2" charset="0"/>
            </a:endParaRPr>
          </a:p>
        </p:txBody>
      </p:sp>
      <p:sp>
        <p:nvSpPr>
          <p:cNvPr id="3" name="Content Placeholder 2">
            <a:extLst>
              <a:ext uri="{FF2B5EF4-FFF2-40B4-BE49-F238E27FC236}">
                <a16:creationId xmlns="" xmlns:a16="http://schemas.microsoft.com/office/drawing/2014/main" id="{DDD77D7A-34EE-52FF-BCC6-BC5BC0952499}"/>
              </a:ext>
            </a:extLst>
          </p:cNvPr>
          <p:cNvSpPr>
            <a:spLocks noGrp="1"/>
          </p:cNvSpPr>
          <p:nvPr>
            <p:ph idx="1"/>
          </p:nvPr>
        </p:nvSpPr>
        <p:spPr>
          <a:xfrm>
            <a:off x="628650" y="1825625"/>
            <a:ext cx="8020828" cy="3292892"/>
          </a:xfrm>
        </p:spPr>
        <p:txBody>
          <a:bodyPr>
            <a:normAutofit/>
          </a:bodyPr>
          <a:lstStyle/>
          <a:p>
            <a:pPr marL="0" indent="0">
              <a:buNone/>
            </a:pPr>
            <a:r>
              <a:rPr lang="en-GB" sz="1800" b="1" dirty="0" smtClean="0">
                <a:latin typeface="Open Sans Light" pitchFamily="2" charset="0"/>
                <a:ea typeface="Open Sans Light" pitchFamily="2" charset="0"/>
                <a:cs typeface="Open Sans Light" pitchFamily="2" charset="0"/>
              </a:rPr>
              <a:t>LSP, </a:t>
            </a:r>
            <a:r>
              <a:rPr lang="en-GB" sz="1800" b="1" dirty="0" err="1" smtClean="0">
                <a:latin typeface="Open Sans Light" pitchFamily="2" charset="0"/>
                <a:ea typeface="Open Sans Light" pitchFamily="2" charset="0"/>
                <a:cs typeface="Open Sans Light" pitchFamily="2" charset="0"/>
              </a:rPr>
              <a:t>Regul</a:t>
            </a:r>
            <a:r>
              <a:rPr lang="hu-HU" sz="1800" b="1" dirty="0" err="1" smtClean="0">
                <a:latin typeface="Open Sans Light" pitchFamily="2" charset="0"/>
                <a:ea typeface="Open Sans Light" pitchFamily="2" charset="0"/>
                <a:cs typeface="Open Sans Light" pitchFamily="2" charset="0"/>
              </a:rPr>
              <a:t>árne</a:t>
            </a:r>
            <a:r>
              <a:rPr lang="hu-HU" sz="1800" b="1" dirty="0" smtClean="0">
                <a:latin typeface="Open Sans Light" pitchFamily="2" charset="0"/>
                <a:ea typeface="Open Sans Light" pitchFamily="2" charset="0"/>
                <a:cs typeface="Open Sans Light" pitchFamily="2" charset="0"/>
              </a:rPr>
              <a:t> (s </a:t>
            </a:r>
            <a:r>
              <a:rPr lang="hu-HU" sz="1800" b="1" dirty="0" err="1" smtClean="0">
                <a:latin typeface="Open Sans Light" pitchFamily="2" charset="0"/>
                <a:ea typeface="Open Sans Light" pitchFamily="2" charset="0"/>
                <a:cs typeface="Open Sans Light" pitchFamily="2" charset="0"/>
              </a:rPr>
              <a:t>alebo</a:t>
            </a:r>
            <a:r>
              <a:rPr lang="hu-HU" sz="1800" b="1" dirty="0" smtClean="0">
                <a:latin typeface="Open Sans Light" pitchFamily="2" charset="0"/>
                <a:ea typeface="Open Sans Light" pitchFamily="2" charset="0"/>
                <a:cs typeface="Open Sans Light" pitchFamily="2" charset="0"/>
              </a:rPr>
              <a:t> </a:t>
            </a:r>
            <a:r>
              <a:rPr lang="hu-HU" sz="1800" b="1" dirty="0" err="1" smtClean="0">
                <a:latin typeface="Open Sans Light" pitchFamily="2" charset="0"/>
                <a:ea typeface="Open Sans Light" pitchFamily="2" charset="0"/>
                <a:cs typeface="Open Sans Light" pitchFamily="2" charset="0"/>
              </a:rPr>
              <a:t>bez</a:t>
            </a:r>
            <a:r>
              <a:rPr lang="hu-HU" sz="1800" b="1" dirty="0" smtClean="0">
                <a:latin typeface="Open Sans Light" pitchFamily="2" charset="0"/>
                <a:ea typeface="Open Sans Light" pitchFamily="2" charset="0"/>
                <a:cs typeface="Open Sans Light" pitchFamily="2" charset="0"/>
              </a:rPr>
              <a:t> </a:t>
            </a:r>
            <a:r>
              <a:rPr lang="en-GB" sz="1800" b="1" dirty="0" err="1" smtClean="0">
                <a:latin typeface="Open Sans Light" pitchFamily="2" charset="0"/>
                <a:ea typeface="Open Sans Light" pitchFamily="2" charset="0"/>
                <a:cs typeface="Open Sans Light" pitchFamily="2" charset="0"/>
              </a:rPr>
              <a:t>infraš</a:t>
            </a:r>
            <a:r>
              <a:rPr lang="hu-HU" sz="1800" b="1" dirty="0" err="1" smtClean="0">
                <a:latin typeface="Open Sans Light" pitchFamily="2" charset="0"/>
                <a:ea typeface="Open Sans Light" pitchFamily="2" charset="0"/>
                <a:cs typeface="Open Sans Light" pitchFamily="2" charset="0"/>
              </a:rPr>
              <a:t>truktúry</a:t>
            </a:r>
            <a:r>
              <a:rPr lang="hu-HU" sz="1800" b="1" dirty="0" smtClean="0">
                <a:latin typeface="Open Sans Light" pitchFamily="2" charset="0"/>
                <a:ea typeface="Open Sans Light" pitchFamily="2" charset="0"/>
                <a:cs typeface="Open Sans Light" pitchFamily="2" charset="0"/>
              </a:rPr>
              <a:t>)</a:t>
            </a:r>
            <a:r>
              <a:rPr lang="en-GB" sz="1800" b="1" dirty="0">
                <a:latin typeface="Open Sans Light" pitchFamily="2" charset="0"/>
                <a:ea typeface="Open Sans Light" pitchFamily="2" charset="0"/>
                <a:cs typeface="Open Sans Light" pitchFamily="2" charset="0"/>
              </a:rPr>
              <a:t>, </a:t>
            </a:r>
            <a:r>
              <a:rPr lang="hu-HU" sz="1800" b="1" dirty="0" err="1" smtClean="0">
                <a:latin typeface="Open Sans Light" pitchFamily="2" charset="0"/>
                <a:ea typeface="Open Sans Light" pitchFamily="2" charset="0"/>
                <a:cs typeface="Open Sans Light" pitchFamily="2" charset="0"/>
              </a:rPr>
              <a:t>Malé</a:t>
            </a:r>
            <a:r>
              <a:rPr lang="hu-HU" sz="1800" b="1" dirty="0" smtClean="0">
                <a:latin typeface="Open Sans Light" pitchFamily="2" charset="0"/>
                <a:ea typeface="Open Sans Light" pitchFamily="2" charset="0"/>
                <a:cs typeface="Open Sans Light" pitchFamily="2" charset="0"/>
              </a:rPr>
              <a:t> </a:t>
            </a:r>
            <a:r>
              <a:rPr lang="hu-HU" sz="1800" b="1" dirty="0" err="1" smtClean="0">
                <a:latin typeface="Open Sans Light" pitchFamily="2" charset="0"/>
                <a:ea typeface="Open Sans Light" pitchFamily="2" charset="0"/>
                <a:cs typeface="Open Sans Light" pitchFamily="2" charset="0"/>
              </a:rPr>
              <a:t>projekty</a:t>
            </a:r>
            <a:endParaRPr lang="en-GB" sz="1800" b="1" dirty="0">
              <a:latin typeface="Open Sans Light" pitchFamily="2" charset="0"/>
              <a:ea typeface="Open Sans Light" pitchFamily="2" charset="0"/>
              <a:cs typeface="Open Sans Light" pitchFamily="2" charset="0"/>
            </a:endParaRPr>
          </a:p>
          <a:p>
            <a:pPr marL="0" indent="0">
              <a:buNone/>
            </a:pPr>
            <a:endParaRPr lang="en-GB" sz="1800" b="1" dirty="0">
              <a:latin typeface="Open Sans Light" pitchFamily="2" charset="0"/>
              <a:ea typeface="Open Sans Light" pitchFamily="2" charset="0"/>
              <a:cs typeface="Open Sans Light" pitchFamily="2" charset="0"/>
            </a:endParaRPr>
          </a:p>
          <a:p>
            <a:pPr marL="342900" indent="-342900">
              <a:spcBef>
                <a:spcPts val="0"/>
              </a:spcBef>
              <a:buClr>
                <a:schemeClr val="accent1">
                  <a:lumMod val="75000"/>
                </a:schemeClr>
              </a:buClr>
              <a:buFont typeface="+mj-lt"/>
              <a:buAutoNum type="arabicPeriod"/>
            </a:pPr>
            <a:r>
              <a:rPr lang="hu-HU" sz="1800" b="1" dirty="0" err="1" smtClean="0">
                <a:latin typeface="Open Sans Light" pitchFamily="2" charset="0"/>
                <a:ea typeface="Open Sans Light" pitchFamily="2" charset="0"/>
                <a:cs typeface="Open Sans Light" pitchFamily="2" charset="0"/>
              </a:rPr>
              <a:t>Personálne</a:t>
            </a:r>
            <a:r>
              <a:rPr lang="hu-HU" sz="1800" b="1" dirty="0" smtClean="0">
                <a:latin typeface="Open Sans Light" pitchFamily="2" charset="0"/>
                <a:ea typeface="Open Sans Light" pitchFamily="2" charset="0"/>
                <a:cs typeface="Open Sans Light" pitchFamily="2" charset="0"/>
              </a:rPr>
              <a:t> </a:t>
            </a:r>
            <a:r>
              <a:rPr lang="hu-HU" sz="1800" b="1" dirty="0" err="1" smtClean="0">
                <a:latin typeface="Open Sans Light" pitchFamily="2" charset="0"/>
                <a:ea typeface="Open Sans Light" pitchFamily="2" charset="0"/>
                <a:cs typeface="Open Sans Light" pitchFamily="2" charset="0"/>
              </a:rPr>
              <a:t>náklady</a:t>
            </a:r>
            <a:r>
              <a:rPr lang="hu-HU" sz="1800" b="1" dirty="0" smtClean="0">
                <a:latin typeface="Open Sans Light" pitchFamily="2" charset="0"/>
                <a:ea typeface="Open Sans Light" pitchFamily="2" charset="0"/>
                <a:cs typeface="Open Sans Light" pitchFamily="2" charset="0"/>
              </a:rPr>
              <a:t> v </a:t>
            </a:r>
            <a:r>
              <a:rPr lang="hu-HU" sz="1800" b="1" dirty="0" err="1" smtClean="0">
                <a:latin typeface="Open Sans Light" pitchFamily="2" charset="0"/>
                <a:ea typeface="Open Sans Light" pitchFamily="2" charset="0"/>
                <a:cs typeface="Open Sans Light" pitchFamily="2" charset="0"/>
              </a:rPr>
              <a:t>rámci</a:t>
            </a:r>
            <a:r>
              <a:rPr lang="en-GB" sz="1800" b="1" dirty="0" smtClean="0">
                <a:latin typeface="Open Sans Light" pitchFamily="2" charset="0"/>
                <a:ea typeface="Open Sans Light" pitchFamily="2" charset="0"/>
                <a:cs typeface="Open Sans Light" pitchFamily="2" charset="0"/>
              </a:rPr>
              <a:t> </a:t>
            </a:r>
            <a:r>
              <a:rPr lang="en-GB" sz="1800" b="1" dirty="0">
                <a:latin typeface="Open Sans Light" pitchFamily="2" charset="0"/>
                <a:ea typeface="Open Sans Light" pitchFamily="2" charset="0"/>
                <a:cs typeface="Open Sans Light" pitchFamily="2" charset="0"/>
              </a:rPr>
              <a:t>SCO</a:t>
            </a:r>
            <a:endParaRPr lang="hu-HU" sz="1800" b="1" dirty="0">
              <a:latin typeface="Open Sans Light" pitchFamily="2" charset="0"/>
              <a:ea typeface="Open Sans Light" pitchFamily="2" charset="0"/>
              <a:cs typeface="Open Sans Light" pitchFamily="2" charset="0"/>
            </a:endParaRPr>
          </a:p>
          <a:p>
            <a:pPr>
              <a:spcBef>
                <a:spcPts val="1200"/>
              </a:spcBef>
              <a:buClr>
                <a:schemeClr val="accent1">
                  <a:lumMod val="75000"/>
                </a:schemeClr>
              </a:buClr>
            </a:pPr>
            <a:r>
              <a:rPr lang="pl-PL" sz="1800" b="1" dirty="0" smtClean="0">
                <a:latin typeface="Open Sans Light" pitchFamily="2" charset="0"/>
                <a:ea typeface="Open Sans Light" pitchFamily="2" charset="0"/>
                <a:cs typeface="Open Sans Light" pitchFamily="2" charset="0"/>
              </a:rPr>
              <a:t>Úhrada </a:t>
            </a:r>
            <a:r>
              <a:rPr lang="pl-PL" sz="1800" b="1" dirty="0">
                <a:latin typeface="Open Sans Light" pitchFamily="2" charset="0"/>
                <a:ea typeface="Open Sans Light" pitchFamily="2" charset="0"/>
                <a:cs typeface="Open Sans Light" pitchFamily="2" charset="0"/>
              </a:rPr>
              <a:t>na základe paušálnej sadzby 5 % alebo 20 %;</a:t>
            </a:r>
            <a:endParaRPr lang="hu-HU" sz="1800" b="1" dirty="0">
              <a:latin typeface="Open Sans Light" pitchFamily="2" charset="0"/>
              <a:ea typeface="Open Sans Light" pitchFamily="2" charset="0"/>
              <a:cs typeface="Open Sans Light" pitchFamily="2" charset="0"/>
            </a:endParaRPr>
          </a:p>
          <a:p>
            <a:pPr algn="just">
              <a:spcBef>
                <a:spcPts val="1200"/>
              </a:spcBef>
              <a:buClr>
                <a:schemeClr val="accent1">
                  <a:lumMod val="75000"/>
                </a:schemeClr>
              </a:buClr>
            </a:pPr>
            <a:r>
              <a:rPr lang="hu-HU" sz="1800" dirty="0" err="1" smtClean="0">
                <a:latin typeface="Open Sans Light" pitchFamily="2" charset="0"/>
                <a:ea typeface="Open Sans Light" pitchFamily="2" charset="0"/>
                <a:cs typeface="Open Sans Light" pitchFamily="2" charset="0"/>
              </a:rPr>
              <a:t>Výdavky</a:t>
            </a:r>
            <a:r>
              <a:rPr lang="hu-HU" sz="1800" dirty="0" smtClean="0">
                <a:latin typeface="Open Sans Light" pitchFamily="2" charset="0"/>
                <a:ea typeface="Open Sans Light" pitchFamily="2" charset="0"/>
                <a:cs typeface="Open Sans Light" pitchFamily="2" charset="0"/>
              </a:rPr>
              <a:t> </a:t>
            </a:r>
            <a:r>
              <a:rPr lang="hu-HU" sz="1800" dirty="0" err="1">
                <a:latin typeface="Open Sans Light" pitchFamily="2" charset="0"/>
                <a:ea typeface="Open Sans Light" pitchFamily="2" charset="0"/>
                <a:cs typeface="Open Sans Light" pitchFamily="2" charset="0"/>
              </a:rPr>
              <a:t>pozostávajú</a:t>
            </a:r>
            <a:r>
              <a:rPr lang="hu-HU" sz="1800" dirty="0">
                <a:latin typeface="Open Sans Light" pitchFamily="2" charset="0"/>
                <a:ea typeface="Open Sans Light" pitchFamily="2" charset="0"/>
                <a:cs typeface="Open Sans Light" pitchFamily="2" charset="0"/>
              </a:rPr>
              <a:t> z </a:t>
            </a:r>
            <a:r>
              <a:rPr lang="hu-HU" sz="1800" dirty="0" err="1">
                <a:latin typeface="Open Sans Light" pitchFamily="2" charset="0"/>
                <a:ea typeface="Open Sans Light" pitchFamily="2" charset="0"/>
                <a:cs typeface="Open Sans Light" pitchFamily="2" charset="0"/>
              </a:rPr>
              <a:t>hrubých</a:t>
            </a:r>
            <a:r>
              <a:rPr lang="hu-HU" sz="1800" dirty="0">
                <a:latin typeface="Open Sans Light" pitchFamily="2" charset="0"/>
                <a:ea typeface="Open Sans Light" pitchFamily="2" charset="0"/>
                <a:cs typeface="Open Sans Light" pitchFamily="2" charset="0"/>
              </a:rPr>
              <a:t> </a:t>
            </a:r>
            <a:r>
              <a:rPr lang="hu-HU" sz="1800" dirty="0" err="1">
                <a:latin typeface="Open Sans Light" pitchFamily="2" charset="0"/>
                <a:ea typeface="Open Sans Light" pitchFamily="2" charset="0"/>
                <a:cs typeface="Open Sans Light" pitchFamily="2" charset="0"/>
              </a:rPr>
              <a:t>mzdových</a:t>
            </a:r>
            <a:r>
              <a:rPr lang="hu-HU" sz="1800" dirty="0">
                <a:latin typeface="Open Sans Light" pitchFamily="2" charset="0"/>
                <a:ea typeface="Open Sans Light" pitchFamily="2" charset="0"/>
                <a:cs typeface="Open Sans Light" pitchFamily="2" charset="0"/>
              </a:rPr>
              <a:t> </a:t>
            </a:r>
            <a:r>
              <a:rPr lang="hu-HU" sz="1800" dirty="0" err="1">
                <a:latin typeface="Open Sans Light" pitchFamily="2" charset="0"/>
                <a:ea typeface="Open Sans Light" pitchFamily="2" charset="0"/>
                <a:cs typeface="Open Sans Light" pitchFamily="2" charset="0"/>
              </a:rPr>
              <a:t>nákladov</a:t>
            </a:r>
            <a:r>
              <a:rPr lang="hu-HU" sz="1800" dirty="0">
                <a:latin typeface="Open Sans Light" pitchFamily="2" charset="0"/>
                <a:ea typeface="Open Sans Light" pitchFamily="2" charset="0"/>
                <a:cs typeface="Open Sans Light" pitchFamily="2" charset="0"/>
              </a:rPr>
              <a:t> </a:t>
            </a:r>
            <a:r>
              <a:rPr lang="hu-HU" sz="1800" dirty="0" err="1">
                <a:latin typeface="Open Sans Light" pitchFamily="2" charset="0"/>
                <a:ea typeface="Open Sans Light" pitchFamily="2" charset="0"/>
                <a:cs typeface="Open Sans Light" pitchFamily="2" charset="0"/>
              </a:rPr>
              <a:t>zamestnancov</a:t>
            </a:r>
            <a:r>
              <a:rPr lang="hu-HU" sz="1800" dirty="0">
                <a:latin typeface="Open Sans Light" pitchFamily="2" charset="0"/>
                <a:ea typeface="Open Sans Light" pitchFamily="2" charset="0"/>
                <a:cs typeface="Open Sans Light" pitchFamily="2" charset="0"/>
              </a:rPr>
              <a:t> </a:t>
            </a:r>
            <a:r>
              <a:rPr lang="hu-HU" sz="1800" dirty="0" err="1">
                <a:latin typeface="Open Sans Light" pitchFamily="2" charset="0"/>
                <a:ea typeface="Open Sans Light" pitchFamily="2" charset="0"/>
                <a:cs typeface="Open Sans Light" pitchFamily="2" charset="0"/>
              </a:rPr>
              <a:t>zamestnaných</a:t>
            </a:r>
            <a:r>
              <a:rPr lang="hu-HU" sz="1800" dirty="0">
                <a:latin typeface="Open Sans Light" pitchFamily="2" charset="0"/>
                <a:ea typeface="Open Sans Light" pitchFamily="2" charset="0"/>
                <a:cs typeface="Open Sans Light" pitchFamily="2" charset="0"/>
              </a:rPr>
              <a:t> </a:t>
            </a:r>
            <a:r>
              <a:rPr lang="hu-HU" sz="1800" dirty="0" err="1">
                <a:latin typeface="Open Sans Light" pitchFamily="2" charset="0"/>
                <a:ea typeface="Open Sans Light" pitchFamily="2" charset="0"/>
                <a:cs typeface="Open Sans Light" pitchFamily="2" charset="0"/>
              </a:rPr>
              <a:t>alebo</a:t>
            </a:r>
            <a:r>
              <a:rPr lang="hu-HU" sz="1800" dirty="0">
                <a:latin typeface="Open Sans Light" pitchFamily="2" charset="0"/>
                <a:ea typeface="Open Sans Light" pitchFamily="2" charset="0"/>
                <a:cs typeface="Open Sans Light" pitchFamily="2" charset="0"/>
              </a:rPr>
              <a:t> </a:t>
            </a:r>
            <a:r>
              <a:rPr lang="hu-HU" sz="1800" dirty="0" err="1">
                <a:latin typeface="Open Sans Light" pitchFamily="2" charset="0"/>
                <a:ea typeface="Open Sans Light" pitchFamily="2" charset="0"/>
                <a:cs typeface="Open Sans Light" pitchFamily="2" charset="0"/>
              </a:rPr>
              <a:t>prijatých</a:t>
            </a:r>
            <a:r>
              <a:rPr lang="hu-HU" sz="1800" dirty="0">
                <a:latin typeface="Open Sans Light" pitchFamily="2" charset="0"/>
                <a:ea typeface="Open Sans Light" pitchFamily="2" charset="0"/>
                <a:cs typeface="Open Sans Light" pitchFamily="2" charset="0"/>
              </a:rPr>
              <a:t> </a:t>
            </a:r>
            <a:r>
              <a:rPr lang="hu-HU" sz="1800" dirty="0" err="1">
                <a:latin typeface="Open Sans Light" pitchFamily="2" charset="0"/>
                <a:ea typeface="Open Sans Light" pitchFamily="2" charset="0"/>
                <a:cs typeface="Open Sans Light" pitchFamily="2" charset="0"/>
              </a:rPr>
              <a:t>Príjemcom</a:t>
            </a:r>
            <a:r>
              <a:rPr lang="hu-HU" sz="1800" dirty="0">
                <a:latin typeface="Open Sans Light" pitchFamily="2" charset="0"/>
                <a:ea typeface="Open Sans Light" pitchFamily="2" charset="0"/>
                <a:cs typeface="Open Sans Light" pitchFamily="2" charset="0"/>
              </a:rPr>
              <a:t> na </a:t>
            </a:r>
            <a:r>
              <a:rPr lang="hu-HU" sz="1800" dirty="0" err="1">
                <a:latin typeface="Open Sans Light" pitchFamily="2" charset="0"/>
                <a:ea typeface="Open Sans Light" pitchFamily="2" charset="0"/>
                <a:cs typeface="Open Sans Light" pitchFamily="2" charset="0"/>
              </a:rPr>
              <a:t>administratívnu</a:t>
            </a:r>
            <a:r>
              <a:rPr lang="hu-HU" sz="1800" dirty="0">
                <a:latin typeface="Open Sans Light" pitchFamily="2" charset="0"/>
                <a:ea typeface="Open Sans Light" pitchFamily="2" charset="0"/>
                <a:cs typeface="Open Sans Light" pitchFamily="2" charset="0"/>
              </a:rPr>
              <a:t> a </a:t>
            </a:r>
            <a:r>
              <a:rPr lang="hu-HU" sz="1800" dirty="0" err="1">
                <a:latin typeface="Open Sans Light" pitchFamily="2" charset="0"/>
                <a:ea typeface="Open Sans Light" pitchFamily="2" charset="0"/>
                <a:cs typeface="Open Sans Light" pitchFamily="2" charset="0"/>
              </a:rPr>
              <a:t>odbornú</a:t>
            </a:r>
            <a:r>
              <a:rPr lang="hu-HU" sz="1800" dirty="0">
                <a:latin typeface="Open Sans Light" pitchFamily="2" charset="0"/>
                <a:ea typeface="Open Sans Light" pitchFamily="2" charset="0"/>
                <a:cs typeface="Open Sans Light" pitchFamily="2" charset="0"/>
              </a:rPr>
              <a:t> </a:t>
            </a:r>
            <a:r>
              <a:rPr lang="hu-HU" sz="1800" dirty="0" err="1">
                <a:latin typeface="Open Sans Light" pitchFamily="2" charset="0"/>
                <a:ea typeface="Open Sans Light" pitchFamily="2" charset="0"/>
                <a:cs typeface="Open Sans Light" pitchFamily="2" charset="0"/>
              </a:rPr>
              <a:t>realizáciu</a:t>
            </a:r>
            <a:r>
              <a:rPr lang="hu-HU" sz="1800" dirty="0">
                <a:latin typeface="Open Sans Light" pitchFamily="2" charset="0"/>
                <a:ea typeface="Open Sans Light" pitchFamily="2" charset="0"/>
                <a:cs typeface="Open Sans Light" pitchFamily="2" charset="0"/>
              </a:rPr>
              <a:t> </a:t>
            </a:r>
            <a:r>
              <a:rPr lang="hu-HU" sz="1800" dirty="0" err="1">
                <a:latin typeface="Open Sans Light" pitchFamily="2" charset="0"/>
                <a:ea typeface="Open Sans Light" pitchFamily="2" charset="0"/>
                <a:cs typeface="Open Sans Light" pitchFamily="2" charset="0"/>
              </a:rPr>
              <a:t>projektu</a:t>
            </a:r>
            <a:r>
              <a:rPr lang="hu-HU" sz="1800" dirty="0">
                <a:latin typeface="Open Sans Light" pitchFamily="2" charset="0"/>
                <a:ea typeface="Open Sans Light" pitchFamily="2" charset="0"/>
                <a:cs typeface="Open Sans Light" pitchFamily="2" charset="0"/>
              </a:rPr>
              <a:t>;</a:t>
            </a:r>
          </a:p>
          <a:p>
            <a:pPr algn="just">
              <a:spcBef>
                <a:spcPts val="1200"/>
              </a:spcBef>
              <a:buClr>
                <a:schemeClr val="accent1">
                  <a:lumMod val="75000"/>
                </a:schemeClr>
              </a:buClr>
            </a:pPr>
            <a:r>
              <a:rPr lang="hu-HU" sz="1800" dirty="0" err="1" smtClean="0">
                <a:latin typeface="Open Sans Light" pitchFamily="2" charset="0"/>
                <a:ea typeface="Open Sans Light" pitchFamily="2" charset="0"/>
                <a:cs typeface="Open Sans Light" pitchFamily="2" charset="0"/>
              </a:rPr>
              <a:t>Priame</a:t>
            </a:r>
            <a:r>
              <a:rPr lang="hu-HU" sz="1800" dirty="0" smtClean="0">
                <a:latin typeface="Open Sans Light" pitchFamily="2" charset="0"/>
                <a:ea typeface="Open Sans Light" pitchFamily="2" charset="0"/>
                <a:cs typeface="Open Sans Light" pitchFamily="2" charset="0"/>
              </a:rPr>
              <a:t> </a:t>
            </a:r>
            <a:r>
              <a:rPr lang="hu-HU" sz="1800" dirty="0" err="1">
                <a:latin typeface="Open Sans Light" pitchFamily="2" charset="0"/>
                <a:ea typeface="Open Sans Light" pitchFamily="2" charset="0"/>
                <a:cs typeface="Open Sans Light" pitchFamily="2" charset="0"/>
              </a:rPr>
              <a:t>náklady</a:t>
            </a:r>
            <a:r>
              <a:rPr lang="hu-HU" sz="1800" dirty="0">
                <a:latin typeface="Open Sans Light" pitchFamily="2" charset="0"/>
                <a:ea typeface="Open Sans Light" pitchFamily="2" charset="0"/>
                <a:cs typeface="Open Sans Light" pitchFamily="2" charset="0"/>
              </a:rPr>
              <a:t> z </a:t>
            </a:r>
            <a:r>
              <a:rPr lang="hu-HU" sz="1800" dirty="0" smtClean="0">
                <a:latin typeface="Open Sans Light" pitchFamily="2" charset="0"/>
                <a:ea typeface="Open Sans Light" pitchFamily="2" charset="0"/>
                <a:cs typeface="Open Sans Light" pitchFamily="2" charset="0"/>
              </a:rPr>
              <a:t>RK </a:t>
            </a:r>
            <a:r>
              <a:rPr lang="hu-HU" sz="1800" dirty="0">
                <a:latin typeface="Open Sans Light" pitchFamily="2" charset="0"/>
                <a:ea typeface="Open Sans Light" pitchFamily="2" charset="0"/>
                <a:cs typeface="Open Sans Light" pitchFamily="2" charset="0"/>
              </a:rPr>
              <a:t>3 - </a:t>
            </a:r>
            <a:r>
              <a:rPr lang="hu-HU" sz="1800" dirty="0" err="1">
                <a:latin typeface="Open Sans Light" pitchFamily="2" charset="0"/>
                <a:ea typeface="Open Sans Light" pitchFamily="2" charset="0"/>
                <a:cs typeface="Open Sans Light" pitchFamily="2" charset="0"/>
              </a:rPr>
              <a:t>vybavenie</a:t>
            </a:r>
            <a:r>
              <a:rPr lang="hu-HU" sz="1800" dirty="0">
                <a:latin typeface="Open Sans Light" pitchFamily="2" charset="0"/>
                <a:ea typeface="Open Sans Light" pitchFamily="2" charset="0"/>
                <a:cs typeface="Open Sans Light" pitchFamily="2" charset="0"/>
              </a:rPr>
              <a:t>, 4 - </a:t>
            </a:r>
            <a:r>
              <a:rPr lang="hu-HU" sz="1800" dirty="0" err="1">
                <a:latin typeface="Open Sans Light" pitchFamily="2" charset="0"/>
                <a:ea typeface="Open Sans Light" pitchFamily="2" charset="0"/>
                <a:cs typeface="Open Sans Light" pitchFamily="2" charset="0"/>
              </a:rPr>
              <a:t>externé</a:t>
            </a:r>
            <a:r>
              <a:rPr lang="hu-HU" sz="1800" dirty="0">
                <a:latin typeface="Open Sans Light" pitchFamily="2" charset="0"/>
                <a:ea typeface="Open Sans Light" pitchFamily="2" charset="0"/>
                <a:cs typeface="Open Sans Light" pitchFamily="2" charset="0"/>
              </a:rPr>
              <a:t> </a:t>
            </a:r>
            <a:r>
              <a:rPr lang="hu-HU" sz="1800" dirty="0" err="1">
                <a:latin typeface="Open Sans Light" pitchFamily="2" charset="0"/>
                <a:ea typeface="Open Sans Light" pitchFamily="2" charset="0"/>
                <a:cs typeface="Open Sans Light" pitchFamily="2" charset="0"/>
              </a:rPr>
              <a:t>služby</a:t>
            </a:r>
            <a:r>
              <a:rPr lang="hu-HU" sz="1800" dirty="0">
                <a:latin typeface="Open Sans Light" pitchFamily="2" charset="0"/>
                <a:ea typeface="Open Sans Light" pitchFamily="2" charset="0"/>
                <a:cs typeface="Open Sans Light" pitchFamily="2" charset="0"/>
              </a:rPr>
              <a:t>, 5 - </a:t>
            </a:r>
            <a:r>
              <a:rPr lang="hu-HU" sz="1800" dirty="0" err="1">
                <a:latin typeface="Open Sans Light" pitchFamily="2" charset="0"/>
                <a:ea typeface="Open Sans Light" pitchFamily="2" charset="0"/>
                <a:cs typeface="Open Sans Light" pitchFamily="2" charset="0"/>
              </a:rPr>
              <a:t>investície</a:t>
            </a:r>
            <a:r>
              <a:rPr lang="hu-HU" sz="1800" dirty="0">
                <a:latin typeface="Open Sans Light" pitchFamily="2" charset="0"/>
                <a:ea typeface="Open Sans Light" pitchFamily="2" charset="0"/>
                <a:cs typeface="Open Sans Light" pitchFamily="2" charset="0"/>
              </a:rPr>
              <a:t>/</a:t>
            </a:r>
            <a:r>
              <a:rPr lang="hu-HU" sz="1800" dirty="0" err="1">
                <a:latin typeface="Open Sans Light" pitchFamily="2" charset="0"/>
                <a:ea typeface="Open Sans Light" pitchFamily="2" charset="0"/>
                <a:cs typeface="Open Sans Light" pitchFamily="2" charset="0"/>
              </a:rPr>
              <a:t>stavebné</a:t>
            </a:r>
            <a:r>
              <a:rPr lang="hu-HU" sz="1800" dirty="0">
                <a:latin typeface="Open Sans Light" pitchFamily="2" charset="0"/>
                <a:ea typeface="Open Sans Light" pitchFamily="2" charset="0"/>
                <a:cs typeface="Open Sans Light" pitchFamily="2" charset="0"/>
              </a:rPr>
              <a:t> </a:t>
            </a:r>
            <a:r>
              <a:rPr lang="hu-HU" sz="1800" dirty="0" err="1">
                <a:latin typeface="Open Sans Light" pitchFamily="2" charset="0"/>
                <a:ea typeface="Open Sans Light" pitchFamily="2" charset="0"/>
                <a:cs typeface="Open Sans Light" pitchFamily="2" charset="0"/>
              </a:rPr>
              <a:t>práce</a:t>
            </a:r>
            <a:r>
              <a:rPr lang="hu-HU" sz="1800" dirty="0">
                <a:latin typeface="Open Sans Light" pitchFamily="2" charset="0"/>
                <a:ea typeface="Open Sans Light" pitchFamily="2" charset="0"/>
                <a:cs typeface="Open Sans Light" pitchFamily="2" charset="0"/>
              </a:rPr>
              <a:t> </a:t>
            </a:r>
            <a:r>
              <a:rPr lang="hu-HU" sz="1800" dirty="0" err="1">
                <a:latin typeface="Open Sans Light" pitchFamily="2" charset="0"/>
                <a:ea typeface="Open Sans Light" pitchFamily="2" charset="0"/>
                <a:cs typeface="Open Sans Light" pitchFamily="2" charset="0"/>
              </a:rPr>
              <a:t>tvoria</a:t>
            </a:r>
            <a:r>
              <a:rPr lang="hu-HU" sz="1800" dirty="0">
                <a:latin typeface="Open Sans Light" pitchFamily="2" charset="0"/>
                <a:ea typeface="Open Sans Light" pitchFamily="2" charset="0"/>
                <a:cs typeface="Open Sans Light" pitchFamily="2" charset="0"/>
              </a:rPr>
              <a:t> </a:t>
            </a:r>
            <a:r>
              <a:rPr lang="hu-HU" sz="1800" dirty="0" err="1">
                <a:latin typeface="Open Sans Light" pitchFamily="2" charset="0"/>
                <a:ea typeface="Open Sans Light" pitchFamily="2" charset="0"/>
                <a:cs typeface="Open Sans Light" pitchFamily="2" charset="0"/>
              </a:rPr>
              <a:t>základ</a:t>
            </a:r>
            <a:r>
              <a:rPr lang="hu-HU" sz="1800" dirty="0">
                <a:latin typeface="Open Sans Light" pitchFamily="2" charset="0"/>
                <a:ea typeface="Open Sans Light" pitchFamily="2" charset="0"/>
                <a:cs typeface="Open Sans Light" pitchFamily="2" charset="0"/>
              </a:rPr>
              <a:t> pre </a:t>
            </a:r>
            <a:r>
              <a:rPr lang="hu-HU" sz="1800" dirty="0" err="1">
                <a:latin typeface="Open Sans Light" pitchFamily="2" charset="0"/>
                <a:ea typeface="Open Sans Light" pitchFamily="2" charset="0"/>
                <a:cs typeface="Open Sans Light" pitchFamily="2" charset="0"/>
              </a:rPr>
              <a:t>výpočet</a:t>
            </a:r>
            <a:r>
              <a:rPr lang="hu-HU" sz="1800" dirty="0">
                <a:latin typeface="Open Sans Light" pitchFamily="2" charset="0"/>
                <a:ea typeface="Open Sans Light" pitchFamily="2" charset="0"/>
                <a:cs typeface="Open Sans Light" pitchFamily="2" charset="0"/>
              </a:rPr>
              <a:t> </a:t>
            </a:r>
            <a:r>
              <a:rPr lang="hu-HU" sz="1800" dirty="0" err="1">
                <a:latin typeface="Open Sans Light" pitchFamily="2" charset="0"/>
                <a:ea typeface="Open Sans Light" pitchFamily="2" charset="0"/>
                <a:cs typeface="Open Sans Light" pitchFamily="2" charset="0"/>
              </a:rPr>
              <a:t>personálnych</a:t>
            </a:r>
            <a:r>
              <a:rPr lang="hu-HU" sz="1800" dirty="0">
                <a:latin typeface="Open Sans Light" pitchFamily="2" charset="0"/>
                <a:ea typeface="Open Sans Light" pitchFamily="2" charset="0"/>
                <a:cs typeface="Open Sans Light" pitchFamily="2" charset="0"/>
              </a:rPr>
              <a:t> </a:t>
            </a:r>
            <a:r>
              <a:rPr lang="hu-HU" sz="1800" dirty="0" err="1">
                <a:latin typeface="Open Sans Light" pitchFamily="2" charset="0"/>
                <a:ea typeface="Open Sans Light" pitchFamily="2" charset="0"/>
                <a:cs typeface="Open Sans Light" pitchFamily="2" charset="0"/>
              </a:rPr>
              <a:t>nákladov</a:t>
            </a:r>
            <a:r>
              <a:rPr lang="hu-HU" sz="1800" dirty="0">
                <a:latin typeface="Open Sans Light" pitchFamily="2" charset="0"/>
                <a:ea typeface="Open Sans Light" pitchFamily="2" charset="0"/>
                <a:cs typeface="Open Sans Light" pitchFamily="2" charset="0"/>
              </a:rPr>
              <a:t>, </a:t>
            </a:r>
            <a:r>
              <a:rPr lang="hu-HU" sz="1800" dirty="0" err="1">
                <a:latin typeface="Open Sans Light" pitchFamily="2" charset="0"/>
                <a:ea typeface="Open Sans Light" pitchFamily="2" charset="0"/>
                <a:cs typeface="Open Sans Light" pitchFamily="2" charset="0"/>
              </a:rPr>
              <a:t>musia</a:t>
            </a:r>
            <a:r>
              <a:rPr lang="hu-HU" sz="1800" dirty="0">
                <a:latin typeface="Open Sans Light" pitchFamily="2" charset="0"/>
                <a:ea typeface="Open Sans Light" pitchFamily="2" charset="0"/>
                <a:cs typeface="Open Sans Light" pitchFamily="2" charset="0"/>
              </a:rPr>
              <a:t> </a:t>
            </a:r>
            <a:r>
              <a:rPr lang="hu-HU" sz="1800" dirty="0" err="1">
                <a:latin typeface="Open Sans Light" pitchFamily="2" charset="0"/>
                <a:ea typeface="Open Sans Light" pitchFamily="2" charset="0"/>
                <a:cs typeface="Open Sans Light" pitchFamily="2" charset="0"/>
              </a:rPr>
              <a:t>vzniknúť</a:t>
            </a:r>
            <a:r>
              <a:rPr lang="hu-HU" sz="1800" dirty="0">
                <a:latin typeface="Open Sans Light" pitchFamily="2" charset="0"/>
                <a:ea typeface="Open Sans Light" pitchFamily="2" charset="0"/>
                <a:cs typeface="Open Sans Light" pitchFamily="2" charset="0"/>
              </a:rPr>
              <a:t> a </a:t>
            </a:r>
            <a:r>
              <a:rPr lang="hu-HU" sz="1800" dirty="0" err="1">
                <a:latin typeface="Open Sans Light" pitchFamily="2" charset="0"/>
                <a:ea typeface="Open Sans Light" pitchFamily="2" charset="0"/>
                <a:cs typeface="Open Sans Light" pitchFamily="2" charset="0"/>
              </a:rPr>
              <a:t>byť</a:t>
            </a:r>
            <a:r>
              <a:rPr lang="hu-HU" sz="1800" dirty="0">
                <a:latin typeface="Open Sans Light" pitchFamily="2" charset="0"/>
                <a:ea typeface="Open Sans Light" pitchFamily="2" charset="0"/>
                <a:cs typeface="Open Sans Light" pitchFamily="2" charset="0"/>
              </a:rPr>
              <a:t> </a:t>
            </a:r>
            <a:r>
              <a:rPr lang="hu-HU" sz="1800" dirty="0" err="1">
                <a:latin typeface="Open Sans Light" pitchFamily="2" charset="0"/>
                <a:ea typeface="Open Sans Light" pitchFamily="2" charset="0"/>
                <a:cs typeface="Open Sans Light" pitchFamily="2" charset="0"/>
              </a:rPr>
              <a:t>uhradené</a:t>
            </a:r>
            <a:r>
              <a:rPr lang="hu-HU" sz="1800" dirty="0">
                <a:latin typeface="Open Sans Light" pitchFamily="2" charset="0"/>
                <a:ea typeface="Open Sans Light" pitchFamily="2" charset="0"/>
                <a:cs typeface="Open Sans Light" pitchFamily="2" charset="0"/>
              </a:rPr>
              <a:t> </a:t>
            </a:r>
            <a:r>
              <a:rPr lang="hu-HU" sz="1800" dirty="0" err="1">
                <a:latin typeface="Open Sans Light" pitchFamily="2" charset="0"/>
                <a:ea typeface="Open Sans Light" pitchFamily="2" charset="0"/>
                <a:cs typeface="Open Sans Light" pitchFamily="2" charset="0"/>
              </a:rPr>
              <a:t>partnerskou</a:t>
            </a:r>
            <a:r>
              <a:rPr lang="hu-HU" sz="1800" dirty="0">
                <a:latin typeface="Open Sans Light" pitchFamily="2" charset="0"/>
                <a:ea typeface="Open Sans Light" pitchFamily="2" charset="0"/>
                <a:cs typeface="Open Sans Light" pitchFamily="2" charset="0"/>
              </a:rPr>
              <a:t> </a:t>
            </a:r>
            <a:r>
              <a:rPr lang="hu-HU" sz="1800" dirty="0" err="1">
                <a:latin typeface="Open Sans Light" pitchFamily="2" charset="0"/>
                <a:ea typeface="Open Sans Light" pitchFamily="2" charset="0"/>
                <a:cs typeface="Open Sans Light" pitchFamily="2" charset="0"/>
              </a:rPr>
              <a:t>organizáciou</a:t>
            </a:r>
            <a:r>
              <a:rPr lang="hu-HU" sz="1800" dirty="0">
                <a:latin typeface="Open Sans Light" pitchFamily="2" charset="0"/>
                <a:ea typeface="Open Sans Light" pitchFamily="2" charset="0"/>
                <a:cs typeface="Open Sans Light" pitchFamily="2" charset="0"/>
              </a:rPr>
              <a:t> </a:t>
            </a:r>
            <a:r>
              <a:rPr lang="hu-HU" sz="1800" dirty="0" err="1">
                <a:latin typeface="Open Sans Light" pitchFamily="2" charset="0"/>
                <a:ea typeface="Open Sans Light" pitchFamily="2" charset="0"/>
                <a:cs typeface="Open Sans Light" pitchFamily="2" charset="0"/>
              </a:rPr>
              <a:t>ako</a:t>
            </a:r>
            <a:r>
              <a:rPr lang="hu-HU" sz="1800" dirty="0">
                <a:latin typeface="Open Sans Light" pitchFamily="2" charset="0"/>
                <a:ea typeface="Open Sans Light" pitchFamily="2" charset="0"/>
                <a:cs typeface="Open Sans Light" pitchFamily="2" charset="0"/>
              </a:rPr>
              <a:t> </a:t>
            </a:r>
            <a:r>
              <a:rPr lang="hu-HU" sz="1800" dirty="0" err="1">
                <a:latin typeface="Open Sans Light" pitchFamily="2" charset="0"/>
                <a:ea typeface="Open Sans Light" pitchFamily="2" charset="0"/>
                <a:cs typeface="Open Sans Light" pitchFamily="2" charset="0"/>
              </a:rPr>
              <a:t>skutočné</a:t>
            </a:r>
            <a:r>
              <a:rPr lang="hu-HU" sz="1800" dirty="0">
                <a:latin typeface="Open Sans Light" pitchFamily="2" charset="0"/>
                <a:ea typeface="Open Sans Light" pitchFamily="2" charset="0"/>
                <a:cs typeface="Open Sans Light" pitchFamily="2" charset="0"/>
              </a:rPr>
              <a:t> </a:t>
            </a:r>
            <a:r>
              <a:rPr lang="hu-HU" sz="1800" dirty="0" err="1">
                <a:latin typeface="Open Sans Light" pitchFamily="2" charset="0"/>
                <a:ea typeface="Open Sans Light" pitchFamily="2" charset="0"/>
                <a:cs typeface="Open Sans Light" pitchFamily="2" charset="0"/>
              </a:rPr>
              <a:t>náklady</a:t>
            </a:r>
            <a:r>
              <a:rPr lang="hu-HU" sz="1800" dirty="0">
                <a:latin typeface="Open Sans Light" pitchFamily="2" charset="0"/>
                <a:ea typeface="Open Sans Light" pitchFamily="2" charset="0"/>
                <a:cs typeface="Open Sans Light" pitchFamily="2" charset="0"/>
              </a:rPr>
              <a:t>.</a:t>
            </a:r>
            <a:endParaRPr lang="en-GB" sz="1800" dirty="0">
              <a:latin typeface="Open Sans Light" pitchFamily="2" charset="0"/>
              <a:ea typeface="Open Sans Light" pitchFamily="2" charset="0"/>
              <a:cs typeface="Open Sans Light" pitchFamily="2" charset="0"/>
            </a:endParaRPr>
          </a:p>
        </p:txBody>
      </p:sp>
      <p:sp>
        <p:nvSpPr>
          <p:cNvPr id="8" name="Slide Number Placeholder 7">
            <a:extLst>
              <a:ext uri="{FF2B5EF4-FFF2-40B4-BE49-F238E27FC236}">
                <a16:creationId xmlns="" xmlns:a16="http://schemas.microsoft.com/office/drawing/2014/main" id="{A5490C42-D944-4943-A5A7-4CE426B664EC}"/>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4591978-1342-554A-82AC-B12872A7F26C}" type="slidenum">
              <a:rPr kumimoji="0" lang="x-non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38</a:t>
            </a:fld>
            <a:endParaRPr kumimoji="0" lang="x-none"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5" name="Graphic 4" descr="Lightbulb">
            <a:extLst>
              <a:ext uri="{FF2B5EF4-FFF2-40B4-BE49-F238E27FC236}">
                <a16:creationId xmlns="" xmlns:a16="http://schemas.microsoft.com/office/drawing/2014/main" id="{CACB5D81-53D4-47D4-91B2-DB23B2C0C2C5}"/>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628650" y="5118517"/>
            <a:ext cx="910902" cy="845535"/>
          </a:xfrm>
          <a:prstGeom prst="rect">
            <a:avLst/>
          </a:prstGeom>
        </p:spPr>
      </p:pic>
      <p:sp>
        <p:nvSpPr>
          <p:cNvPr id="4" name="Rectangle 3">
            <a:extLst>
              <a:ext uri="{FF2B5EF4-FFF2-40B4-BE49-F238E27FC236}">
                <a16:creationId xmlns="" xmlns:a16="http://schemas.microsoft.com/office/drawing/2014/main" id="{51549708-3620-486A-94E5-1B4E9C59D7AD}"/>
              </a:ext>
            </a:extLst>
          </p:cNvPr>
          <p:cNvSpPr/>
          <p:nvPr/>
        </p:nvSpPr>
        <p:spPr>
          <a:xfrm>
            <a:off x="1623360" y="5118517"/>
            <a:ext cx="7026118" cy="923330"/>
          </a:xfrm>
          <a:prstGeom prst="rect">
            <a:avLst/>
          </a:prstGeom>
        </p:spPr>
        <p:txBody>
          <a:bodyPr wrap="square">
            <a:spAutoFit/>
          </a:bodyPr>
          <a:lstStyle/>
          <a:p>
            <a:pPr algn="just"/>
            <a:r>
              <a:rPr lang="en-GB" i="1" dirty="0" err="1" smtClean="0">
                <a:latin typeface="Open Sans Light" pitchFamily="2" charset="0"/>
                <a:ea typeface="Open Sans Light" pitchFamily="2" charset="0"/>
                <a:cs typeface="Open Sans Light" pitchFamily="2" charset="0"/>
              </a:rPr>
              <a:t>Nemožno</a:t>
            </a:r>
            <a:r>
              <a:rPr lang="en-GB" i="1" dirty="0" smtClean="0">
                <a:latin typeface="Open Sans Light" pitchFamily="2" charset="0"/>
                <a:ea typeface="Open Sans Light" pitchFamily="2" charset="0"/>
                <a:cs typeface="Open Sans Light" pitchFamily="2" charset="0"/>
              </a:rPr>
              <a:t> </a:t>
            </a:r>
            <a:r>
              <a:rPr lang="en-GB" i="1" dirty="0" err="1">
                <a:latin typeface="Open Sans Light" pitchFamily="2" charset="0"/>
                <a:ea typeface="Open Sans Light" pitchFamily="2" charset="0"/>
                <a:cs typeface="Open Sans Light" pitchFamily="2" charset="0"/>
              </a:rPr>
              <a:t>kombinovať</a:t>
            </a:r>
            <a:r>
              <a:rPr lang="en-GB" i="1" dirty="0">
                <a:latin typeface="Open Sans Light" pitchFamily="2" charset="0"/>
                <a:ea typeface="Open Sans Light" pitchFamily="2" charset="0"/>
                <a:cs typeface="Open Sans Light" pitchFamily="2" charset="0"/>
              </a:rPr>
              <a:t> s </a:t>
            </a:r>
            <a:r>
              <a:rPr lang="en-GB" i="1" dirty="0" err="1">
                <a:latin typeface="Open Sans Light" pitchFamily="2" charset="0"/>
                <a:ea typeface="Open Sans Light" pitchFamily="2" charset="0"/>
                <a:cs typeface="Open Sans Light" pitchFamily="2" charset="0"/>
              </a:rPr>
              <a:t>nákladmi</a:t>
            </a:r>
            <a:r>
              <a:rPr lang="en-GB" i="1" dirty="0">
                <a:latin typeface="Open Sans Light" pitchFamily="2" charset="0"/>
                <a:ea typeface="Open Sans Light" pitchFamily="2" charset="0"/>
                <a:cs typeface="Open Sans Light" pitchFamily="2" charset="0"/>
              </a:rPr>
              <a:t> </a:t>
            </a:r>
            <a:r>
              <a:rPr lang="en-GB" i="1" dirty="0" err="1">
                <a:latin typeface="Open Sans Light" pitchFamily="2" charset="0"/>
                <a:ea typeface="Open Sans Light" pitchFamily="2" charset="0"/>
                <a:cs typeface="Open Sans Light" pitchFamily="2" charset="0"/>
              </a:rPr>
              <a:t>na</a:t>
            </a:r>
            <a:r>
              <a:rPr lang="en-GB" i="1" dirty="0">
                <a:latin typeface="Open Sans Light" pitchFamily="2" charset="0"/>
                <a:ea typeface="Open Sans Light" pitchFamily="2" charset="0"/>
                <a:cs typeface="Open Sans Light" pitchFamily="2" charset="0"/>
              </a:rPr>
              <a:t> </a:t>
            </a:r>
            <a:r>
              <a:rPr lang="en-GB" i="1" dirty="0" err="1">
                <a:latin typeface="Open Sans Light" pitchFamily="2" charset="0"/>
                <a:ea typeface="Open Sans Light" pitchFamily="2" charset="0"/>
                <a:cs typeface="Open Sans Light" pitchFamily="2" charset="0"/>
              </a:rPr>
              <a:t>externé</a:t>
            </a:r>
            <a:r>
              <a:rPr lang="en-GB" i="1" dirty="0">
                <a:latin typeface="Open Sans Light" pitchFamily="2" charset="0"/>
                <a:ea typeface="Open Sans Light" pitchFamily="2" charset="0"/>
                <a:cs typeface="Open Sans Light" pitchFamily="2" charset="0"/>
              </a:rPr>
              <a:t> </a:t>
            </a:r>
            <a:r>
              <a:rPr lang="en-GB" i="1" dirty="0" err="1">
                <a:latin typeface="Open Sans Light" pitchFamily="2" charset="0"/>
                <a:ea typeface="Open Sans Light" pitchFamily="2" charset="0"/>
                <a:cs typeface="Open Sans Light" pitchFamily="2" charset="0"/>
              </a:rPr>
              <a:t>riadenie</a:t>
            </a:r>
            <a:r>
              <a:rPr lang="en-GB" i="1" dirty="0">
                <a:latin typeface="Open Sans Light" pitchFamily="2" charset="0"/>
                <a:ea typeface="Open Sans Light" pitchFamily="2" charset="0"/>
                <a:cs typeface="Open Sans Light" pitchFamily="2" charset="0"/>
              </a:rPr>
              <a:t>, </a:t>
            </a:r>
            <a:r>
              <a:rPr lang="en-GB" i="1" dirty="0" err="1">
                <a:latin typeface="Open Sans Light" pitchFamily="2" charset="0"/>
                <a:ea typeface="Open Sans Light" pitchFamily="2" charset="0"/>
                <a:cs typeface="Open Sans Light" pitchFamily="2" charset="0"/>
              </a:rPr>
              <a:t>pretože</a:t>
            </a:r>
            <a:r>
              <a:rPr lang="en-GB" i="1" dirty="0">
                <a:latin typeface="Open Sans Light" pitchFamily="2" charset="0"/>
                <a:ea typeface="Open Sans Light" pitchFamily="2" charset="0"/>
                <a:cs typeface="Open Sans Light" pitchFamily="2" charset="0"/>
              </a:rPr>
              <a:t> </a:t>
            </a:r>
            <a:r>
              <a:rPr lang="en-GB" i="1" dirty="0" err="1">
                <a:latin typeface="Open Sans Light" pitchFamily="2" charset="0"/>
                <a:ea typeface="Open Sans Light" pitchFamily="2" charset="0"/>
                <a:cs typeface="Open Sans Light" pitchFamily="2" charset="0"/>
              </a:rPr>
              <a:t>sa</a:t>
            </a:r>
            <a:r>
              <a:rPr lang="en-GB" i="1" dirty="0">
                <a:latin typeface="Open Sans Light" pitchFamily="2" charset="0"/>
                <a:ea typeface="Open Sans Light" pitchFamily="2" charset="0"/>
                <a:cs typeface="Open Sans Light" pitchFamily="2" charset="0"/>
              </a:rPr>
              <a:t> </a:t>
            </a:r>
            <a:r>
              <a:rPr lang="en-GB" i="1" dirty="0" err="1">
                <a:latin typeface="Open Sans Light" pitchFamily="2" charset="0"/>
                <a:ea typeface="Open Sans Light" pitchFamily="2" charset="0"/>
                <a:cs typeface="Open Sans Light" pitchFamily="2" charset="0"/>
              </a:rPr>
              <a:t>považujú</a:t>
            </a:r>
            <a:r>
              <a:rPr lang="en-GB" i="1" dirty="0">
                <a:latin typeface="Open Sans Light" pitchFamily="2" charset="0"/>
                <a:ea typeface="Open Sans Light" pitchFamily="2" charset="0"/>
                <a:cs typeface="Open Sans Light" pitchFamily="2" charset="0"/>
              </a:rPr>
              <a:t> </a:t>
            </a:r>
            <a:r>
              <a:rPr lang="en-GB" i="1" dirty="0" err="1">
                <a:latin typeface="Open Sans Light" pitchFamily="2" charset="0"/>
                <a:ea typeface="Open Sans Light" pitchFamily="2" charset="0"/>
                <a:cs typeface="Open Sans Light" pitchFamily="2" charset="0"/>
              </a:rPr>
              <a:t>za</a:t>
            </a:r>
            <a:r>
              <a:rPr lang="en-GB" i="1" dirty="0">
                <a:latin typeface="Open Sans Light" pitchFamily="2" charset="0"/>
                <a:ea typeface="Open Sans Light" pitchFamily="2" charset="0"/>
                <a:cs typeface="Open Sans Light" pitchFamily="2" charset="0"/>
              </a:rPr>
              <a:t> </a:t>
            </a:r>
            <a:r>
              <a:rPr lang="en-GB" i="1" dirty="0" err="1">
                <a:latin typeface="Open Sans Light" pitchFamily="2" charset="0"/>
                <a:ea typeface="Open Sans Light" pitchFamily="2" charset="0"/>
                <a:cs typeface="Open Sans Light" pitchFamily="2" charset="0"/>
              </a:rPr>
              <a:t>dvojité</a:t>
            </a:r>
            <a:r>
              <a:rPr lang="en-GB" i="1" dirty="0">
                <a:latin typeface="Open Sans Light" pitchFamily="2" charset="0"/>
                <a:ea typeface="Open Sans Light" pitchFamily="2" charset="0"/>
                <a:cs typeface="Open Sans Light" pitchFamily="2" charset="0"/>
              </a:rPr>
              <a:t> </a:t>
            </a:r>
            <a:r>
              <a:rPr lang="en-GB" i="1" dirty="0" err="1">
                <a:latin typeface="Open Sans Light" pitchFamily="2" charset="0"/>
                <a:ea typeface="Open Sans Light" pitchFamily="2" charset="0"/>
                <a:cs typeface="Open Sans Light" pitchFamily="2" charset="0"/>
              </a:rPr>
              <a:t>financovanie</a:t>
            </a:r>
            <a:r>
              <a:rPr lang="en-GB" i="1" dirty="0">
                <a:latin typeface="Open Sans Light" pitchFamily="2" charset="0"/>
                <a:ea typeface="Open Sans Light" pitchFamily="2" charset="0"/>
                <a:cs typeface="Open Sans Light" pitchFamily="2" charset="0"/>
              </a:rPr>
              <a:t> a </a:t>
            </a:r>
            <a:r>
              <a:rPr lang="en-GB" i="1" dirty="0" err="1">
                <a:latin typeface="Open Sans Light" pitchFamily="2" charset="0"/>
                <a:ea typeface="Open Sans Light" pitchFamily="2" charset="0"/>
                <a:cs typeface="Open Sans Light" pitchFamily="2" charset="0"/>
              </a:rPr>
              <a:t>budú</a:t>
            </a:r>
            <a:r>
              <a:rPr lang="en-GB" i="1" dirty="0">
                <a:latin typeface="Open Sans Light" pitchFamily="2" charset="0"/>
                <a:ea typeface="Open Sans Light" pitchFamily="2" charset="0"/>
                <a:cs typeface="Open Sans Light" pitchFamily="2" charset="0"/>
              </a:rPr>
              <a:t> </a:t>
            </a:r>
            <a:r>
              <a:rPr lang="en-GB" i="1" dirty="0" err="1">
                <a:latin typeface="Open Sans Light" pitchFamily="2" charset="0"/>
                <a:ea typeface="Open Sans Light" pitchFamily="2" charset="0"/>
                <a:cs typeface="Open Sans Light" pitchFamily="2" charset="0"/>
              </a:rPr>
              <a:t>odpočítané</a:t>
            </a:r>
            <a:r>
              <a:rPr lang="en-GB" i="1" dirty="0">
                <a:latin typeface="Open Sans Light" pitchFamily="2" charset="0"/>
                <a:ea typeface="Open Sans Light" pitchFamily="2" charset="0"/>
                <a:cs typeface="Open Sans Light" pitchFamily="2" charset="0"/>
              </a:rPr>
              <a:t> z CC "</a:t>
            </a:r>
            <a:r>
              <a:rPr lang="en-GB" i="1" dirty="0" err="1">
                <a:latin typeface="Open Sans Light" pitchFamily="2" charset="0"/>
                <a:ea typeface="Open Sans Light" pitchFamily="2" charset="0"/>
                <a:cs typeface="Open Sans Light" pitchFamily="2" charset="0"/>
              </a:rPr>
              <a:t>Externé</a:t>
            </a:r>
            <a:r>
              <a:rPr lang="en-GB" i="1" dirty="0">
                <a:latin typeface="Open Sans Light" pitchFamily="2" charset="0"/>
                <a:ea typeface="Open Sans Light" pitchFamily="2" charset="0"/>
                <a:cs typeface="Open Sans Light" pitchFamily="2" charset="0"/>
              </a:rPr>
              <a:t> </a:t>
            </a:r>
            <a:r>
              <a:rPr lang="en-GB" i="1" dirty="0" err="1">
                <a:latin typeface="Open Sans Light" pitchFamily="2" charset="0"/>
                <a:ea typeface="Open Sans Light" pitchFamily="2" charset="0"/>
                <a:cs typeface="Open Sans Light" pitchFamily="2" charset="0"/>
              </a:rPr>
              <a:t>odborné</a:t>
            </a:r>
            <a:r>
              <a:rPr lang="en-GB" i="1" dirty="0">
                <a:latin typeface="Open Sans Light" pitchFamily="2" charset="0"/>
                <a:ea typeface="Open Sans Light" pitchFamily="2" charset="0"/>
                <a:cs typeface="Open Sans Light" pitchFamily="2" charset="0"/>
              </a:rPr>
              <a:t> </a:t>
            </a:r>
            <a:r>
              <a:rPr lang="en-GB" i="1" dirty="0" err="1">
                <a:latin typeface="Open Sans Light" pitchFamily="2" charset="0"/>
                <a:ea typeface="Open Sans Light" pitchFamily="2" charset="0"/>
                <a:cs typeface="Open Sans Light" pitchFamily="2" charset="0"/>
              </a:rPr>
              <a:t>znalosti</a:t>
            </a:r>
            <a:r>
              <a:rPr lang="en-GB" i="1" dirty="0">
                <a:latin typeface="Open Sans Light" pitchFamily="2" charset="0"/>
                <a:ea typeface="Open Sans Light" pitchFamily="2" charset="0"/>
                <a:cs typeface="Open Sans Light" pitchFamily="2" charset="0"/>
              </a:rPr>
              <a:t> a </a:t>
            </a:r>
            <a:r>
              <a:rPr lang="en-GB" i="1" dirty="0" err="1">
                <a:latin typeface="Open Sans Light" pitchFamily="2" charset="0"/>
                <a:ea typeface="Open Sans Light" pitchFamily="2" charset="0"/>
                <a:cs typeface="Open Sans Light" pitchFamily="2" charset="0"/>
              </a:rPr>
              <a:t>služby</a:t>
            </a:r>
            <a:r>
              <a:rPr lang="en-GB" i="1" dirty="0">
                <a:latin typeface="Open Sans Light" pitchFamily="2" charset="0"/>
                <a:ea typeface="Open Sans Light" pitchFamily="2" charset="0"/>
                <a:cs typeface="Open Sans Light" pitchFamily="2" charset="0"/>
              </a:rPr>
              <a:t>".</a:t>
            </a:r>
            <a:endParaRPr lang="en-GB" i="1" dirty="0"/>
          </a:p>
        </p:txBody>
      </p:sp>
    </p:spTree>
    <p:extLst>
      <p:ext uri="{BB962C8B-B14F-4D97-AF65-F5344CB8AC3E}">
        <p14:creationId xmlns:p14="http://schemas.microsoft.com/office/powerpoint/2010/main" val="29811232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DFB33F3-A665-2A1D-134E-9E244997B417}"/>
              </a:ext>
            </a:extLst>
          </p:cNvPr>
          <p:cNvSpPr>
            <a:spLocks noGrp="1"/>
          </p:cNvSpPr>
          <p:nvPr>
            <p:ph type="title"/>
          </p:nvPr>
        </p:nvSpPr>
        <p:spPr/>
        <p:txBody>
          <a:bodyPr>
            <a:normAutofit/>
          </a:bodyPr>
          <a:lstStyle/>
          <a:p>
            <a:r>
              <a:rPr lang="hu-HU" sz="2200" b="1" dirty="0">
                <a:solidFill>
                  <a:schemeClr val="accent1">
                    <a:lumMod val="75000"/>
                  </a:schemeClr>
                </a:solidFill>
                <a:latin typeface="Open Sans ExtraBold" pitchFamily="2" charset="0"/>
                <a:ea typeface="Open Sans ExtraBold" pitchFamily="2" charset="0"/>
                <a:cs typeface="Open Sans ExtraBold" pitchFamily="2" charset="0"/>
              </a:rPr>
              <a:t>OPRÁVNENOSŤ</a:t>
            </a:r>
            <a:br>
              <a:rPr lang="hu-HU" sz="2200" b="1" dirty="0">
                <a:solidFill>
                  <a:schemeClr val="accent1">
                    <a:lumMod val="75000"/>
                  </a:schemeClr>
                </a:solidFill>
                <a:latin typeface="Open Sans ExtraBold" pitchFamily="2" charset="0"/>
                <a:ea typeface="Open Sans ExtraBold" pitchFamily="2" charset="0"/>
                <a:cs typeface="Open Sans ExtraBold" pitchFamily="2" charset="0"/>
              </a:rPr>
            </a:br>
            <a:r>
              <a:rPr lang="hu-HU" sz="2200" b="1" dirty="0" err="1">
                <a:latin typeface="Open Sans ExtraBold" pitchFamily="2" charset="0"/>
                <a:ea typeface="Open Sans ExtraBold" pitchFamily="2" charset="0"/>
                <a:cs typeface="Open Sans ExtraBold" pitchFamily="2" charset="0"/>
              </a:rPr>
              <a:t>Rozpočtová</a:t>
            </a:r>
            <a:r>
              <a:rPr lang="en-US" sz="2200" b="1" dirty="0">
                <a:latin typeface="Open Sans ExtraBold" pitchFamily="2" charset="0"/>
                <a:ea typeface="Open Sans ExtraBold" pitchFamily="2" charset="0"/>
                <a:cs typeface="Open Sans ExtraBold" pitchFamily="2" charset="0"/>
              </a:rPr>
              <a:t> </a:t>
            </a:r>
            <a:r>
              <a:rPr lang="hu-HU" sz="2200" b="1" dirty="0">
                <a:latin typeface="Open Sans ExtraBold" pitchFamily="2" charset="0"/>
                <a:ea typeface="Open Sans ExtraBold" pitchFamily="2" charset="0"/>
                <a:cs typeface="Open Sans ExtraBold" pitchFamily="2" charset="0"/>
              </a:rPr>
              <a:t>K</a:t>
            </a:r>
            <a:r>
              <a:rPr lang="en-US" sz="2200" b="1" dirty="0" err="1">
                <a:latin typeface="Open Sans ExtraBold" pitchFamily="2" charset="0"/>
                <a:ea typeface="Open Sans ExtraBold" pitchFamily="2" charset="0"/>
                <a:cs typeface="Open Sans ExtraBold" pitchFamily="2" charset="0"/>
              </a:rPr>
              <a:t>ateg</a:t>
            </a:r>
            <a:r>
              <a:rPr lang="hu-HU" sz="2200" b="1" dirty="0">
                <a:latin typeface="Open Sans ExtraBold" pitchFamily="2" charset="0"/>
                <a:ea typeface="Open Sans ExtraBold" pitchFamily="2" charset="0"/>
                <a:cs typeface="Open Sans ExtraBold" pitchFamily="2" charset="0"/>
              </a:rPr>
              <a:t>ó</a:t>
            </a:r>
            <a:r>
              <a:rPr lang="en-US" sz="2200" b="1" dirty="0">
                <a:latin typeface="Open Sans ExtraBold" pitchFamily="2" charset="0"/>
                <a:ea typeface="Open Sans ExtraBold" pitchFamily="2" charset="0"/>
                <a:cs typeface="Open Sans ExtraBold" pitchFamily="2" charset="0"/>
              </a:rPr>
              <a:t>r</a:t>
            </a:r>
            <a:r>
              <a:rPr lang="hu-HU" sz="2200" b="1" dirty="0" err="1">
                <a:latin typeface="Open Sans ExtraBold" pitchFamily="2" charset="0"/>
                <a:ea typeface="Open Sans ExtraBold" pitchFamily="2" charset="0"/>
                <a:cs typeface="Open Sans ExtraBold" pitchFamily="2" charset="0"/>
              </a:rPr>
              <a:t>ia</a:t>
            </a:r>
            <a:r>
              <a:rPr lang="en-US" sz="2200" b="1" dirty="0">
                <a:latin typeface="Open Sans ExtraBold" pitchFamily="2" charset="0"/>
                <a:ea typeface="Open Sans ExtraBold" pitchFamily="2" charset="0"/>
                <a:cs typeface="Open Sans ExtraBold" pitchFamily="2" charset="0"/>
              </a:rPr>
              <a:t> A</a:t>
            </a:r>
            <a:r>
              <a:rPr lang="hu-HU" sz="2200" b="1" dirty="0">
                <a:latin typeface="Open Sans ExtraBold" pitchFamily="2" charset="0"/>
                <a:ea typeface="Open Sans ExtraBold" pitchFamily="2" charset="0"/>
                <a:cs typeface="Open Sans ExtraBold" pitchFamily="2" charset="0"/>
              </a:rPr>
              <a:t> </a:t>
            </a:r>
            <a:endParaRPr lang="x-none" sz="2200" b="1" dirty="0">
              <a:latin typeface="Open Sans ExtraBold" pitchFamily="2" charset="0"/>
              <a:ea typeface="Open Sans ExtraBold" pitchFamily="2" charset="0"/>
              <a:cs typeface="Open Sans ExtraBold" pitchFamily="2" charset="0"/>
            </a:endParaRPr>
          </a:p>
        </p:txBody>
      </p:sp>
      <p:sp>
        <p:nvSpPr>
          <p:cNvPr id="3" name="Content Placeholder 2">
            <a:extLst>
              <a:ext uri="{FF2B5EF4-FFF2-40B4-BE49-F238E27FC236}">
                <a16:creationId xmlns="" xmlns:a16="http://schemas.microsoft.com/office/drawing/2014/main" id="{DDD77D7A-34EE-52FF-BCC6-BC5BC0952499}"/>
              </a:ext>
            </a:extLst>
          </p:cNvPr>
          <p:cNvSpPr>
            <a:spLocks noGrp="1"/>
          </p:cNvSpPr>
          <p:nvPr>
            <p:ph idx="1"/>
          </p:nvPr>
        </p:nvSpPr>
        <p:spPr>
          <a:xfrm>
            <a:off x="628650" y="1825625"/>
            <a:ext cx="8020828" cy="4695248"/>
          </a:xfrm>
        </p:spPr>
        <p:txBody>
          <a:bodyPr>
            <a:noAutofit/>
          </a:bodyPr>
          <a:lstStyle/>
          <a:p>
            <a:pPr marL="342900" indent="-342900" algn="just">
              <a:spcBef>
                <a:spcPts val="1200"/>
              </a:spcBef>
              <a:buClr>
                <a:schemeClr val="accent1">
                  <a:lumMod val="75000"/>
                </a:schemeClr>
              </a:buClr>
              <a:buFont typeface="+mj-lt"/>
              <a:buAutoNum type="arabicPeriod" startAt="2"/>
            </a:pPr>
            <a:r>
              <a:rPr lang="it-IT" sz="1600" b="1" dirty="0" smtClean="0">
                <a:latin typeface="Open Sans Light"/>
              </a:rPr>
              <a:t>Cestovanie </a:t>
            </a:r>
            <a:r>
              <a:rPr lang="it-IT" sz="1600" b="1" dirty="0">
                <a:latin typeface="Open Sans Light"/>
              </a:rPr>
              <a:t>a ubytovanie </a:t>
            </a:r>
            <a:r>
              <a:rPr lang="hu-HU" sz="1600" b="1" dirty="0" smtClean="0">
                <a:latin typeface="Open Sans Light"/>
              </a:rPr>
              <a:t>v </a:t>
            </a:r>
            <a:r>
              <a:rPr lang="hu-HU" sz="1600" b="1" dirty="0" err="1" smtClean="0">
                <a:latin typeface="Open Sans Light"/>
              </a:rPr>
              <a:t>rámci</a:t>
            </a:r>
            <a:r>
              <a:rPr lang="it-IT" sz="1600" b="1" dirty="0" smtClean="0">
                <a:latin typeface="Open Sans Light"/>
              </a:rPr>
              <a:t> </a:t>
            </a:r>
            <a:r>
              <a:rPr lang="it-IT" sz="1600" b="1" dirty="0">
                <a:latin typeface="Open Sans Light"/>
              </a:rPr>
              <a:t>SCO</a:t>
            </a:r>
            <a:endParaRPr lang="hu-HU" sz="1600" b="1" dirty="0">
              <a:latin typeface="Open Sans Light"/>
            </a:endParaRPr>
          </a:p>
          <a:p>
            <a:pPr algn="just">
              <a:spcBef>
                <a:spcPts val="1200"/>
              </a:spcBef>
              <a:buClr>
                <a:schemeClr val="accent1">
                  <a:lumMod val="75000"/>
                </a:schemeClr>
              </a:buClr>
            </a:pPr>
            <a:r>
              <a:rPr lang="hu-HU" sz="1600" b="1" dirty="0" err="1">
                <a:latin typeface="Open Sans Light"/>
              </a:rPr>
              <a:t>Úhrada</a:t>
            </a:r>
            <a:r>
              <a:rPr lang="hu-HU" sz="1600" b="1" dirty="0">
                <a:latin typeface="Open Sans Light"/>
              </a:rPr>
              <a:t> na </a:t>
            </a:r>
            <a:r>
              <a:rPr lang="hu-HU" sz="1600" b="1" dirty="0" err="1">
                <a:latin typeface="Open Sans Light"/>
              </a:rPr>
              <a:t>základe</a:t>
            </a:r>
            <a:r>
              <a:rPr lang="hu-HU" sz="1600" b="1" dirty="0">
                <a:latin typeface="Open Sans Light"/>
              </a:rPr>
              <a:t> </a:t>
            </a:r>
            <a:r>
              <a:rPr lang="hu-HU" sz="1600" b="1" dirty="0" err="1">
                <a:latin typeface="Open Sans Light"/>
              </a:rPr>
              <a:t>paušálnej</a:t>
            </a:r>
            <a:r>
              <a:rPr lang="hu-HU" sz="1600" b="1" dirty="0">
                <a:latin typeface="Open Sans Light"/>
              </a:rPr>
              <a:t> </a:t>
            </a:r>
            <a:r>
              <a:rPr lang="hu-HU" sz="1600" b="1" dirty="0" err="1">
                <a:latin typeface="Open Sans Light"/>
              </a:rPr>
              <a:t>sadzby</a:t>
            </a:r>
            <a:r>
              <a:rPr lang="hu-HU" sz="1600" b="1" dirty="0">
                <a:latin typeface="Open Sans Light"/>
              </a:rPr>
              <a:t> - 15 % z </a:t>
            </a:r>
            <a:r>
              <a:rPr lang="hu-HU" sz="1600" b="1" dirty="0" err="1">
                <a:latin typeface="Open Sans Light"/>
              </a:rPr>
              <a:t>kategórie</a:t>
            </a:r>
            <a:r>
              <a:rPr lang="hu-HU" sz="1600" b="1" dirty="0">
                <a:latin typeface="Open Sans Light"/>
              </a:rPr>
              <a:t> </a:t>
            </a:r>
            <a:r>
              <a:rPr lang="hu-HU" sz="1600" b="1" dirty="0" err="1">
                <a:latin typeface="Open Sans Light"/>
              </a:rPr>
              <a:t>nákladov</a:t>
            </a:r>
            <a:r>
              <a:rPr lang="hu-HU" sz="1600" b="1" dirty="0">
                <a:latin typeface="Open Sans Light"/>
              </a:rPr>
              <a:t> </a:t>
            </a:r>
            <a:r>
              <a:rPr lang="hu-HU" sz="1600" dirty="0" smtClean="0">
                <a:latin typeface="Open Sans Light"/>
              </a:rPr>
              <a:t>„ </a:t>
            </a:r>
            <a:r>
              <a:rPr lang="hu-HU" sz="1600" b="1" dirty="0" err="1" smtClean="0">
                <a:latin typeface="Open Sans Light"/>
              </a:rPr>
              <a:t>Personálne</a:t>
            </a:r>
            <a:r>
              <a:rPr lang="hu-HU" sz="1600" b="1" dirty="0" smtClean="0">
                <a:latin typeface="Open Sans Light"/>
              </a:rPr>
              <a:t> </a:t>
            </a:r>
            <a:r>
              <a:rPr lang="hu-HU" sz="1600" b="1" dirty="0" err="1" smtClean="0">
                <a:latin typeface="Open Sans Light"/>
              </a:rPr>
              <a:t>náklady</a:t>
            </a:r>
            <a:r>
              <a:rPr lang="hu-HU" sz="1600" b="1" dirty="0" smtClean="0">
                <a:latin typeface="Open Sans Light"/>
              </a:rPr>
              <a:t> </a:t>
            </a:r>
            <a:r>
              <a:rPr lang="hu-HU" sz="1600" dirty="0" smtClean="0">
                <a:latin typeface="Open Sans Light"/>
              </a:rPr>
              <a:t>"</a:t>
            </a:r>
            <a:r>
              <a:rPr lang="hu-HU" sz="1600" b="1" dirty="0" smtClean="0">
                <a:latin typeface="Open Sans Light"/>
              </a:rPr>
              <a:t>;</a:t>
            </a:r>
            <a:endParaRPr lang="hu-HU" sz="1600" b="1" dirty="0">
              <a:latin typeface="Open Sans Light"/>
            </a:endParaRPr>
          </a:p>
          <a:p>
            <a:pPr algn="just">
              <a:spcBef>
                <a:spcPts val="1200"/>
              </a:spcBef>
              <a:buClr>
                <a:schemeClr val="accent1">
                  <a:lumMod val="75000"/>
                </a:schemeClr>
              </a:buClr>
            </a:pPr>
            <a:r>
              <a:rPr lang="hu-HU" sz="1600" dirty="0" err="1">
                <a:latin typeface="Open Sans Light"/>
              </a:rPr>
              <a:t>Výdavky</a:t>
            </a:r>
            <a:r>
              <a:rPr lang="hu-HU" sz="1600" dirty="0">
                <a:latin typeface="Open Sans Light"/>
              </a:rPr>
              <a:t> na </a:t>
            </a:r>
            <a:r>
              <a:rPr lang="hu-HU" sz="1600" dirty="0" err="1">
                <a:latin typeface="Open Sans Light"/>
              </a:rPr>
              <a:t>cestovné</a:t>
            </a:r>
            <a:r>
              <a:rPr lang="hu-HU" sz="1600" dirty="0">
                <a:latin typeface="Open Sans Light"/>
              </a:rPr>
              <a:t> a </a:t>
            </a:r>
            <a:r>
              <a:rPr lang="hu-HU" sz="1600" dirty="0" err="1">
                <a:latin typeface="Open Sans Light"/>
              </a:rPr>
              <a:t>ubytovacie</a:t>
            </a:r>
            <a:r>
              <a:rPr lang="hu-HU" sz="1600" dirty="0">
                <a:latin typeface="Open Sans Light"/>
              </a:rPr>
              <a:t> </a:t>
            </a:r>
            <a:r>
              <a:rPr lang="hu-HU" sz="1600" dirty="0" err="1">
                <a:latin typeface="Open Sans Light"/>
              </a:rPr>
              <a:t>náklady</a:t>
            </a:r>
            <a:r>
              <a:rPr lang="hu-HU" sz="1600" dirty="0">
                <a:latin typeface="Open Sans Light"/>
              </a:rPr>
              <a:t> na </a:t>
            </a:r>
            <a:r>
              <a:rPr lang="hu-HU" sz="1600" dirty="0" err="1">
                <a:latin typeface="Open Sans Light"/>
              </a:rPr>
              <a:t>služobné</a:t>
            </a:r>
            <a:r>
              <a:rPr lang="hu-HU" sz="1600" dirty="0">
                <a:latin typeface="Open Sans Light"/>
              </a:rPr>
              <a:t> </a:t>
            </a:r>
            <a:r>
              <a:rPr lang="hu-HU" sz="1600" dirty="0" err="1">
                <a:latin typeface="Open Sans Light"/>
              </a:rPr>
              <a:t>cesty</a:t>
            </a:r>
            <a:r>
              <a:rPr lang="hu-HU" sz="1600" dirty="0">
                <a:latin typeface="Open Sans Light"/>
              </a:rPr>
              <a:t> </a:t>
            </a:r>
            <a:r>
              <a:rPr lang="hu-HU" sz="1600" dirty="0" err="1">
                <a:latin typeface="Open Sans Light"/>
              </a:rPr>
              <a:t>potrebné</a:t>
            </a:r>
            <a:r>
              <a:rPr lang="hu-HU" sz="1600" dirty="0">
                <a:latin typeface="Open Sans Light"/>
              </a:rPr>
              <a:t> na </a:t>
            </a:r>
            <a:r>
              <a:rPr lang="hu-HU" sz="1600" dirty="0" err="1">
                <a:latin typeface="Open Sans Light"/>
              </a:rPr>
              <a:t>realizáciu</a:t>
            </a:r>
            <a:r>
              <a:rPr lang="hu-HU" sz="1600" dirty="0">
                <a:latin typeface="Open Sans Light"/>
              </a:rPr>
              <a:t> </a:t>
            </a:r>
            <a:r>
              <a:rPr lang="hu-HU" sz="1600" dirty="0" err="1">
                <a:latin typeface="Open Sans Light"/>
              </a:rPr>
              <a:t>projektu</a:t>
            </a:r>
            <a:r>
              <a:rPr lang="hu-HU" sz="1600" dirty="0">
                <a:latin typeface="Open Sans Light"/>
              </a:rPr>
              <a:t> (</a:t>
            </a:r>
            <a:r>
              <a:rPr lang="hu-HU" sz="1600" dirty="0" err="1">
                <a:latin typeface="Open Sans Light"/>
              </a:rPr>
              <a:t>napr</a:t>
            </a:r>
            <a:r>
              <a:rPr lang="hu-HU" sz="1600" dirty="0">
                <a:latin typeface="Open Sans Light"/>
              </a:rPr>
              <a:t>. </a:t>
            </a:r>
            <a:r>
              <a:rPr lang="hu-HU" sz="1600" dirty="0" err="1">
                <a:latin typeface="Open Sans Light"/>
              </a:rPr>
              <a:t>účasť</a:t>
            </a:r>
            <a:r>
              <a:rPr lang="hu-HU" sz="1600" dirty="0">
                <a:latin typeface="Open Sans Light"/>
              </a:rPr>
              <a:t> na </a:t>
            </a:r>
            <a:r>
              <a:rPr lang="hu-HU" sz="1600" dirty="0" err="1">
                <a:latin typeface="Open Sans Light"/>
              </a:rPr>
              <a:t>projektových</a:t>
            </a:r>
            <a:r>
              <a:rPr lang="hu-HU" sz="1600" dirty="0">
                <a:latin typeface="Open Sans Light"/>
              </a:rPr>
              <a:t> </a:t>
            </a:r>
            <a:r>
              <a:rPr lang="hu-HU" sz="1600" dirty="0" err="1">
                <a:latin typeface="Open Sans Light"/>
              </a:rPr>
              <a:t>stretnutiach</a:t>
            </a:r>
            <a:r>
              <a:rPr lang="hu-HU" sz="1600" dirty="0">
                <a:latin typeface="Open Sans Light"/>
              </a:rPr>
              <a:t>, </a:t>
            </a:r>
            <a:r>
              <a:rPr lang="hu-HU" sz="1600" dirty="0" err="1">
                <a:latin typeface="Open Sans Light"/>
              </a:rPr>
              <a:t>návšteva</a:t>
            </a:r>
            <a:r>
              <a:rPr lang="hu-HU" sz="1600" dirty="0">
                <a:latin typeface="Open Sans Light"/>
              </a:rPr>
              <a:t> </a:t>
            </a:r>
            <a:r>
              <a:rPr lang="hu-HU" sz="1600" dirty="0" err="1">
                <a:latin typeface="Open Sans Light"/>
              </a:rPr>
              <a:t>miesta</a:t>
            </a:r>
            <a:r>
              <a:rPr lang="hu-HU" sz="1600" dirty="0">
                <a:latin typeface="Open Sans Light"/>
              </a:rPr>
              <a:t> </a:t>
            </a:r>
            <a:r>
              <a:rPr lang="hu-HU" sz="1600" dirty="0" err="1">
                <a:latin typeface="Open Sans Light"/>
              </a:rPr>
              <a:t>realizácie</a:t>
            </a:r>
            <a:r>
              <a:rPr lang="hu-HU" sz="1600" dirty="0">
                <a:latin typeface="Open Sans Light"/>
              </a:rPr>
              <a:t> </a:t>
            </a:r>
            <a:r>
              <a:rPr lang="hu-HU" sz="1600" dirty="0" err="1">
                <a:latin typeface="Open Sans Light"/>
              </a:rPr>
              <a:t>projektu</a:t>
            </a:r>
            <a:r>
              <a:rPr lang="hu-HU" sz="1600" dirty="0">
                <a:latin typeface="Open Sans Light"/>
              </a:rPr>
              <a:t>, </a:t>
            </a:r>
            <a:r>
              <a:rPr lang="hu-HU" sz="1600" dirty="0" err="1">
                <a:latin typeface="Open Sans Light"/>
              </a:rPr>
              <a:t>stretnutia</a:t>
            </a:r>
            <a:r>
              <a:rPr lang="hu-HU" sz="1600" dirty="0">
                <a:latin typeface="Open Sans Light"/>
              </a:rPr>
              <a:t> s </a:t>
            </a:r>
            <a:r>
              <a:rPr lang="hu-HU" sz="1600" dirty="0" err="1">
                <a:latin typeface="Open Sans Light"/>
              </a:rPr>
              <a:t>orgánmi</a:t>
            </a:r>
            <a:r>
              <a:rPr lang="hu-HU" sz="1600" dirty="0">
                <a:latin typeface="Open Sans Light"/>
              </a:rPr>
              <a:t> </a:t>
            </a:r>
            <a:r>
              <a:rPr lang="hu-HU" sz="1600" dirty="0" err="1">
                <a:latin typeface="Open Sans Light"/>
              </a:rPr>
              <a:t>programu</a:t>
            </a:r>
            <a:r>
              <a:rPr lang="hu-HU" sz="1600" dirty="0">
                <a:latin typeface="Open Sans Light"/>
              </a:rPr>
              <a:t>, </a:t>
            </a:r>
            <a:r>
              <a:rPr lang="hu-HU" sz="1600" dirty="0" err="1">
                <a:latin typeface="Open Sans Light"/>
              </a:rPr>
              <a:t>semináre</a:t>
            </a:r>
            <a:r>
              <a:rPr lang="hu-HU" sz="1600" dirty="0">
                <a:latin typeface="Open Sans Light"/>
              </a:rPr>
              <a:t>, </a:t>
            </a:r>
            <a:r>
              <a:rPr lang="hu-HU" sz="1600" dirty="0" err="1">
                <a:latin typeface="Open Sans Light"/>
              </a:rPr>
              <a:t>konferencie</a:t>
            </a:r>
            <a:r>
              <a:rPr lang="hu-HU" sz="1600" dirty="0">
                <a:latin typeface="Open Sans Light"/>
              </a:rPr>
              <a:t> </a:t>
            </a:r>
            <a:r>
              <a:rPr lang="hu-HU" sz="1600" dirty="0" err="1">
                <a:latin typeface="Open Sans Light"/>
              </a:rPr>
              <a:t>atď</a:t>
            </a:r>
            <a:r>
              <a:rPr lang="hu-HU" sz="1600" dirty="0">
                <a:latin typeface="Open Sans Light"/>
              </a:rPr>
              <a:t>.);</a:t>
            </a:r>
          </a:p>
          <a:p>
            <a:pPr algn="just">
              <a:spcBef>
                <a:spcPts val="1200"/>
              </a:spcBef>
              <a:buClr>
                <a:schemeClr val="accent1">
                  <a:lumMod val="75000"/>
                </a:schemeClr>
              </a:buClr>
            </a:pPr>
            <a:r>
              <a:rPr lang="hu-HU" sz="1600" dirty="0" err="1" smtClean="0">
                <a:latin typeface="Open Sans Light"/>
              </a:rPr>
              <a:t>Výdavky</a:t>
            </a:r>
            <a:r>
              <a:rPr lang="hu-HU" sz="1600" dirty="0" smtClean="0">
                <a:latin typeface="Open Sans Light"/>
              </a:rPr>
              <a:t> </a:t>
            </a:r>
            <a:r>
              <a:rPr lang="hu-HU" sz="1600" dirty="0">
                <a:latin typeface="Open Sans Light"/>
              </a:rPr>
              <a:t>na </a:t>
            </a:r>
            <a:r>
              <a:rPr lang="hu-HU" sz="1600" dirty="0" err="1">
                <a:latin typeface="Open Sans Light"/>
              </a:rPr>
              <a:t>cestovné</a:t>
            </a:r>
            <a:r>
              <a:rPr lang="hu-HU" sz="1600" dirty="0">
                <a:latin typeface="Open Sans Light"/>
              </a:rPr>
              <a:t> </a:t>
            </a:r>
            <a:r>
              <a:rPr lang="hu-HU" sz="1600" dirty="0" err="1">
                <a:latin typeface="Open Sans Light"/>
              </a:rPr>
              <a:t>náklady</a:t>
            </a:r>
            <a:r>
              <a:rPr lang="hu-HU" sz="1600" dirty="0">
                <a:latin typeface="Open Sans Light"/>
              </a:rPr>
              <a:t> a </a:t>
            </a:r>
            <a:r>
              <a:rPr lang="hu-HU" sz="1600" dirty="0" err="1">
                <a:latin typeface="Open Sans Light"/>
              </a:rPr>
              <a:t>náklady</a:t>
            </a:r>
            <a:r>
              <a:rPr lang="hu-HU" sz="1600" dirty="0">
                <a:latin typeface="Open Sans Light"/>
              </a:rPr>
              <a:t> na </a:t>
            </a:r>
            <a:r>
              <a:rPr lang="hu-HU" sz="1600" dirty="0" err="1">
                <a:latin typeface="Open Sans Light"/>
              </a:rPr>
              <a:t>ubytovanie</a:t>
            </a:r>
            <a:r>
              <a:rPr lang="hu-HU" sz="1600" dirty="0">
                <a:latin typeface="Open Sans Light"/>
              </a:rPr>
              <a:t> </a:t>
            </a:r>
            <a:r>
              <a:rPr lang="hu-HU" sz="1600" b="1" dirty="0" err="1">
                <a:latin typeface="Open Sans Light"/>
              </a:rPr>
              <a:t>sú</a:t>
            </a:r>
            <a:r>
              <a:rPr lang="hu-HU" sz="1600" b="1" dirty="0">
                <a:latin typeface="Open Sans Light"/>
              </a:rPr>
              <a:t> </a:t>
            </a:r>
            <a:r>
              <a:rPr lang="hu-HU" sz="1600" b="1" dirty="0" err="1">
                <a:latin typeface="Open Sans Light"/>
              </a:rPr>
              <a:t>obmedzené</a:t>
            </a:r>
            <a:r>
              <a:rPr lang="hu-HU" sz="1600" b="1" dirty="0">
                <a:latin typeface="Open Sans Light"/>
              </a:rPr>
              <a:t> na </a:t>
            </a:r>
            <a:r>
              <a:rPr lang="hu-HU" sz="1600" b="1" dirty="0" err="1">
                <a:latin typeface="Open Sans Light"/>
              </a:rPr>
              <a:t>tieto</a:t>
            </a:r>
            <a:r>
              <a:rPr lang="hu-HU" sz="1600" b="1" dirty="0">
                <a:latin typeface="Open Sans Light"/>
              </a:rPr>
              <a:t> </a:t>
            </a:r>
            <a:r>
              <a:rPr lang="hu-HU" sz="1600" b="1" dirty="0" err="1">
                <a:latin typeface="Open Sans Light"/>
              </a:rPr>
              <a:t>prvky</a:t>
            </a:r>
            <a:r>
              <a:rPr lang="hu-HU" sz="1600" b="1" dirty="0">
                <a:latin typeface="Open Sans Light"/>
              </a:rPr>
              <a:t>:</a:t>
            </a:r>
            <a:endParaRPr lang="hu-HU" sz="1600" b="1" dirty="0"/>
          </a:p>
          <a:p>
            <a:pPr lvl="1" algn="just">
              <a:spcBef>
                <a:spcPts val="600"/>
              </a:spcBef>
              <a:buClr>
                <a:schemeClr val="accent1">
                  <a:lumMod val="75000"/>
                </a:schemeClr>
              </a:buClr>
            </a:pPr>
            <a:r>
              <a:rPr lang="hu-HU" sz="1600" dirty="0" err="1" smtClean="0">
                <a:latin typeface="Open Sans Light"/>
              </a:rPr>
              <a:t>Cestovné</a:t>
            </a:r>
            <a:r>
              <a:rPr lang="hu-HU" sz="1600" dirty="0" smtClean="0">
                <a:latin typeface="Open Sans Light"/>
              </a:rPr>
              <a:t> </a:t>
            </a:r>
            <a:r>
              <a:rPr lang="hu-HU" sz="1600" dirty="0" err="1">
                <a:latin typeface="Open Sans Light"/>
              </a:rPr>
              <a:t>náklady</a:t>
            </a:r>
            <a:r>
              <a:rPr lang="hu-HU" sz="1600" dirty="0">
                <a:latin typeface="Open Sans Light"/>
              </a:rPr>
              <a:t> (</a:t>
            </a:r>
            <a:r>
              <a:rPr lang="hu-HU" sz="1600" dirty="0" err="1">
                <a:latin typeface="Open Sans Light"/>
              </a:rPr>
              <a:t>napríklad</a:t>
            </a:r>
            <a:r>
              <a:rPr lang="hu-HU" sz="1600" dirty="0">
                <a:latin typeface="Open Sans Light"/>
              </a:rPr>
              <a:t> </a:t>
            </a:r>
            <a:r>
              <a:rPr lang="hu-HU" sz="1600" dirty="0" err="1">
                <a:latin typeface="Open Sans Light"/>
              </a:rPr>
              <a:t>letenky</a:t>
            </a:r>
            <a:r>
              <a:rPr lang="hu-HU" sz="1600" dirty="0">
                <a:latin typeface="Open Sans Light"/>
              </a:rPr>
              <a:t>, </a:t>
            </a:r>
            <a:r>
              <a:rPr lang="hu-HU" sz="1600" dirty="0" err="1">
                <a:latin typeface="Open Sans Light"/>
              </a:rPr>
              <a:t>cestovné</a:t>
            </a:r>
            <a:r>
              <a:rPr lang="hu-HU" sz="1600" dirty="0">
                <a:latin typeface="Open Sans Light"/>
              </a:rPr>
              <a:t> a </a:t>
            </a:r>
            <a:r>
              <a:rPr lang="hu-HU" sz="1600" dirty="0" err="1">
                <a:latin typeface="Open Sans Light"/>
              </a:rPr>
              <a:t>poistenie</a:t>
            </a:r>
            <a:r>
              <a:rPr lang="hu-HU" sz="1600" dirty="0">
                <a:latin typeface="Open Sans Light"/>
              </a:rPr>
              <a:t> </a:t>
            </a:r>
            <a:r>
              <a:rPr lang="hu-HU" sz="1600" dirty="0" err="1">
                <a:latin typeface="Open Sans Light"/>
              </a:rPr>
              <a:t>vozidla</a:t>
            </a:r>
            <a:r>
              <a:rPr lang="hu-HU" sz="1600" dirty="0">
                <a:latin typeface="Open Sans Light"/>
              </a:rPr>
              <a:t>, </a:t>
            </a:r>
            <a:r>
              <a:rPr lang="hu-HU" sz="1600" dirty="0" err="1">
                <a:latin typeface="Open Sans Light"/>
              </a:rPr>
              <a:t>palivo</a:t>
            </a:r>
            <a:r>
              <a:rPr lang="hu-HU" sz="1600" dirty="0">
                <a:latin typeface="Open Sans Light"/>
              </a:rPr>
              <a:t>, </a:t>
            </a:r>
            <a:r>
              <a:rPr lang="hu-HU" sz="1600" dirty="0" err="1">
                <a:latin typeface="Open Sans Light"/>
              </a:rPr>
              <a:t>najazdené</a:t>
            </a:r>
            <a:r>
              <a:rPr lang="hu-HU" sz="1600" dirty="0">
                <a:latin typeface="Open Sans Light"/>
              </a:rPr>
              <a:t> </a:t>
            </a:r>
            <a:r>
              <a:rPr lang="hu-HU" sz="1600" dirty="0" err="1">
                <a:latin typeface="Open Sans Light"/>
              </a:rPr>
              <a:t>kilometre</a:t>
            </a:r>
            <a:r>
              <a:rPr lang="hu-HU" sz="1600" dirty="0">
                <a:latin typeface="Open Sans Light"/>
              </a:rPr>
              <a:t>, </a:t>
            </a:r>
            <a:r>
              <a:rPr lang="hu-HU" sz="1600" dirty="0" err="1">
                <a:latin typeface="Open Sans Light"/>
              </a:rPr>
              <a:t>mýto</a:t>
            </a:r>
            <a:r>
              <a:rPr lang="hu-HU" sz="1600" dirty="0">
                <a:latin typeface="Open Sans Light"/>
              </a:rPr>
              <a:t> a </a:t>
            </a:r>
            <a:r>
              <a:rPr lang="hu-HU" sz="1600" dirty="0" err="1">
                <a:latin typeface="Open Sans Light"/>
              </a:rPr>
              <a:t>parkovné</a:t>
            </a:r>
            <a:r>
              <a:rPr lang="hu-HU" sz="1600" dirty="0" smtClean="0">
                <a:latin typeface="Open Sans Light"/>
              </a:rPr>
              <a:t>); </a:t>
            </a:r>
            <a:r>
              <a:rPr lang="hu-HU" sz="1600" dirty="0" err="1" smtClean="0">
                <a:latin typeface="Open Sans Light"/>
              </a:rPr>
              <a:t>náklady</a:t>
            </a:r>
            <a:r>
              <a:rPr lang="hu-HU" sz="1600" dirty="0" smtClean="0">
                <a:latin typeface="Open Sans Light"/>
              </a:rPr>
              <a:t> </a:t>
            </a:r>
            <a:r>
              <a:rPr lang="hu-HU" sz="1600" dirty="0">
                <a:latin typeface="Open Sans Light"/>
              </a:rPr>
              <a:t>na </a:t>
            </a:r>
            <a:r>
              <a:rPr lang="hu-HU" sz="1600" dirty="0" err="1">
                <a:latin typeface="Open Sans Light"/>
              </a:rPr>
              <a:t>stravovanie</a:t>
            </a:r>
            <a:r>
              <a:rPr lang="hu-HU" sz="1600" dirty="0" smtClean="0">
                <a:latin typeface="Open Sans Light"/>
              </a:rPr>
              <a:t>; </a:t>
            </a:r>
            <a:r>
              <a:rPr lang="hu-HU" sz="1600" dirty="0" err="1" smtClean="0">
                <a:latin typeface="Open Sans Light"/>
              </a:rPr>
              <a:t>náklady</a:t>
            </a:r>
            <a:r>
              <a:rPr lang="hu-HU" sz="1600" dirty="0" smtClean="0">
                <a:latin typeface="Open Sans Light"/>
              </a:rPr>
              <a:t> </a:t>
            </a:r>
            <a:r>
              <a:rPr lang="hu-HU" sz="1600" dirty="0">
                <a:latin typeface="Open Sans Light"/>
              </a:rPr>
              <a:t>na </a:t>
            </a:r>
            <a:r>
              <a:rPr lang="hu-HU" sz="1600" dirty="0" err="1">
                <a:latin typeface="Open Sans Light"/>
              </a:rPr>
              <a:t>ubytovanie</a:t>
            </a:r>
            <a:r>
              <a:rPr lang="hu-HU" sz="1600" dirty="0" smtClean="0">
                <a:latin typeface="Open Sans Light"/>
              </a:rPr>
              <a:t>; </a:t>
            </a:r>
            <a:r>
              <a:rPr lang="hu-HU" sz="1600" dirty="0" err="1" smtClean="0">
                <a:latin typeface="Open Sans Light"/>
              </a:rPr>
              <a:t>náklady</a:t>
            </a:r>
            <a:r>
              <a:rPr lang="hu-HU" sz="1600" dirty="0" smtClean="0">
                <a:latin typeface="Open Sans Light"/>
              </a:rPr>
              <a:t> </a:t>
            </a:r>
            <a:r>
              <a:rPr lang="hu-HU" sz="1600" dirty="0">
                <a:latin typeface="Open Sans Light"/>
              </a:rPr>
              <a:t>na </a:t>
            </a:r>
            <a:r>
              <a:rPr lang="hu-HU" sz="1600" dirty="0" err="1">
                <a:latin typeface="Open Sans Light"/>
              </a:rPr>
              <a:t>víza</a:t>
            </a:r>
            <a:r>
              <a:rPr lang="hu-HU" sz="1600" dirty="0">
                <a:latin typeface="Open Sans Light"/>
              </a:rPr>
              <a:t> a </a:t>
            </a:r>
            <a:r>
              <a:rPr lang="hu-HU" sz="1600" dirty="0" err="1">
                <a:latin typeface="Open Sans Light"/>
              </a:rPr>
              <a:t>iné</a:t>
            </a:r>
            <a:r>
              <a:rPr lang="hu-HU" sz="1600" dirty="0">
                <a:latin typeface="Open Sans Light"/>
              </a:rPr>
              <a:t> </a:t>
            </a:r>
            <a:r>
              <a:rPr lang="hu-HU" sz="1600" dirty="0" err="1">
                <a:latin typeface="Open Sans Light"/>
              </a:rPr>
              <a:t>dokumenty</a:t>
            </a:r>
            <a:r>
              <a:rPr lang="hu-HU" sz="1600" dirty="0">
                <a:latin typeface="Open Sans Light"/>
              </a:rPr>
              <a:t> </a:t>
            </a:r>
            <a:r>
              <a:rPr lang="hu-HU" sz="1600" dirty="0" err="1">
                <a:latin typeface="Open Sans Light"/>
              </a:rPr>
              <a:t>potrebné</a:t>
            </a:r>
            <a:r>
              <a:rPr lang="hu-HU" sz="1600" dirty="0">
                <a:latin typeface="Open Sans Light"/>
              </a:rPr>
              <a:t> na </a:t>
            </a:r>
            <a:r>
              <a:rPr lang="hu-HU" sz="1600" dirty="0" err="1">
                <a:latin typeface="Open Sans Light"/>
              </a:rPr>
              <a:t>medzinárodnú</a:t>
            </a:r>
            <a:r>
              <a:rPr lang="hu-HU" sz="1600" dirty="0">
                <a:latin typeface="Open Sans Light"/>
              </a:rPr>
              <a:t> </a:t>
            </a:r>
            <a:r>
              <a:rPr lang="hu-HU" sz="1600" dirty="0" err="1">
                <a:latin typeface="Open Sans Light"/>
              </a:rPr>
              <a:t>cestu;Denné</a:t>
            </a:r>
            <a:r>
              <a:rPr lang="hu-HU" sz="1600" dirty="0">
                <a:latin typeface="Open Sans Light"/>
              </a:rPr>
              <a:t> </a:t>
            </a:r>
            <a:r>
              <a:rPr lang="hu-HU" sz="1600" dirty="0" err="1">
                <a:latin typeface="Open Sans Light"/>
              </a:rPr>
              <a:t>diéty</a:t>
            </a:r>
            <a:r>
              <a:rPr lang="hu-HU" sz="1600" dirty="0">
                <a:latin typeface="Open Sans Light"/>
              </a:rPr>
              <a:t>.</a:t>
            </a:r>
          </a:p>
          <a:p>
            <a:pPr lvl="1" algn="just">
              <a:spcBef>
                <a:spcPts val="600"/>
              </a:spcBef>
              <a:buClr>
                <a:schemeClr val="accent1">
                  <a:lumMod val="75000"/>
                </a:schemeClr>
              </a:buClr>
            </a:pPr>
            <a:r>
              <a:rPr lang="hu-HU" sz="1600" dirty="0" err="1" smtClean="0">
                <a:latin typeface="Open Sans Light"/>
              </a:rPr>
              <a:t>Náklady</a:t>
            </a:r>
            <a:r>
              <a:rPr lang="hu-HU" sz="1600" dirty="0" smtClean="0">
                <a:latin typeface="Open Sans Light"/>
              </a:rPr>
              <a:t> </a:t>
            </a:r>
            <a:r>
              <a:rPr lang="hu-HU" sz="1600" dirty="0">
                <a:latin typeface="Open Sans Light"/>
              </a:rPr>
              <a:t>na </a:t>
            </a:r>
            <a:r>
              <a:rPr lang="hu-HU" sz="1600" dirty="0" err="1">
                <a:latin typeface="Open Sans Light"/>
              </a:rPr>
              <a:t>stravovanie</a:t>
            </a:r>
            <a:endParaRPr lang="hu-HU" sz="1600" dirty="0">
              <a:latin typeface="Open Sans Light"/>
            </a:endParaRPr>
          </a:p>
          <a:p>
            <a:pPr lvl="1" algn="just">
              <a:spcBef>
                <a:spcPts val="600"/>
              </a:spcBef>
              <a:buClr>
                <a:schemeClr val="accent1">
                  <a:lumMod val="75000"/>
                </a:schemeClr>
              </a:buClr>
            </a:pPr>
            <a:r>
              <a:rPr lang="hu-HU" sz="1600" dirty="0" err="1" smtClean="0">
                <a:latin typeface="Open Sans Light"/>
              </a:rPr>
              <a:t>Náklady</a:t>
            </a:r>
            <a:r>
              <a:rPr lang="hu-HU" sz="1600" dirty="0" smtClean="0">
                <a:latin typeface="Open Sans Light"/>
              </a:rPr>
              <a:t> </a:t>
            </a:r>
            <a:r>
              <a:rPr lang="hu-HU" sz="1600" dirty="0">
                <a:latin typeface="Open Sans Light"/>
              </a:rPr>
              <a:t>na </a:t>
            </a:r>
            <a:r>
              <a:rPr lang="hu-HU" sz="1600" dirty="0" err="1">
                <a:latin typeface="Open Sans Light"/>
              </a:rPr>
              <a:t>víza</a:t>
            </a:r>
            <a:r>
              <a:rPr lang="hu-HU" sz="1600" dirty="0">
                <a:latin typeface="Open Sans Light"/>
              </a:rPr>
              <a:t> a </a:t>
            </a:r>
            <a:r>
              <a:rPr lang="hu-HU" sz="1600" dirty="0" err="1">
                <a:latin typeface="Open Sans Light"/>
              </a:rPr>
              <a:t>iné</a:t>
            </a:r>
            <a:r>
              <a:rPr lang="hu-HU" sz="1600" dirty="0">
                <a:latin typeface="Open Sans Light"/>
              </a:rPr>
              <a:t> </a:t>
            </a:r>
            <a:r>
              <a:rPr lang="hu-HU" sz="1600" dirty="0" err="1">
                <a:latin typeface="Open Sans Light"/>
              </a:rPr>
              <a:t>dokumenty</a:t>
            </a:r>
            <a:r>
              <a:rPr lang="hu-HU" sz="1600" dirty="0">
                <a:latin typeface="Open Sans Light"/>
              </a:rPr>
              <a:t> </a:t>
            </a:r>
            <a:r>
              <a:rPr lang="hu-HU" sz="1600" dirty="0" err="1">
                <a:latin typeface="Open Sans Light"/>
              </a:rPr>
              <a:t>potrebné</a:t>
            </a:r>
            <a:r>
              <a:rPr lang="hu-HU" sz="1600" dirty="0">
                <a:latin typeface="Open Sans Light"/>
              </a:rPr>
              <a:t> na </a:t>
            </a:r>
            <a:r>
              <a:rPr lang="hu-HU" sz="1600" dirty="0" err="1">
                <a:latin typeface="Open Sans Light"/>
              </a:rPr>
              <a:t>medzinárodnú</a:t>
            </a:r>
            <a:r>
              <a:rPr lang="hu-HU" sz="1600" dirty="0">
                <a:latin typeface="Open Sans Light"/>
              </a:rPr>
              <a:t> </a:t>
            </a:r>
            <a:r>
              <a:rPr lang="hu-HU" sz="1600" dirty="0" err="1">
                <a:latin typeface="Open Sans Light"/>
              </a:rPr>
              <a:t>cestu</a:t>
            </a:r>
            <a:r>
              <a:rPr lang="hu-HU" sz="1600" dirty="0" smtClean="0">
                <a:latin typeface="Open Sans Light"/>
              </a:rPr>
              <a:t>;</a:t>
            </a:r>
          </a:p>
          <a:p>
            <a:pPr lvl="1" algn="just">
              <a:spcBef>
                <a:spcPts val="600"/>
              </a:spcBef>
              <a:buClr>
                <a:schemeClr val="accent1">
                  <a:lumMod val="75000"/>
                </a:schemeClr>
              </a:buClr>
            </a:pPr>
            <a:r>
              <a:rPr lang="hu-HU" sz="1600" dirty="0" err="1" smtClean="0">
                <a:latin typeface="Open Sans Light"/>
              </a:rPr>
              <a:t>Denné</a:t>
            </a:r>
            <a:r>
              <a:rPr lang="hu-HU" sz="1600" dirty="0" smtClean="0">
                <a:latin typeface="Open Sans Light"/>
              </a:rPr>
              <a:t> </a:t>
            </a:r>
            <a:r>
              <a:rPr lang="hu-HU" sz="1600" dirty="0" err="1">
                <a:latin typeface="Open Sans Light"/>
              </a:rPr>
              <a:t>diéty</a:t>
            </a:r>
            <a:r>
              <a:rPr lang="hu-HU" sz="1600" dirty="0">
                <a:latin typeface="Open Sans Light"/>
              </a:rPr>
              <a:t>. </a:t>
            </a:r>
            <a:endParaRPr lang="hu-HU" sz="1600" dirty="0" smtClean="0">
              <a:latin typeface="Open Sans Light"/>
            </a:endParaRPr>
          </a:p>
          <a:p>
            <a:pPr marL="457200" lvl="1" indent="0" algn="just">
              <a:spcBef>
                <a:spcPts val="600"/>
              </a:spcBef>
              <a:buClr>
                <a:schemeClr val="accent1">
                  <a:lumMod val="75000"/>
                </a:schemeClr>
              </a:buClr>
              <a:buNone/>
            </a:pPr>
            <a:r>
              <a:rPr lang="hu-HU" sz="1600" dirty="0" err="1" smtClean="0">
                <a:latin typeface="Open Sans Light"/>
              </a:rPr>
              <a:t>Vyššie</a:t>
            </a:r>
            <a:r>
              <a:rPr lang="hu-HU" sz="1600" dirty="0" smtClean="0">
                <a:latin typeface="Open Sans Light"/>
              </a:rPr>
              <a:t> </a:t>
            </a:r>
            <a:r>
              <a:rPr lang="hu-HU" sz="1600" dirty="0" err="1">
                <a:latin typeface="Open Sans Light"/>
              </a:rPr>
              <a:t>uvedený</a:t>
            </a:r>
            <a:r>
              <a:rPr lang="hu-HU" sz="1600" dirty="0">
                <a:latin typeface="Open Sans Light"/>
              </a:rPr>
              <a:t> </a:t>
            </a:r>
            <a:r>
              <a:rPr lang="hu-HU" sz="1600" dirty="0" err="1">
                <a:latin typeface="Open Sans Light"/>
              </a:rPr>
              <a:t>zoznam</a:t>
            </a:r>
            <a:r>
              <a:rPr lang="hu-HU" sz="1600" dirty="0">
                <a:latin typeface="Open Sans Light"/>
              </a:rPr>
              <a:t> je </a:t>
            </a:r>
            <a:r>
              <a:rPr lang="hu-HU" sz="1600" dirty="0" err="1">
                <a:latin typeface="Open Sans Light"/>
              </a:rPr>
              <a:t>úplný</a:t>
            </a:r>
            <a:r>
              <a:rPr lang="hu-HU" sz="1600" dirty="0">
                <a:latin typeface="Open Sans Light"/>
              </a:rPr>
              <a:t> a </a:t>
            </a:r>
            <a:r>
              <a:rPr lang="hu-HU" sz="1600" dirty="0" err="1">
                <a:latin typeface="Open Sans Light"/>
              </a:rPr>
              <a:t>projekty</a:t>
            </a:r>
            <a:r>
              <a:rPr lang="hu-HU" sz="1600" dirty="0">
                <a:latin typeface="Open Sans Light"/>
              </a:rPr>
              <a:t> k </a:t>
            </a:r>
            <a:r>
              <a:rPr lang="hu-HU" sz="1600" dirty="0" err="1">
                <a:latin typeface="Open Sans Light"/>
              </a:rPr>
              <a:t>nemu</a:t>
            </a:r>
            <a:r>
              <a:rPr lang="hu-HU" sz="1600" dirty="0">
                <a:latin typeface="Open Sans Light"/>
              </a:rPr>
              <a:t> </a:t>
            </a:r>
            <a:r>
              <a:rPr lang="hu-HU" sz="1600" dirty="0" err="1">
                <a:latin typeface="Open Sans Light"/>
              </a:rPr>
              <a:t>nemôžu</a:t>
            </a:r>
            <a:r>
              <a:rPr lang="hu-HU" sz="1600" dirty="0">
                <a:latin typeface="Open Sans Light"/>
              </a:rPr>
              <a:t> </a:t>
            </a:r>
            <a:r>
              <a:rPr lang="hu-HU" sz="1600" dirty="0" err="1">
                <a:latin typeface="Open Sans Light"/>
              </a:rPr>
              <a:t>pridávať</a:t>
            </a:r>
            <a:r>
              <a:rPr lang="hu-HU" sz="1600" dirty="0">
                <a:latin typeface="Open Sans Light"/>
              </a:rPr>
              <a:t> </a:t>
            </a:r>
            <a:r>
              <a:rPr lang="hu-HU" sz="1600" dirty="0" err="1">
                <a:latin typeface="Open Sans Light"/>
              </a:rPr>
              <a:t>ďalšie</a:t>
            </a:r>
            <a:r>
              <a:rPr lang="hu-HU" sz="1600" dirty="0">
                <a:latin typeface="Open Sans Light"/>
              </a:rPr>
              <a:t> </a:t>
            </a:r>
            <a:r>
              <a:rPr lang="hu-HU" sz="1600" dirty="0" err="1">
                <a:latin typeface="Open Sans Light"/>
              </a:rPr>
              <a:t>druhy</a:t>
            </a:r>
            <a:r>
              <a:rPr lang="hu-HU" sz="1600" dirty="0">
                <a:latin typeface="Open Sans Light"/>
              </a:rPr>
              <a:t> </a:t>
            </a:r>
            <a:r>
              <a:rPr lang="hu-HU" sz="1600" dirty="0" err="1">
                <a:latin typeface="Open Sans Light"/>
              </a:rPr>
              <a:t>nákladov</a:t>
            </a:r>
            <a:r>
              <a:rPr lang="hu-HU" sz="1600" dirty="0">
                <a:latin typeface="Open Sans Light"/>
              </a:rPr>
              <a:t>.</a:t>
            </a:r>
            <a:endParaRPr lang="en-GB" sz="1600" dirty="0">
              <a:latin typeface="Open Sans Light"/>
            </a:endParaRPr>
          </a:p>
        </p:txBody>
      </p:sp>
      <p:sp>
        <p:nvSpPr>
          <p:cNvPr id="8" name="Slide Number Placeholder 7">
            <a:extLst>
              <a:ext uri="{FF2B5EF4-FFF2-40B4-BE49-F238E27FC236}">
                <a16:creationId xmlns="" xmlns:a16="http://schemas.microsoft.com/office/drawing/2014/main" id="{A5490C42-D944-4943-A5A7-4CE426B664EC}"/>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4591978-1342-554A-82AC-B12872A7F26C}" type="slidenum">
              <a:rPr kumimoji="0" lang="x-non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39</a:t>
            </a:fld>
            <a:endParaRPr kumimoji="0" lang="x-none"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552664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DFB33F3-A665-2A1D-134E-9E244997B417}"/>
              </a:ext>
            </a:extLst>
          </p:cNvPr>
          <p:cNvSpPr>
            <a:spLocks noGrp="1"/>
          </p:cNvSpPr>
          <p:nvPr>
            <p:ph type="title"/>
          </p:nvPr>
        </p:nvSpPr>
        <p:spPr/>
        <p:txBody>
          <a:bodyPr>
            <a:normAutofit/>
          </a:bodyPr>
          <a:lstStyle/>
          <a:p>
            <a:r>
              <a:rPr lang="hu-HU" sz="2200" b="1" dirty="0" smtClean="0">
                <a:solidFill>
                  <a:schemeClr val="accent1">
                    <a:lumMod val="75000"/>
                  </a:schemeClr>
                </a:solidFill>
                <a:latin typeface="Open Sans ExtraBold" pitchFamily="2" charset="0"/>
                <a:ea typeface="Open Sans ExtraBold" pitchFamily="2" charset="0"/>
                <a:cs typeface="Open Sans ExtraBold" pitchFamily="2" charset="0"/>
              </a:rPr>
              <a:t>PROGRAM</a:t>
            </a:r>
            <a:r>
              <a:rPr lang="hu-HU" sz="2200" b="1" dirty="0">
                <a:solidFill>
                  <a:schemeClr val="accent1">
                    <a:lumMod val="75000"/>
                  </a:schemeClr>
                </a:solidFill>
                <a:latin typeface="Open Sans ExtraBold" pitchFamily="2" charset="0"/>
                <a:ea typeface="Open Sans ExtraBold" pitchFamily="2" charset="0"/>
                <a:cs typeface="Open Sans ExtraBold" pitchFamily="2" charset="0"/>
              </a:rPr>
              <a:t/>
            </a:r>
            <a:br>
              <a:rPr lang="hu-HU" sz="2200" b="1" dirty="0">
                <a:solidFill>
                  <a:schemeClr val="accent1">
                    <a:lumMod val="75000"/>
                  </a:schemeClr>
                </a:solidFill>
                <a:latin typeface="Open Sans ExtraBold" pitchFamily="2" charset="0"/>
                <a:ea typeface="Open Sans ExtraBold" pitchFamily="2" charset="0"/>
                <a:cs typeface="Open Sans ExtraBold" pitchFamily="2" charset="0"/>
              </a:rPr>
            </a:br>
            <a:r>
              <a:rPr lang="hu-HU" sz="2200" b="1" dirty="0" err="1" smtClean="0">
                <a:latin typeface="Open Sans ExtraBold" pitchFamily="2" charset="0"/>
                <a:ea typeface="Open Sans ExtraBold" pitchFamily="2" charset="0"/>
                <a:cs typeface="Open Sans ExtraBold" pitchFamily="2" charset="0"/>
              </a:rPr>
              <a:t>Štruktúra</a:t>
            </a:r>
            <a:r>
              <a:rPr lang="hu-HU" sz="2200" b="1" dirty="0" smtClean="0">
                <a:latin typeface="Open Sans ExtraBold" pitchFamily="2" charset="0"/>
                <a:ea typeface="Open Sans ExtraBold" pitchFamily="2" charset="0"/>
                <a:cs typeface="Open Sans ExtraBold" pitchFamily="2" charset="0"/>
              </a:rPr>
              <a:t> </a:t>
            </a:r>
            <a:r>
              <a:rPr lang="hu-HU" sz="2200" b="1" dirty="0" err="1" smtClean="0">
                <a:latin typeface="Open Sans ExtraBold" pitchFamily="2" charset="0"/>
                <a:ea typeface="Open Sans ExtraBold" pitchFamily="2" charset="0"/>
                <a:cs typeface="Open Sans ExtraBold" pitchFamily="2" charset="0"/>
              </a:rPr>
              <a:t>Programu</a:t>
            </a:r>
            <a:endParaRPr lang="x-none" sz="2200" b="1" dirty="0">
              <a:latin typeface="Open Sans ExtraBold" pitchFamily="2" charset="0"/>
              <a:ea typeface="Open Sans ExtraBold" pitchFamily="2" charset="0"/>
              <a:cs typeface="Open Sans ExtraBold" pitchFamily="2" charset="0"/>
            </a:endParaRPr>
          </a:p>
        </p:txBody>
      </p:sp>
      <p:sp>
        <p:nvSpPr>
          <p:cNvPr id="3" name="Content Placeholder 2">
            <a:extLst>
              <a:ext uri="{FF2B5EF4-FFF2-40B4-BE49-F238E27FC236}">
                <a16:creationId xmlns="" xmlns:a16="http://schemas.microsoft.com/office/drawing/2014/main" id="{DDD77D7A-34EE-52FF-BCC6-BC5BC0952499}"/>
              </a:ext>
            </a:extLst>
          </p:cNvPr>
          <p:cNvSpPr>
            <a:spLocks noGrp="1"/>
          </p:cNvSpPr>
          <p:nvPr>
            <p:ph idx="1"/>
          </p:nvPr>
        </p:nvSpPr>
        <p:spPr>
          <a:xfrm>
            <a:off x="628650" y="1825625"/>
            <a:ext cx="8020828" cy="4351338"/>
          </a:xfrm>
        </p:spPr>
        <p:txBody>
          <a:bodyPr>
            <a:normAutofit/>
          </a:bodyPr>
          <a:lstStyle/>
          <a:p>
            <a:pPr algn="just">
              <a:buClr>
                <a:schemeClr val="accent1">
                  <a:lumMod val="75000"/>
                </a:schemeClr>
              </a:buClr>
            </a:pPr>
            <a:r>
              <a:rPr lang="en-GB" sz="1800" b="1" dirty="0" err="1" smtClean="0">
                <a:latin typeface="Open Sans Light" pitchFamily="2" charset="0"/>
                <a:ea typeface="Open Sans Light" pitchFamily="2" charset="0"/>
                <a:cs typeface="Open Sans Light" pitchFamily="2" charset="0"/>
              </a:rPr>
              <a:t>Eur</a:t>
            </a:r>
            <a:r>
              <a:rPr lang="hu-HU" sz="1800" b="1" dirty="0" smtClean="0">
                <a:latin typeface="Open Sans Light" pitchFamily="2" charset="0"/>
                <a:ea typeface="Open Sans Light" pitchFamily="2" charset="0"/>
                <a:cs typeface="Open Sans Light" pitchFamily="2" charset="0"/>
              </a:rPr>
              <a:t>ó</a:t>
            </a:r>
            <a:r>
              <a:rPr lang="en-GB" sz="1800" b="1" dirty="0" smtClean="0">
                <a:latin typeface="Open Sans Light" pitchFamily="2" charset="0"/>
                <a:ea typeface="Open Sans Light" pitchFamily="2" charset="0"/>
                <a:cs typeface="Open Sans Light" pitchFamily="2" charset="0"/>
              </a:rPr>
              <a:t>p</a:t>
            </a:r>
            <a:r>
              <a:rPr lang="hu-HU" sz="1800" b="1" dirty="0" err="1" smtClean="0">
                <a:latin typeface="Open Sans Light" pitchFamily="2" charset="0"/>
                <a:ea typeface="Open Sans Light" pitchFamily="2" charset="0"/>
                <a:cs typeface="Open Sans Light" pitchFamily="2" charset="0"/>
              </a:rPr>
              <a:t>ska</a:t>
            </a:r>
            <a:r>
              <a:rPr lang="hu-HU" sz="1800" b="1" dirty="0" smtClean="0">
                <a:latin typeface="Open Sans Light" pitchFamily="2" charset="0"/>
                <a:ea typeface="Open Sans Light" pitchFamily="2" charset="0"/>
                <a:cs typeface="Open Sans Light" pitchFamily="2" charset="0"/>
              </a:rPr>
              <a:t> </a:t>
            </a:r>
            <a:r>
              <a:rPr lang="hu-HU" sz="1800" b="1" dirty="0" err="1" smtClean="0">
                <a:latin typeface="Open Sans Light" pitchFamily="2" charset="0"/>
                <a:ea typeface="Open Sans Light" pitchFamily="2" charset="0"/>
                <a:cs typeface="Open Sans Light" pitchFamily="2" charset="0"/>
              </a:rPr>
              <a:t>komisia</a:t>
            </a:r>
            <a:r>
              <a:rPr lang="hu-HU" sz="1800" b="1" dirty="0" smtClean="0">
                <a:latin typeface="Open Sans Light" pitchFamily="2" charset="0"/>
                <a:ea typeface="Open Sans Light" pitchFamily="2" charset="0"/>
                <a:cs typeface="Open Sans Light" pitchFamily="2" charset="0"/>
              </a:rPr>
              <a:t> </a:t>
            </a:r>
            <a:r>
              <a:rPr lang="hu-HU" sz="1800" dirty="0" smtClean="0">
                <a:latin typeface="Open Sans Light" pitchFamily="2" charset="0"/>
                <a:ea typeface="Open Sans Light" pitchFamily="2" charset="0"/>
                <a:cs typeface="Open Sans Light" pitchFamily="2" charset="0"/>
              </a:rPr>
              <a:t>(COM)</a:t>
            </a:r>
            <a:r>
              <a:rPr lang="en-GB" sz="1800" dirty="0">
                <a:latin typeface="Open Sans Light" pitchFamily="2" charset="0"/>
                <a:ea typeface="Open Sans Light" pitchFamily="2" charset="0"/>
                <a:cs typeface="Open Sans Light" pitchFamily="2" charset="0"/>
              </a:rPr>
              <a:t>: Donor </a:t>
            </a:r>
            <a:r>
              <a:rPr lang="hu-HU" sz="1800" dirty="0" err="1" smtClean="0">
                <a:latin typeface="Open Sans Light" pitchFamily="2" charset="0"/>
                <a:ea typeface="Open Sans Light" pitchFamily="2" charset="0"/>
                <a:cs typeface="Open Sans Light" pitchFamily="2" charset="0"/>
              </a:rPr>
              <a:t>spolufinancovanuia</a:t>
            </a:r>
            <a:r>
              <a:rPr lang="hu-HU" sz="1800" dirty="0" smtClean="0">
                <a:latin typeface="Open Sans Light" pitchFamily="2" charset="0"/>
                <a:ea typeface="Open Sans Light" pitchFamily="2" charset="0"/>
                <a:cs typeface="Open Sans Light" pitchFamily="2" charset="0"/>
              </a:rPr>
              <a:t> </a:t>
            </a:r>
            <a:r>
              <a:rPr lang="en-GB" sz="1800" dirty="0" smtClean="0">
                <a:latin typeface="Open Sans Light" pitchFamily="2" charset="0"/>
                <a:ea typeface="Open Sans Light" pitchFamily="2" charset="0"/>
                <a:cs typeface="Open Sans Light" pitchFamily="2" charset="0"/>
              </a:rPr>
              <a:t>EU</a:t>
            </a:r>
            <a:r>
              <a:rPr lang="hu-HU" sz="1800" dirty="0" smtClean="0">
                <a:latin typeface="Open Sans Light" pitchFamily="2" charset="0"/>
                <a:ea typeface="Open Sans Light" pitchFamily="2" charset="0"/>
                <a:cs typeface="Open Sans Light" pitchFamily="2" charset="0"/>
              </a:rPr>
              <a:t>;</a:t>
            </a:r>
            <a:endParaRPr lang="hu-HU" sz="1800" dirty="0">
              <a:latin typeface="Open Sans Light" pitchFamily="2" charset="0"/>
              <a:ea typeface="Open Sans Light" pitchFamily="2" charset="0"/>
              <a:cs typeface="Open Sans Light" pitchFamily="2" charset="0"/>
            </a:endParaRPr>
          </a:p>
          <a:p>
            <a:pPr algn="just">
              <a:buClr>
                <a:schemeClr val="accent1">
                  <a:lumMod val="75000"/>
                </a:schemeClr>
              </a:buClr>
            </a:pPr>
            <a:r>
              <a:rPr lang="en-GB" sz="1800" b="1" dirty="0" smtClean="0">
                <a:latin typeface="Open Sans Light" pitchFamily="2" charset="0"/>
                <a:ea typeface="Open Sans Light" pitchFamily="2" charset="0"/>
                <a:cs typeface="Open Sans Light" pitchFamily="2" charset="0"/>
              </a:rPr>
              <a:t>Monitor</a:t>
            </a:r>
            <a:r>
              <a:rPr lang="hu-HU" sz="1800" b="1" dirty="0" err="1" smtClean="0">
                <a:latin typeface="Open Sans Light" pitchFamily="2" charset="0"/>
                <a:ea typeface="Open Sans Light" pitchFamily="2" charset="0"/>
                <a:cs typeface="Open Sans Light" pitchFamily="2" charset="0"/>
              </a:rPr>
              <a:t>ovací</a:t>
            </a:r>
            <a:r>
              <a:rPr lang="hu-HU" sz="1800" b="1" dirty="0" smtClean="0">
                <a:latin typeface="Open Sans Light" pitchFamily="2" charset="0"/>
                <a:ea typeface="Open Sans Light" pitchFamily="2" charset="0"/>
                <a:cs typeface="Open Sans Light" pitchFamily="2" charset="0"/>
              </a:rPr>
              <a:t> </a:t>
            </a:r>
            <a:r>
              <a:rPr lang="hu-HU" sz="1800" b="1" dirty="0" err="1" smtClean="0">
                <a:latin typeface="Open Sans Light" pitchFamily="2" charset="0"/>
                <a:ea typeface="Open Sans Light" pitchFamily="2" charset="0"/>
                <a:cs typeface="Open Sans Light" pitchFamily="2" charset="0"/>
              </a:rPr>
              <a:t>výbor</a:t>
            </a:r>
            <a:r>
              <a:rPr lang="en-GB" sz="1800" b="1" dirty="0" smtClean="0">
                <a:latin typeface="Open Sans Light" pitchFamily="2" charset="0"/>
                <a:ea typeface="Open Sans Light" pitchFamily="2" charset="0"/>
                <a:cs typeface="Open Sans Light" pitchFamily="2" charset="0"/>
              </a:rPr>
              <a:t> </a:t>
            </a:r>
            <a:r>
              <a:rPr lang="en-GB" sz="1800" dirty="0">
                <a:latin typeface="Open Sans Light" pitchFamily="2" charset="0"/>
                <a:ea typeface="Open Sans Light" pitchFamily="2" charset="0"/>
                <a:cs typeface="Open Sans Light" pitchFamily="2" charset="0"/>
              </a:rPr>
              <a:t>(</a:t>
            </a:r>
            <a:r>
              <a:rPr lang="en-GB" sz="1800" dirty="0" smtClean="0">
                <a:latin typeface="Open Sans Light" pitchFamily="2" charset="0"/>
                <a:ea typeface="Open Sans Light" pitchFamily="2" charset="0"/>
                <a:cs typeface="Open Sans Light" pitchFamily="2" charset="0"/>
              </a:rPr>
              <a:t>M</a:t>
            </a:r>
            <a:r>
              <a:rPr lang="hu-HU" sz="1800" dirty="0" smtClean="0">
                <a:latin typeface="Open Sans Light" pitchFamily="2" charset="0"/>
                <a:ea typeface="Open Sans Light" pitchFamily="2" charset="0"/>
                <a:cs typeface="Open Sans Light" pitchFamily="2" charset="0"/>
              </a:rPr>
              <a:t>C</a:t>
            </a:r>
            <a:r>
              <a:rPr lang="en-GB" sz="1800" dirty="0" smtClean="0">
                <a:latin typeface="Open Sans Light" pitchFamily="2" charset="0"/>
                <a:ea typeface="Open Sans Light" pitchFamily="2" charset="0"/>
                <a:cs typeface="Open Sans Light" pitchFamily="2" charset="0"/>
              </a:rPr>
              <a:t>): </a:t>
            </a:r>
            <a:r>
              <a:rPr lang="en-GB" sz="1800" dirty="0" err="1">
                <a:latin typeface="Open Sans Light" pitchFamily="2" charset="0"/>
                <a:ea typeface="Open Sans Light" pitchFamily="2" charset="0"/>
                <a:cs typeface="Open Sans Light" pitchFamily="2" charset="0"/>
              </a:rPr>
              <a:t>dohliada</a:t>
            </a:r>
            <a:r>
              <a:rPr lang="en-GB" sz="1800" dirty="0">
                <a:latin typeface="Open Sans Light" pitchFamily="2" charset="0"/>
                <a:ea typeface="Open Sans Light" pitchFamily="2" charset="0"/>
                <a:cs typeface="Open Sans Light" pitchFamily="2" charset="0"/>
              </a:rPr>
              <a:t> </a:t>
            </a:r>
            <a:r>
              <a:rPr lang="en-GB" sz="1800" dirty="0" err="1">
                <a:latin typeface="Open Sans Light" pitchFamily="2" charset="0"/>
                <a:ea typeface="Open Sans Light" pitchFamily="2" charset="0"/>
                <a:cs typeface="Open Sans Light" pitchFamily="2" charset="0"/>
              </a:rPr>
              <a:t>na</a:t>
            </a:r>
            <a:r>
              <a:rPr lang="en-GB" sz="1800" dirty="0">
                <a:latin typeface="Open Sans Light" pitchFamily="2" charset="0"/>
                <a:ea typeface="Open Sans Light" pitchFamily="2" charset="0"/>
                <a:cs typeface="Open Sans Light" pitchFamily="2" charset="0"/>
              </a:rPr>
              <a:t> </a:t>
            </a:r>
            <a:r>
              <a:rPr lang="hu-HU" sz="1800" dirty="0" err="1" smtClean="0">
                <a:latin typeface="Open Sans Light" pitchFamily="2" charset="0"/>
                <a:ea typeface="Open Sans Light" pitchFamily="2" charset="0"/>
                <a:cs typeface="Open Sans Light" pitchFamily="2" charset="0"/>
              </a:rPr>
              <a:t>implementáciu</a:t>
            </a:r>
            <a:r>
              <a:rPr lang="en-GB" sz="1800" dirty="0" smtClean="0">
                <a:latin typeface="Open Sans Light" pitchFamily="2" charset="0"/>
                <a:ea typeface="Open Sans Light" pitchFamily="2" charset="0"/>
                <a:cs typeface="Open Sans Light" pitchFamily="2" charset="0"/>
              </a:rPr>
              <a:t> </a:t>
            </a:r>
            <a:r>
              <a:rPr lang="hu-HU" sz="1800" dirty="0" smtClean="0">
                <a:latin typeface="Open Sans Light" pitchFamily="2" charset="0"/>
                <a:ea typeface="Open Sans Light" pitchFamily="2" charset="0"/>
                <a:cs typeface="Open Sans Light" pitchFamily="2" charset="0"/>
              </a:rPr>
              <a:t>P</a:t>
            </a:r>
            <a:r>
              <a:rPr lang="en-GB" sz="1800" dirty="0" err="1" smtClean="0">
                <a:latin typeface="Open Sans Light" pitchFamily="2" charset="0"/>
                <a:ea typeface="Open Sans Light" pitchFamily="2" charset="0"/>
                <a:cs typeface="Open Sans Light" pitchFamily="2" charset="0"/>
              </a:rPr>
              <a:t>rogramu</a:t>
            </a:r>
            <a:r>
              <a:rPr lang="en-GB" sz="1800" dirty="0" smtClean="0">
                <a:latin typeface="Open Sans Light" pitchFamily="2" charset="0"/>
                <a:ea typeface="Open Sans Light" pitchFamily="2" charset="0"/>
                <a:cs typeface="Open Sans Light" pitchFamily="2" charset="0"/>
              </a:rPr>
              <a:t> </a:t>
            </a:r>
            <a:r>
              <a:rPr lang="en-GB" sz="1800" dirty="0">
                <a:latin typeface="Open Sans Light" pitchFamily="2" charset="0"/>
                <a:ea typeface="Open Sans Light" pitchFamily="2" charset="0"/>
                <a:cs typeface="Open Sans Light" pitchFamily="2" charset="0"/>
              </a:rPr>
              <a:t>a </a:t>
            </a:r>
            <a:r>
              <a:rPr lang="en-GB" sz="1800" dirty="0" err="1">
                <a:latin typeface="Open Sans Light" pitchFamily="2" charset="0"/>
                <a:ea typeface="Open Sans Light" pitchFamily="2" charset="0"/>
                <a:cs typeface="Open Sans Light" pitchFamily="2" charset="0"/>
              </a:rPr>
              <a:t>monitoruje</a:t>
            </a:r>
            <a:r>
              <a:rPr lang="en-GB" sz="1800" dirty="0">
                <a:latin typeface="Open Sans Light" pitchFamily="2" charset="0"/>
                <a:ea typeface="Open Sans Light" pitchFamily="2" charset="0"/>
                <a:cs typeface="Open Sans Light" pitchFamily="2" charset="0"/>
              </a:rPr>
              <a:t> </a:t>
            </a:r>
            <a:r>
              <a:rPr lang="en-GB" sz="1800" dirty="0" err="1">
                <a:latin typeface="Open Sans Light" pitchFamily="2" charset="0"/>
                <a:ea typeface="Open Sans Light" pitchFamily="2" charset="0"/>
                <a:cs typeface="Open Sans Light" pitchFamily="2" charset="0"/>
              </a:rPr>
              <a:t>ho</a:t>
            </a:r>
            <a:r>
              <a:rPr lang="en-GB" sz="1800" dirty="0">
                <a:latin typeface="Open Sans Light" pitchFamily="2" charset="0"/>
                <a:ea typeface="Open Sans Light" pitchFamily="2" charset="0"/>
                <a:cs typeface="Open Sans Light" pitchFamily="2" charset="0"/>
              </a:rPr>
              <a:t>, </a:t>
            </a:r>
            <a:r>
              <a:rPr lang="en-GB" sz="1800" dirty="0" err="1">
                <a:latin typeface="Open Sans Light" pitchFamily="2" charset="0"/>
                <a:ea typeface="Open Sans Light" pitchFamily="2" charset="0"/>
                <a:cs typeface="Open Sans Light" pitchFamily="2" charset="0"/>
              </a:rPr>
              <a:t>zodpovedá</a:t>
            </a:r>
            <a:r>
              <a:rPr lang="en-GB" sz="1800" dirty="0">
                <a:latin typeface="Open Sans Light" pitchFamily="2" charset="0"/>
                <a:ea typeface="Open Sans Light" pitchFamily="2" charset="0"/>
                <a:cs typeface="Open Sans Light" pitchFamily="2" charset="0"/>
              </a:rPr>
              <a:t> </a:t>
            </a:r>
            <a:r>
              <a:rPr lang="en-GB" sz="1800" dirty="0" err="1">
                <a:latin typeface="Open Sans Light" pitchFamily="2" charset="0"/>
                <a:ea typeface="Open Sans Light" pitchFamily="2" charset="0"/>
                <a:cs typeface="Open Sans Light" pitchFamily="2" charset="0"/>
              </a:rPr>
              <a:t>za</a:t>
            </a:r>
            <a:r>
              <a:rPr lang="en-GB" sz="1800" dirty="0">
                <a:latin typeface="Open Sans Light" pitchFamily="2" charset="0"/>
                <a:ea typeface="Open Sans Light" pitchFamily="2" charset="0"/>
                <a:cs typeface="Open Sans Light" pitchFamily="2" charset="0"/>
              </a:rPr>
              <a:t> </a:t>
            </a:r>
            <a:r>
              <a:rPr lang="en-GB" sz="1800" dirty="0" err="1" smtClean="0">
                <a:latin typeface="Open Sans Light" pitchFamily="2" charset="0"/>
                <a:ea typeface="Open Sans Light" pitchFamily="2" charset="0"/>
                <a:cs typeface="Open Sans Light" pitchFamily="2" charset="0"/>
              </a:rPr>
              <a:t>výber</a:t>
            </a:r>
            <a:r>
              <a:rPr lang="hu-HU" sz="1800" dirty="0" smtClean="0">
                <a:latin typeface="Open Sans Light" pitchFamily="2" charset="0"/>
                <a:ea typeface="Open Sans Light" pitchFamily="2" charset="0"/>
                <a:cs typeface="Open Sans Light" pitchFamily="2" charset="0"/>
              </a:rPr>
              <a:t> a </a:t>
            </a:r>
            <a:r>
              <a:rPr lang="hu-HU" sz="1800" dirty="0" err="1" smtClean="0">
                <a:latin typeface="Open Sans Light" pitchFamily="2" charset="0"/>
                <a:ea typeface="Open Sans Light" pitchFamily="2" charset="0"/>
                <a:cs typeface="Open Sans Light" pitchFamily="2" charset="0"/>
              </a:rPr>
              <a:t>hodnotenie</a:t>
            </a:r>
            <a:r>
              <a:rPr lang="en-GB" sz="1800" dirty="0" smtClean="0">
                <a:latin typeface="Open Sans Light" pitchFamily="2" charset="0"/>
                <a:ea typeface="Open Sans Light" pitchFamily="2" charset="0"/>
                <a:cs typeface="Open Sans Light" pitchFamily="2" charset="0"/>
              </a:rPr>
              <a:t> </a:t>
            </a:r>
            <a:r>
              <a:rPr lang="en-GB" sz="1800" dirty="0" err="1">
                <a:latin typeface="Open Sans Light" pitchFamily="2" charset="0"/>
                <a:ea typeface="Open Sans Light" pitchFamily="2" charset="0"/>
                <a:cs typeface="Open Sans Light" pitchFamily="2" charset="0"/>
              </a:rPr>
              <a:t>projektov</a:t>
            </a:r>
            <a:r>
              <a:rPr lang="en-GB" sz="1800" dirty="0">
                <a:latin typeface="Open Sans Light" pitchFamily="2" charset="0"/>
                <a:ea typeface="Open Sans Light" pitchFamily="2" charset="0"/>
                <a:cs typeface="Open Sans Light" pitchFamily="2" charset="0"/>
              </a:rPr>
              <a:t>;</a:t>
            </a:r>
            <a:r>
              <a:rPr lang="hu-HU" sz="1800" dirty="0" smtClean="0">
                <a:latin typeface="Open Sans Light" pitchFamily="2" charset="0"/>
                <a:ea typeface="Open Sans Light" pitchFamily="2" charset="0"/>
                <a:cs typeface="Open Sans Light" pitchFamily="2" charset="0"/>
              </a:rPr>
              <a:t>;</a:t>
            </a:r>
            <a:r>
              <a:rPr lang="en-GB" sz="1800" dirty="0" smtClean="0">
                <a:latin typeface="Open Sans Light" pitchFamily="2" charset="0"/>
                <a:ea typeface="Open Sans Light" pitchFamily="2" charset="0"/>
                <a:cs typeface="Open Sans Light" pitchFamily="2" charset="0"/>
              </a:rPr>
              <a:t> </a:t>
            </a:r>
            <a:endParaRPr lang="hu-HU" sz="1800" dirty="0">
              <a:latin typeface="Open Sans Light" pitchFamily="2" charset="0"/>
              <a:ea typeface="Open Sans Light" pitchFamily="2" charset="0"/>
              <a:cs typeface="Open Sans Light" pitchFamily="2" charset="0"/>
            </a:endParaRPr>
          </a:p>
          <a:p>
            <a:pPr algn="just">
              <a:buClr>
                <a:schemeClr val="accent1">
                  <a:lumMod val="75000"/>
                </a:schemeClr>
              </a:buClr>
            </a:pPr>
            <a:r>
              <a:rPr lang="hu-HU" sz="1800" b="1" dirty="0" err="1" smtClean="0">
                <a:latin typeface="Open Sans Light" pitchFamily="2" charset="0"/>
                <a:ea typeface="Open Sans Light" pitchFamily="2" charset="0"/>
                <a:cs typeface="Open Sans Light" pitchFamily="2" charset="0"/>
              </a:rPr>
              <a:t>Riadiaci</a:t>
            </a:r>
            <a:r>
              <a:rPr lang="hu-HU" sz="1800" b="1" dirty="0" smtClean="0">
                <a:latin typeface="Open Sans Light" pitchFamily="2" charset="0"/>
                <a:ea typeface="Open Sans Light" pitchFamily="2" charset="0"/>
                <a:cs typeface="Open Sans Light" pitchFamily="2" charset="0"/>
              </a:rPr>
              <a:t> </a:t>
            </a:r>
            <a:r>
              <a:rPr lang="hu-HU" sz="1800" b="1" dirty="0" err="1" smtClean="0">
                <a:latin typeface="Open Sans Light" pitchFamily="2" charset="0"/>
                <a:ea typeface="Open Sans Light" pitchFamily="2" charset="0"/>
                <a:cs typeface="Open Sans Light" pitchFamily="2" charset="0"/>
              </a:rPr>
              <a:t>orgán</a:t>
            </a:r>
            <a:r>
              <a:rPr lang="en-GB" sz="1800" b="1" dirty="0" smtClean="0">
                <a:latin typeface="Open Sans Light" pitchFamily="2" charset="0"/>
                <a:ea typeface="Open Sans Light" pitchFamily="2" charset="0"/>
                <a:cs typeface="Open Sans Light" pitchFamily="2" charset="0"/>
              </a:rPr>
              <a:t> </a:t>
            </a:r>
            <a:r>
              <a:rPr lang="en-GB" sz="1800" dirty="0" smtClean="0">
                <a:latin typeface="Open Sans Light" pitchFamily="2" charset="0"/>
                <a:ea typeface="Open Sans Light" pitchFamily="2" charset="0"/>
                <a:cs typeface="Open Sans Light" pitchFamily="2" charset="0"/>
              </a:rPr>
              <a:t>(</a:t>
            </a:r>
            <a:r>
              <a:rPr lang="hu-HU" sz="1800" dirty="0" smtClean="0">
                <a:latin typeface="Open Sans Light" pitchFamily="2" charset="0"/>
                <a:ea typeface="Open Sans Light" pitchFamily="2" charset="0"/>
                <a:cs typeface="Open Sans Light" pitchFamily="2" charset="0"/>
              </a:rPr>
              <a:t>MA</a:t>
            </a:r>
            <a:r>
              <a:rPr lang="en-GB" sz="1800" dirty="0" smtClean="0">
                <a:latin typeface="Open Sans Light" pitchFamily="2" charset="0"/>
                <a:ea typeface="Open Sans Light" pitchFamily="2" charset="0"/>
                <a:cs typeface="Open Sans Light" pitchFamily="2" charset="0"/>
              </a:rPr>
              <a:t>): </a:t>
            </a:r>
            <a:r>
              <a:rPr lang="hu-HU" sz="1800" dirty="0" err="1" smtClean="0">
                <a:latin typeface="Open Sans Light" pitchFamily="2" charset="0"/>
                <a:ea typeface="Open Sans Light" pitchFamily="2" charset="0"/>
                <a:cs typeface="Open Sans Light" pitchFamily="2" charset="0"/>
              </a:rPr>
              <a:t>preberá</a:t>
            </a:r>
            <a:r>
              <a:rPr lang="hu-HU" sz="1800" dirty="0" smtClean="0">
                <a:latin typeface="Open Sans Light" pitchFamily="2" charset="0"/>
                <a:ea typeface="Open Sans Light" pitchFamily="2" charset="0"/>
                <a:cs typeface="Open Sans Light" pitchFamily="2" charset="0"/>
              </a:rPr>
              <a:t> </a:t>
            </a:r>
            <a:r>
              <a:rPr lang="en-GB" sz="1800" dirty="0" err="1" smtClean="0">
                <a:latin typeface="Open Sans Light" pitchFamily="2" charset="0"/>
                <a:ea typeface="Open Sans Light" pitchFamily="2" charset="0"/>
                <a:cs typeface="Open Sans Light" pitchFamily="2" charset="0"/>
              </a:rPr>
              <a:t>celkovú</a:t>
            </a:r>
            <a:r>
              <a:rPr lang="en-GB" sz="1800" dirty="0" smtClean="0">
                <a:latin typeface="Open Sans Light" pitchFamily="2" charset="0"/>
                <a:ea typeface="Open Sans Light" pitchFamily="2" charset="0"/>
                <a:cs typeface="Open Sans Light" pitchFamily="2" charset="0"/>
              </a:rPr>
              <a:t> </a:t>
            </a:r>
            <a:r>
              <a:rPr lang="en-GB" sz="1800" dirty="0" err="1">
                <a:latin typeface="Open Sans Light" pitchFamily="2" charset="0"/>
                <a:ea typeface="Open Sans Light" pitchFamily="2" charset="0"/>
                <a:cs typeface="Open Sans Light" pitchFamily="2" charset="0"/>
              </a:rPr>
              <a:t>zodpovednosť</a:t>
            </a:r>
            <a:r>
              <a:rPr lang="en-GB" sz="1800" dirty="0">
                <a:latin typeface="Open Sans Light" pitchFamily="2" charset="0"/>
                <a:ea typeface="Open Sans Light" pitchFamily="2" charset="0"/>
                <a:cs typeface="Open Sans Light" pitchFamily="2" charset="0"/>
              </a:rPr>
              <a:t> </a:t>
            </a:r>
            <a:r>
              <a:rPr lang="en-GB" sz="1800" dirty="0" err="1">
                <a:latin typeface="Open Sans Light" pitchFamily="2" charset="0"/>
                <a:ea typeface="Open Sans Light" pitchFamily="2" charset="0"/>
                <a:cs typeface="Open Sans Light" pitchFamily="2" charset="0"/>
              </a:rPr>
              <a:t>za</a:t>
            </a:r>
            <a:r>
              <a:rPr lang="en-GB" sz="1800" dirty="0">
                <a:latin typeface="Open Sans Light" pitchFamily="2" charset="0"/>
                <a:ea typeface="Open Sans Light" pitchFamily="2" charset="0"/>
                <a:cs typeface="Open Sans Light" pitchFamily="2" charset="0"/>
              </a:rPr>
              <a:t> </a:t>
            </a:r>
            <a:r>
              <a:rPr lang="en-GB" sz="1800" dirty="0" err="1">
                <a:latin typeface="Open Sans Light" pitchFamily="2" charset="0"/>
                <a:ea typeface="Open Sans Light" pitchFamily="2" charset="0"/>
                <a:cs typeface="Open Sans Light" pitchFamily="2" charset="0"/>
              </a:rPr>
              <a:t>riadenie</a:t>
            </a:r>
            <a:r>
              <a:rPr lang="en-GB" sz="1800" dirty="0">
                <a:latin typeface="Open Sans Light" pitchFamily="2" charset="0"/>
                <a:ea typeface="Open Sans Light" pitchFamily="2" charset="0"/>
                <a:cs typeface="Open Sans Light" pitchFamily="2" charset="0"/>
              </a:rPr>
              <a:t> a </a:t>
            </a:r>
            <a:r>
              <a:rPr lang="hu-HU" sz="1800" dirty="0" err="1" smtClean="0">
                <a:latin typeface="Open Sans Light" pitchFamily="2" charset="0"/>
                <a:ea typeface="Open Sans Light" pitchFamily="2" charset="0"/>
                <a:cs typeface="Open Sans Light" pitchFamily="2" charset="0"/>
              </a:rPr>
              <a:t>implementáciu</a:t>
            </a:r>
            <a:r>
              <a:rPr lang="hu-HU" sz="1800" dirty="0" smtClean="0">
                <a:latin typeface="Open Sans Light" pitchFamily="2" charset="0"/>
                <a:ea typeface="Open Sans Light" pitchFamily="2" charset="0"/>
                <a:cs typeface="Open Sans Light" pitchFamily="2" charset="0"/>
              </a:rPr>
              <a:t> </a:t>
            </a:r>
            <a:r>
              <a:rPr lang="en-GB" sz="1800" dirty="0" err="1" smtClean="0">
                <a:latin typeface="Open Sans Light" pitchFamily="2" charset="0"/>
                <a:ea typeface="Open Sans Light" pitchFamily="2" charset="0"/>
                <a:cs typeface="Open Sans Light" pitchFamily="2" charset="0"/>
              </a:rPr>
              <a:t>programu</a:t>
            </a:r>
            <a:r>
              <a:rPr lang="en-GB" sz="1800" dirty="0" smtClean="0">
                <a:latin typeface="Open Sans Light" pitchFamily="2" charset="0"/>
                <a:ea typeface="Open Sans Light" pitchFamily="2" charset="0"/>
                <a:cs typeface="Open Sans Light" pitchFamily="2" charset="0"/>
              </a:rPr>
              <a:t> </a:t>
            </a:r>
            <a:r>
              <a:rPr lang="en-GB" sz="1800" dirty="0" err="1">
                <a:latin typeface="Open Sans Light" pitchFamily="2" charset="0"/>
                <a:ea typeface="Open Sans Light" pitchFamily="2" charset="0"/>
                <a:cs typeface="Open Sans Light" pitchFamily="2" charset="0"/>
              </a:rPr>
              <a:t>smerom</a:t>
            </a:r>
            <a:r>
              <a:rPr lang="en-GB" sz="1800" dirty="0">
                <a:latin typeface="Open Sans Light" pitchFamily="2" charset="0"/>
                <a:ea typeface="Open Sans Light" pitchFamily="2" charset="0"/>
                <a:cs typeface="Open Sans Light" pitchFamily="2" charset="0"/>
              </a:rPr>
              <a:t> </a:t>
            </a:r>
            <a:r>
              <a:rPr lang="en-GB" sz="1800" dirty="0" err="1">
                <a:latin typeface="Open Sans Light" pitchFamily="2" charset="0"/>
                <a:ea typeface="Open Sans Light" pitchFamily="2" charset="0"/>
                <a:cs typeface="Open Sans Light" pitchFamily="2" charset="0"/>
              </a:rPr>
              <a:t>ku</a:t>
            </a:r>
            <a:r>
              <a:rPr lang="en-GB" sz="1800" dirty="0">
                <a:latin typeface="Open Sans Light" pitchFamily="2" charset="0"/>
                <a:ea typeface="Open Sans Light" pitchFamily="2" charset="0"/>
                <a:cs typeface="Open Sans Light" pitchFamily="2" charset="0"/>
              </a:rPr>
              <a:t> </a:t>
            </a:r>
            <a:r>
              <a:rPr lang="hu-HU" sz="1800" dirty="0" smtClean="0">
                <a:latin typeface="Open Sans Light" pitchFamily="2" charset="0"/>
                <a:ea typeface="Open Sans Light" pitchFamily="2" charset="0"/>
                <a:cs typeface="Open Sans Light" pitchFamily="2" charset="0"/>
              </a:rPr>
              <a:t>COM</a:t>
            </a:r>
            <a:r>
              <a:rPr lang="en-GB" sz="1800" dirty="0" smtClean="0">
                <a:latin typeface="Open Sans Light" pitchFamily="2" charset="0"/>
                <a:ea typeface="Open Sans Light" pitchFamily="2" charset="0"/>
                <a:cs typeface="Open Sans Light" pitchFamily="2" charset="0"/>
              </a:rPr>
              <a:t>. </a:t>
            </a:r>
            <a:endParaRPr lang="hu-HU" sz="1800" dirty="0" smtClean="0">
              <a:latin typeface="Open Sans Light" pitchFamily="2" charset="0"/>
              <a:ea typeface="Open Sans Light" pitchFamily="2" charset="0"/>
              <a:cs typeface="Open Sans Light" pitchFamily="2" charset="0"/>
            </a:endParaRPr>
          </a:p>
          <a:p>
            <a:pPr marL="0" indent="0" algn="just">
              <a:buClr>
                <a:schemeClr val="accent1">
                  <a:lumMod val="75000"/>
                </a:schemeClr>
              </a:buClr>
              <a:buNone/>
            </a:pPr>
            <a:r>
              <a:rPr lang="hu-HU" sz="1800" dirty="0">
                <a:latin typeface="Open Sans Light" pitchFamily="2" charset="0"/>
                <a:ea typeface="Open Sans Light" pitchFamily="2" charset="0"/>
                <a:cs typeface="Open Sans Light" pitchFamily="2" charset="0"/>
              </a:rPr>
              <a:t> </a:t>
            </a:r>
            <a:r>
              <a:rPr lang="hu-HU" sz="1800" dirty="0" smtClean="0">
                <a:latin typeface="Open Sans Light" pitchFamily="2" charset="0"/>
                <a:ea typeface="Open Sans Light" pitchFamily="2" charset="0"/>
                <a:cs typeface="Open Sans Light" pitchFamily="2" charset="0"/>
              </a:rPr>
              <a:t>  </a:t>
            </a:r>
            <a:r>
              <a:rPr lang="hu-HU" sz="1800" i="1" dirty="0" err="1">
                <a:latin typeface="Open Sans Light" pitchFamily="2" charset="0"/>
                <a:ea typeface="Open Sans Light" pitchFamily="2" charset="0"/>
                <a:cs typeface="Open Sans Light" pitchFamily="2" charset="0"/>
              </a:rPr>
              <a:t>Ministerstvo</a:t>
            </a:r>
            <a:r>
              <a:rPr lang="hu-HU" sz="1800" i="1" dirty="0">
                <a:latin typeface="Open Sans Light" pitchFamily="2" charset="0"/>
                <a:ea typeface="Open Sans Light" pitchFamily="2" charset="0"/>
                <a:cs typeface="Open Sans Light" pitchFamily="2" charset="0"/>
              </a:rPr>
              <a:t> </a:t>
            </a:r>
            <a:r>
              <a:rPr lang="hu-HU" sz="1800" i="1" dirty="0" err="1">
                <a:latin typeface="Open Sans Light" pitchFamily="2" charset="0"/>
                <a:ea typeface="Open Sans Light" pitchFamily="2" charset="0"/>
                <a:cs typeface="Open Sans Light" pitchFamily="2" charset="0"/>
              </a:rPr>
              <a:t>zahraničných</a:t>
            </a:r>
            <a:r>
              <a:rPr lang="hu-HU" sz="1800" i="1" dirty="0">
                <a:latin typeface="Open Sans Light" pitchFamily="2" charset="0"/>
                <a:ea typeface="Open Sans Light" pitchFamily="2" charset="0"/>
                <a:cs typeface="Open Sans Light" pitchFamily="2" charset="0"/>
              </a:rPr>
              <a:t> </a:t>
            </a:r>
            <a:r>
              <a:rPr lang="hu-HU" sz="1800" i="1" dirty="0" err="1">
                <a:latin typeface="Open Sans Light" pitchFamily="2" charset="0"/>
                <a:ea typeface="Open Sans Light" pitchFamily="2" charset="0"/>
                <a:cs typeface="Open Sans Light" pitchFamily="2" charset="0"/>
              </a:rPr>
              <a:t>vecí</a:t>
            </a:r>
            <a:r>
              <a:rPr lang="hu-HU" sz="1800" i="1" dirty="0">
                <a:latin typeface="Open Sans Light" pitchFamily="2" charset="0"/>
                <a:ea typeface="Open Sans Light" pitchFamily="2" charset="0"/>
                <a:cs typeface="Open Sans Light" pitchFamily="2" charset="0"/>
              </a:rPr>
              <a:t> a </a:t>
            </a:r>
            <a:r>
              <a:rPr lang="hu-HU" sz="1800" i="1" dirty="0" err="1" smtClean="0">
                <a:latin typeface="Open Sans Light" pitchFamily="2" charset="0"/>
                <a:ea typeface="Open Sans Light" pitchFamily="2" charset="0"/>
                <a:cs typeface="Open Sans Light" pitchFamily="2" charset="0"/>
              </a:rPr>
              <a:t>zahraničného</a:t>
            </a:r>
            <a:r>
              <a:rPr lang="hu-HU" sz="1800" i="1" dirty="0" smtClean="0">
                <a:latin typeface="Open Sans Light" pitchFamily="2" charset="0"/>
                <a:ea typeface="Open Sans Light" pitchFamily="2" charset="0"/>
                <a:cs typeface="Open Sans Light" pitchFamily="2" charset="0"/>
              </a:rPr>
              <a:t> </a:t>
            </a:r>
            <a:r>
              <a:rPr lang="hu-HU" sz="1800" i="1" dirty="0" err="1" smtClean="0">
                <a:latin typeface="Open Sans Light" pitchFamily="2" charset="0"/>
                <a:ea typeface="Open Sans Light" pitchFamily="2" charset="0"/>
                <a:cs typeface="Open Sans Light" pitchFamily="2" charset="0"/>
              </a:rPr>
              <a:t>obchodu</a:t>
            </a:r>
            <a:r>
              <a:rPr lang="hu-HU" sz="1800" i="1" dirty="0" smtClean="0">
                <a:latin typeface="Open Sans Light" pitchFamily="2" charset="0"/>
                <a:ea typeface="Open Sans Light" pitchFamily="2" charset="0"/>
                <a:cs typeface="Open Sans Light" pitchFamily="2" charset="0"/>
              </a:rPr>
              <a:t> </a:t>
            </a:r>
            <a:r>
              <a:rPr lang="hu-HU" sz="1800" i="1" dirty="0" err="1" smtClean="0">
                <a:latin typeface="Open Sans Light" pitchFamily="2" charset="0"/>
                <a:ea typeface="Open Sans Light" pitchFamily="2" charset="0"/>
                <a:cs typeface="Open Sans Light" pitchFamily="2" charset="0"/>
              </a:rPr>
              <a:t>Maďarska</a:t>
            </a:r>
            <a:r>
              <a:rPr lang="hu-HU" sz="1800" i="1" dirty="0" smtClean="0">
                <a:latin typeface="Open Sans Light" pitchFamily="2" charset="0"/>
                <a:ea typeface="Open Sans Light" pitchFamily="2" charset="0"/>
                <a:cs typeface="Open Sans Light" pitchFamily="2" charset="0"/>
              </a:rPr>
              <a:t>;</a:t>
            </a:r>
            <a:endParaRPr lang="hu-HU" sz="1800" i="1" dirty="0">
              <a:latin typeface="Open Sans Light" pitchFamily="2" charset="0"/>
              <a:ea typeface="Open Sans Light" pitchFamily="2" charset="0"/>
              <a:cs typeface="Open Sans Light" pitchFamily="2" charset="0"/>
            </a:endParaRPr>
          </a:p>
          <a:p>
            <a:pPr algn="just">
              <a:buClr>
                <a:schemeClr val="accent1">
                  <a:lumMod val="75000"/>
                </a:schemeClr>
              </a:buClr>
            </a:pPr>
            <a:r>
              <a:rPr lang="en-GB" sz="1800" b="1" dirty="0" err="1">
                <a:latin typeface="Open Sans Light" pitchFamily="2" charset="0"/>
                <a:ea typeface="Open Sans Light" pitchFamily="2" charset="0"/>
                <a:cs typeface="Open Sans Light" pitchFamily="2" charset="0"/>
              </a:rPr>
              <a:t>Orgán</a:t>
            </a:r>
            <a:r>
              <a:rPr lang="en-GB" sz="1800" b="1" dirty="0">
                <a:latin typeface="Open Sans Light" pitchFamily="2" charset="0"/>
                <a:ea typeface="Open Sans Light" pitchFamily="2" charset="0"/>
                <a:cs typeface="Open Sans Light" pitchFamily="2" charset="0"/>
              </a:rPr>
              <a:t> </a:t>
            </a:r>
            <a:r>
              <a:rPr lang="en-GB" sz="1800" b="1" dirty="0" err="1">
                <a:latin typeface="Open Sans Light" pitchFamily="2" charset="0"/>
                <a:ea typeface="Open Sans Light" pitchFamily="2" charset="0"/>
                <a:cs typeface="Open Sans Light" pitchFamily="2" charset="0"/>
              </a:rPr>
              <a:t>vykonávajúci</a:t>
            </a:r>
            <a:r>
              <a:rPr lang="en-GB" sz="1800" b="1" dirty="0">
                <a:latin typeface="Open Sans Light" pitchFamily="2" charset="0"/>
                <a:ea typeface="Open Sans Light" pitchFamily="2" charset="0"/>
                <a:cs typeface="Open Sans Light" pitchFamily="2" charset="0"/>
              </a:rPr>
              <a:t> </a:t>
            </a:r>
            <a:r>
              <a:rPr lang="en-GB" sz="1800" b="1" dirty="0" err="1" smtClean="0">
                <a:latin typeface="Open Sans Light" pitchFamily="2" charset="0"/>
                <a:ea typeface="Open Sans Light" pitchFamily="2" charset="0"/>
                <a:cs typeface="Open Sans Light" pitchFamily="2" charset="0"/>
              </a:rPr>
              <a:t>účtovn</a:t>
            </a:r>
            <a:r>
              <a:rPr lang="hu-HU" sz="1800" b="1" dirty="0" err="1" smtClean="0">
                <a:latin typeface="Open Sans Light" pitchFamily="2" charset="0"/>
                <a:ea typeface="Open Sans Light" pitchFamily="2" charset="0"/>
                <a:cs typeface="Open Sans Light" pitchFamily="2" charset="0"/>
              </a:rPr>
              <a:t>ícku</a:t>
            </a:r>
            <a:r>
              <a:rPr lang="en-GB" sz="1800" b="1" dirty="0" smtClean="0">
                <a:latin typeface="Open Sans Light" pitchFamily="2" charset="0"/>
                <a:ea typeface="Open Sans Light" pitchFamily="2" charset="0"/>
                <a:cs typeface="Open Sans Light" pitchFamily="2" charset="0"/>
              </a:rPr>
              <a:t> </a:t>
            </a:r>
            <a:r>
              <a:rPr lang="en-GB" sz="1800" b="1" dirty="0" err="1">
                <a:latin typeface="Open Sans Light" pitchFamily="2" charset="0"/>
                <a:ea typeface="Open Sans Light" pitchFamily="2" charset="0"/>
                <a:cs typeface="Open Sans Light" pitchFamily="2" charset="0"/>
              </a:rPr>
              <a:t>funkciu</a:t>
            </a:r>
            <a:r>
              <a:rPr lang="en-GB" sz="1800" b="1" dirty="0">
                <a:latin typeface="Open Sans Light" pitchFamily="2" charset="0"/>
                <a:ea typeface="Open Sans Light" pitchFamily="2" charset="0"/>
                <a:cs typeface="Open Sans Light" pitchFamily="2" charset="0"/>
              </a:rPr>
              <a:t> </a:t>
            </a:r>
            <a:r>
              <a:rPr lang="en-GB" sz="1800" dirty="0">
                <a:latin typeface="Open Sans Light" pitchFamily="2" charset="0"/>
                <a:ea typeface="Open Sans Light" pitchFamily="2" charset="0"/>
                <a:cs typeface="Open Sans Light" pitchFamily="2" charset="0"/>
              </a:rPr>
              <a:t>: </a:t>
            </a:r>
            <a:r>
              <a:rPr lang="en-GB" sz="1800" dirty="0" err="1">
                <a:latin typeface="Open Sans Light" pitchFamily="2" charset="0"/>
                <a:ea typeface="Open Sans Light" pitchFamily="2" charset="0"/>
                <a:cs typeface="Open Sans Light" pitchFamily="2" charset="0"/>
              </a:rPr>
              <a:t>Hlavnou</a:t>
            </a:r>
            <a:r>
              <a:rPr lang="en-GB" sz="1800" dirty="0">
                <a:latin typeface="Open Sans Light" pitchFamily="2" charset="0"/>
                <a:ea typeface="Open Sans Light" pitchFamily="2" charset="0"/>
                <a:cs typeface="Open Sans Light" pitchFamily="2" charset="0"/>
              </a:rPr>
              <a:t> </a:t>
            </a:r>
            <a:r>
              <a:rPr lang="en-GB" sz="1800" dirty="0" err="1">
                <a:latin typeface="Open Sans Light" pitchFamily="2" charset="0"/>
                <a:ea typeface="Open Sans Light" pitchFamily="2" charset="0"/>
                <a:cs typeface="Open Sans Light" pitchFamily="2" charset="0"/>
              </a:rPr>
              <a:t>úlohou</a:t>
            </a:r>
            <a:r>
              <a:rPr lang="en-GB" sz="1800" dirty="0">
                <a:latin typeface="Open Sans Light" pitchFamily="2" charset="0"/>
                <a:ea typeface="Open Sans Light" pitchFamily="2" charset="0"/>
                <a:cs typeface="Open Sans Light" pitchFamily="2" charset="0"/>
              </a:rPr>
              <a:t> je </a:t>
            </a:r>
            <a:r>
              <a:rPr lang="en-GB" sz="1800" dirty="0" err="1">
                <a:latin typeface="Open Sans Light" pitchFamily="2" charset="0"/>
                <a:ea typeface="Open Sans Light" pitchFamily="2" charset="0"/>
                <a:cs typeface="Open Sans Light" pitchFamily="2" charset="0"/>
              </a:rPr>
              <a:t>vypracovanie</a:t>
            </a:r>
            <a:r>
              <a:rPr lang="en-GB" sz="1800" dirty="0">
                <a:latin typeface="Open Sans Light" pitchFamily="2" charset="0"/>
                <a:ea typeface="Open Sans Light" pitchFamily="2" charset="0"/>
                <a:cs typeface="Open Sans Light" pitchFamily="2" charset="0"/>
              </a:rPr>
              <a:t> </a:t>
            </a:r>
            <a:r>
              <a:rPr lang="en-GB" sz="1800" dirty="0" err="1">
                <a:latin typeface="Open Sans Light" pitchFamily="2" charset="0"/>
                <a:ea typeface="Open Sans Light" pitchFamily="2" charset="0"/>
                <a:cs typeface="Open Sans Light" pitchFamily="2" charset="0"/>
              </a:rPr>
              <a:t>žiadostí</a:t>
            </a:r>
            <a:r>
              <a:rPr lang="en-GB" sz="1800" dirty="0">
                <a:latin typeface="Open Sans Light" pitchFamily="2" charset="0"/>
                <a:ea typeface="Open Sans Light" pitchFamily="2" charset="0"/>
                <a:cs typeface="Open Sans Light" pitchFamily="2" charset="0"/>
              </a:rPr>
              <a:t> o </a:t>
            </a:r>
            <a:r>
              <a:rPr lang="en-GB" sz="1800" dirty="0" err="1">
                <a:latin typeface="Open Sans Light" pitchFamily="2" charset="0"/>
                <a:ea typeface="Open Sans Light" pitchFamily="2" charset="0"/>
                <a:cs typeface="Open Sans Light" pitchFamily="2" charset="0"/>
              </a:rPr>
              <a:t>platby</a:t>
            </a:r>
            <a:r>
              <a:rPr lang="en-GB" sz="1800" dirty="0">
                <a:latin typeface="Open Sans Light" pitchFamily="2" charset="0"/>
                <a:ea typeface="Open Sans Light" pitchFamily="2" charset="0"/>
                <a:cs typeface="Open Sans Light" pitchFamily="2" charset="0"/>
              </a:rPr>
              <a:t> a </a:t>
            </a:r>
            <a:r>
              <a:rPr lang="en-GB" sz="1800" dirty="0" err="1">
                <a:latin typeface="Open Sans Light" pitchFamily="2" charset="0"/>
                <a:ea typeface="Open Sans Light" pitchFamily="2" charset="0"/>
                <a:cs typeface="Open Sans Light" pitchFamily="2" charset="0"/>
              </a:rPr>
              <a:t>ich</a:t>
            </a:r>
            <a:r>
              <a:rPr lang="en-GB" sz="1800" dirty="0">
                <a:latin typeface="Open Sans Light" pitchFamily="2" charset="0"/>
                <a:ea typeface="Open Sans Light" pitchFamily="2" charset="0"/>
                <a:cs typeface="Open Sans Light" pitchFamily="2" charset="0"/>
              </a:rPr>
              <a:t> </a:t>
            </a:r>
            <a:r>
              <a:rPr lang="en-GB" sz="1800" dirty="0" err="1">
                <a:latin typeface="Open Sans Light" pitchFamily="2" charset="0"/>
                <a:ea typeface="Open Sans Light" pitchFamily="2" charset="0"/>
                <a:cs typeface="Open Sans Light" pitchFamily="2" charset="0"/>
              </a:rPr>
              <a:t>predloženie</a:t>
            </a:r>
            <a:r>
              <a:rPr lang="en-GB" sz="1800" dirty="0">
                <a:latin typeface="Open Sans Light" pitchFamily="2" charset="0"/>
                <a:ea typeface="Open Sans Light" pitchFamily="2" charset="0"/>
                <a:cs typeface="Open Sans Light" pitchFamily="2" charset="0"/>
              </a:rPr>
              <a:t> </a:t>
            </a:r>
            <a:r>
              <a:rPr lang="en-GB" sz="1800" dirty="0" err="1">
                <a:latin typeface="Open Sans Light" pitchFamily="2" charset="0"/>
                <a:ea typeface="Open Sans Light" pitchFamily="2" charset="0"/>
                <a:cs typeface="Open Sans Light" pitchFamily="2" charset="0"/>
              </a:rPr>
              <a:t>Európskej</a:t>
            </a:r>
            <a:r>
              <a:rPr lang="en-GB" sz="1800" dirty="0">
                <a:latin typeface="Open Sans Light" pitchFamily="2" charset="0"/>
                <a:ea typeface="Open Sans Light" pitchFamily="2" charset="0"/>
                <a:cs typeface="Open Sans Light" pitchFamily="2" charset="0"/>
              </a:rPr>
              <a:t> </a:t>
            </a:r>
            <a:r>
              <a:rPr lang="en-GB" sz="1800" dirty="0" err="1">
                <a:latin typeface="Open Sans Light" pitchFamily="2" charset="0"/>
                <a:ea typeface="Open Sans Light" pitchFamily="2" charset="0"/>
                <a:cs typeface="Open Sans Light" pitchFamily="2" charset="0"/>
              </a:rPr>
              <a:t>komisii</a:t>
            </a:r>
            <a:r>
              <a:rPr lang="en-GB" sz="1800" dirty="0">
                <a:latin typeface="Open Sans Light" pitchFamily="2" charset="0"/>
                <a:ea typeface="Open Sans Light" pitchFamily="2" charset="0"/>
                <a:cs typeface="Open Sans Light" pitchFamily="2" charset="0"/>
              </a:rPr>
              <a:t>. </a:t>
            </a:r>
            <a:r>
              <a:rPr lang="en-GB" sz="1800" i="1" dirty="0" err="1">
                <a:latin typeface="Open Sans Light" pitchFamily="2" charset="0"/>
                <a:ea typeface="Open Sans Light" pitchFamily="2" charset="0"/>
                <a:cs typeface="Open Sans Light" pitchFamily="2" charset="0"/>
              </a:rPr>
              <a:t>Ministerstvo</a:t>
            </a:r>
            <a:r>
              <a:rPr lang="en-GB" sz="1800" i="1" dirty="0">
                <a:latin typeface="Open Sans Light" pitchFamily="2" charset="0"/>
                <a:ea typeface="Open Sans Light" pitchFamily="2" charset="0"/>
                <a:cs typeface="Open Sans Light" pitchFamily="2" charset="0"/>
              </a:rPr>
              <a:t> </a:t>
            </a:r>
            <a:r>
              <a:rPr lang="en-GB" sz="1800" i="1" dirty="0" err="1">
                <a:latin typeface="Open Sans Light" pitchFamily="2" charset="0"/>
                <a:ea typeface="Open Sans Light" pitchFamily="2" charset="0"/>
                <a:cs typeface="Open Sans Light" pitchFamily="2" charset="0"/>
              </a:rPr>
              <a:t>zahraničných</a:t>
            </a:r>
            <a:r>
              <a:rPr lang="en-GB" sz="1800" i="1" dirty="0">
                <a:latin typeface="Open Sans Light" pitchFamily="2" charset="0"/>
                <a:ea typeface="Open Sans Light" pitchFamily="2" charset="0"/>
                <a:cs typeface="Open Sans Light" pitchFamily="2" charset="0"/>
              </a:rPr>
              <a:t> </a:t>
            </a:r>
            <a:r>
              <a:rPr lang="en-GB" sz="1800" i="1" dirty="0" err="1">
                <a:latin typeface="Open Sans Light" pitchFamily="2" charset="0"/>
                <a:ea typeface="Open Sans Light" pitchFamily="2" charset="0"/>
                <a:cs typeface="Open Sans Light" pitchFamily="2" charset="0"/>
              </a:rPr>
              <a:t>vecí</a:t>
            </a:r>
            <a:r>
              <a:rPr lang="en-GB" sz="1800" i="1" dirty="0">
                <a:latin typeface="Open Sans Light" pitchFamily="2" charset="0"/>
                <a:ea typeface="Open Sans Light" pitchFamily="2" charset="0"/>
                <a:cs typeface="Open Sans Light" pitchFamily="2" charset="0"/>
              </a:rPr>
              <a:t> a </a:t>
            </a:r>
            <a:r>
              <a:rPr lang="hu-HU" sz="1800" i="1" dirty="0" err="1" smtClean="0">
                <a:latin typeface="Open Sans Light" pitchFamily="2" charset="0"/>
                <a:ea typeface="Open Sans Light" pitchFamily="2" charset="0"/>
                <a:cs typeface="Open Sans Light" pitchFamily="2" charset="0"/>
              </a:rPr>
              <a:t>zahraničného</a:t>
            </a:r>
            <a:r>
              <a:rPr lang="hu-HU" sz="1800" i="1" dirty="0" smtClean="0">
                <a:latin typeface="Open Sans Light" pitchFamily="2" charset="0"/>
                <a:ea typeface="Open Sans Light" pitchFamily="2" charset="0"/>
                <a:cs typeface="Open Sans Light" pitchFamily="2" charset="0"/>
              </a:rPr>
              <a:t> </a:t>
            </a:r>
            <a:r>
              <a:rPr lang="en-GB" sz="1800" i="1" dirty="0" err="1" smtClean="0">
                <a:latin typeface="Open Sans Light" pitchFamily="2" charset="0"/>
                <a:ea typeface="Open Sans Light" pitchFamily="2" charset="0"/>
                <a:cs typeface="Open Sans Light" pitchFamily="2" charset="0"/>
              </a:rPr>
              <a:t>obchodu</a:t>
            </a:r>
            <a:r>
              <a:rPr lang="en-GB" sz="1800" i="1" dirty="0" smtClean="0">
                <a:latin typeface="Open Sans Light" pitchFamily="2" charset="0"/>
                <a:ea typeface="Open Sans Light" pitchFamily="2" charset="0"/>
                <a:cs typeface="Open Sans Light" pitchFamily="2" charset="0"/>
              </a:rPr>
              <a:t> </a:t>
            </a:r>
            <a:r>
              <a:rPr lang="en-GB" sz="1800" i="1" dirty="0" err="1">
                <a:latin typeface="Open Sans Light" pitchFamily="2" charset="0"/>
                <a:ea typeface="Open Sans Light" pitchFamily="2" charset="0"/>
                <a:cs typeface="Open Sans Light" pitchFamily="2" charset="0"/>
              </a:rPr>
              <a:t>Maďarska</a:t>
            </a:r>
            <a:r>
              <a:rPr lang="en-GB" sz="1800" i="1" dirty="0">
                <a:latin typeface="Open Sans Light" pitchFamily="2" charset="0"/>
                <a:ea typeface="Open Sans Light" pitchFamily="2" charset="0"/>
                <a:cs typeface="Open Sans Light" pitchFamily="2" charset="0"/>
              </a:rPr>
              <a:t>;</a:t>
            </a:r>
            <a:endParaRPr lang="hu-HU" sz="1800" dirty="0">
              <a:latin typeface="Open Sans Light" pitchFamily="2" charset="0"/>
              <a:ea typeface="Open Sans Light" pitchFamily="2" charset="0"/>
              <a:cs typeface="Open Sans Light" pitchFamily="2" charset="0"/>
            </a:endParaRPr>
          </a:p>
          <a:p>
            <a:pPr algn="just">
              <a:buClr>
                <a:schemeClr val="accent1">
                  <a:lumMod val="75000"/>
                </a:schemeClr>
              </a:buClr>
            </a:pPr>
            <a:r>
              <a:rPr lang="hu-HU" sz="1800" b="1" dirty="0" err="1" smtClean="0">
                <a:latin typeface="Open Sans Light" pitchFamily="2" charset="0"/>
                <a:ea typeface="Open Sans Light" pitchFamily="2" charset="0"/>
                <a:cs typeface="Open Sans Light" pitchFamily="2" charset="0"/>
              </a:rPr>
              <a:t>Orgán</a:t>
            </a:r>
            <a:r>
              <a:rPr lang="hu-HU" sz="1800" b="1" dirty="0" smtClean="0">
                <a:latin typeface="Open Sans Light" pitchFamily="2" charset="0"/>
                <a:ea typeface="Open Sans Light" pitchFamily="2" charset="0"/>
                <a:cs typeface="Open Sans Light" pitchFamily="2" charset="0"/>
              </a:rPr>
              <a:t> </a:t>
            </a:r>
            <a:r>
              <a:rPr lang="en-GB" sz="1800" b="1" dirty="0" smtClean="0">
                <a:latin typeface="Open Sans Light" pitchFamily="2" charset="0"/>
                <a:ea typeface="Open Sans Light" pitchFamily="2" charset="0"/>
                <a:cs typeface="Open Sans Light" pitchFamily="2" charset="0"/>
              </a:rPr>
              <a:t>Audit</a:t>
            </a:r>
            <a:r>
              <a:rPr lang="hu-HU" sz="1800" b="1" dirty="0" smtClean="0">
                <a:latin typeface="Open Sans Light" pitchFamily="2" charset="0"/>
                <a:ea typeface="Open Sans Light" pitchFamily="2" charset="0"/>
                <a:cs typeface="Open Sans Light" pitchFamily="2" charset="0"/>
              </a:rPr>
              <a:t>u</a:t>
            </a:r>
            <a:r>
              <a:rPr lang="en-GB" sz="1800" b="1" dirty="0" smtClean="0">
                <a:latin typeface="Open Sans Light" pitchFamily="2" charset="0"/>
                <a:ea typeface="Open Sans Light" pitchFamily="2" charset="0"/>
                <a:cs typeface="Open Sans Light" pitchFamily="2" charset="0"/>
              </a:rPr>
              <a:t> </a:t>
            </a:r>
            <a:r>
              <a:rPr lang="en-GB" sz="1800" dirty="0" smtClean="0">
                <a:latin typeface="Open Sans Light" pitchFamily="2" charset="0"/>
                <a:ea typeface="Open Sans Light" pitchFamily="2" charset="0"/>
                <a:cs typeface="Open Sans Light" pitchFamily="2" charset="0"/>
              </a:rPr>
              <a:t>(</a:t>
            </a:r>
            <a:r>
              <a:rPr lang="en-GB" sz="1800" dirty="0">
                <a:latin typeface="Open Sans Light" pitchFamily="2" charset="0"/>
                <a:ea typeface="Open Sans Light" pitchFamily="2" charset="0"/>
                <a:cs typeface="Open Sans Light" pitchFamily="2" charset="0"/>
              </a:rPr>
              <a:t>AA): </a:t>
            </a:r>
            <a:r>
              <a:rPr lang="en-GB" sz="1800" dirty="0" err="1">
                <a:latin typeface="Open Sans Light" pitchFamily="2" charset="0"/>
                <a:ea typeface="Open Sans Light" pitchFamily="2" charset="0"/>
                <a:cs typeface="Open Sans Light" pitchFamily="2" charset="0"/>
              </a:rPr>
              <a:t>zodpovedá</a:t>
            </a:r>
            <a:r>
              <a:rPr lang="en-GB" sz="1800" dirty="0">
                <a:latin typeface="Open Sans Light" pitchFamily="2" charset="0"/>
                <a:ea typeface="Open Sans Light" pitchFamily="2" charset="0"/>
                <a:cs typeface="Open Sans Light" pitchFamily="2" charset="0"/>
              </a:rPr>
              <a:t> </a:t>
            </a:r>
            <a:r>
              <a:rPr lang="en-GB" sz="1800" dirty="0" err="1">
                <a:latin typeface="Open Sans Light" pitchFamily="2" charset="0"/>
                <a:ea typeface="Open Sans Light" pitchFamily="2" charset="0"/>
                <a:cs typeface="Open Sans Light" pitchFamily="2" charset="0"/>
              </a:rPr>
              <a:t>za</a:t>
            </a:r>
            <a:r>
              <a:rPr lang="en-GB" sz="1800" dirty="0">
                <a:latin typeface="Open Sans Light" pitchFamily="2" charset="0"/>
                <a:ea typeface="Open Sans Light" pitchFamily="2" charset="0"/>
                <a:cs typeface="Open Sans Light" pitchFamily="2" charset="0"/>
              </a:rPr>
              <a:t> </a:t>
            </a:r>
            <a:r>
              <a:rPr lang="en-GB" sz="1800" dirty="0" err="1">
                <a:latin typeface="Open Sans Light" pitchFamily="2" charset="0"/>
                <a:ea typeface="Open Sans Light" pitchFamily="2" charset="0"/>
                <a:cs typeface="Open Sans Light" pitchFamily="2" charset="0"/>
              </a:rPr>
              <a:t>overovanie</a:t>
            </a:r>
            <a:r>
              <a:rPr lang="en-GB" sz="1800" dirty="0">
                <a:latin typeface="Open Sans Light" pitchFamily="2" charset="0"/>
                <a:ea typeface="Open Sans Light" pitchFamily="2" charset="0"/>
                <a:cs typeface="Open Sans Light" pitchFamily="2" charset="0"/>
              </a:rPr>
              <a:t> </a:t>
            </a:r>
            <a:r>
              <a:rPr lang="en-GB" sz="1800" dirty="0" err="1">
                <a:latin typeface="Open Sans Light" pitchFamily="2" charset="0"/>
                <a:ea typeface="Open Sans Light" pitchFamily="2" charset="0"/>
                <a:cs typeface="Open Sans Light" pitchFamily="2" charset="0"/>
              </a:rPr>
              <a:t>účinného</a:t>
            </a:r>
            <a:r>
              <a:rPr lang="en-GB" sz="1800" dirty="0">
                <a:latin typeface="Open Sans Light" pitchFamily="2" charset="0"/>
                <a:ea typeface="Open Sans Light" pitchFamily="2" charset="0"/>
                <a:cs typeface="Open Sans Light" pitchFamily="2" charset="0"/>
              </a:rPr>
              <a:t> </a:t>
            </a:r>
            <a:r>
              <a:rPr lang="en-GB" sz="1800" dirty="0" err="1">
                <a:latin typeface="Open Sans Light" pitchFamily="2" charset="0"/>
                <a:ea typeface="Open Sans Light" pitchFamily="2" charset="0"/>
                <a:cs typeface="Open Sans Light" pitchFamily="2" charset="0"/>
              </a:rPr>
              <a:t>fungovania</a:t>
            </a:r>
            <a:r>
              <a:rPr lang="en-GB" sz="1800" dirty="0">
                <a:latin typeface="Open Sans Light" pitchFamily="2" charset="0"/>
                <a:ea typeface="Open Sans Light" pitchFamily="2" charset="0"/>
                <a:cs typeface="Open Sans Light" pitchFamily="2" charset="0"/>
              </a:rPr>
              <a:t> </a:t>
            </a:r>
            <a:r>
              <a:rPr lang="en-GB" sz="1800" dirty="0" err="1">
                <a:latin typeface="Open Sans Light" pitchFamily="2" charset="0"/>
                <a:ea typeface="Open Sans Light" pitchFamily="2" charset="0"/>
                <a:cs typeface="Open Sans Light" pitchFamily="2" charset="0"/>
              </a:rPr>
              <a:t>systému</a:t>
            </a:r>
            <a:r>
              <a:rPr lang="en-GB" sz="1800" dirty="0">
                <a:latin typeface="Open Sans Light" pitchFamily="2" charset="0"/>
                <a:ea typeface="Open Sans Light" pitchFamily="2" charset="0"/>
                <a:cs typeface="Open Sans Light" pitchFamily="2" charset="0"/>
              </a:rPr>
              <a:t> </a:t>
            </a:r>
            <a:r>
              <a:rPr lang="en-GB" sz="1800" dirty="0" err="1">
                <a:latin typeface="Open Sans Light" pitchFamily="2" charset="0"/>
                <a:ea typeface="Open Sans Light" pitchFamily="2" charset="0"/>
                <a:cs typeface="Open Sans Light" pitchFamily="2" charset="0"/>
              </a:rPr>
              <a:t>riadenia</a:t>
            </a:r>
            <a:r>
              <a:rPr lang="en-GB" sz="1800" dirty="0">
                <a:latin typeface="Open Sans Light" pitchFamily="2" charset="0"/>
                <a:ea typeface="Open Sans Light" pitchFamily="2" charset="0"/>
                <a:cs typeface="Open Sans Light" pitchFamily="2" charset="0"/>
              </a:rPr>
              <a:t> a </a:t>
            </a:r>
            <a:r>
              <a:rPr lang="en-GB" sz="1800" dirty="0" err="1">
                <a:latin typeface="Open Sans Light" pitchFamily="2" charset="0"/>
                <a:ea typeface="Open Sans Light" pitchFamily="2" charset="0"/>
                <a:cs typeface="Open Sans Light" pitchFamily="2" charset="0"/>
              </a:rPr>
              <a:t>kontroly</a:t>
            </a:r>
            <a:r>
              <a:rPr lang="en-GB" sz="1800" dirty="0">
                <a:latin typeface="Open Sans Light" pitchFamily="2" charset="0"/>
                <a:ea typeface="Open Sans Light" pitchFamily="2" charset="0"/>
                <a:cs typeface="Open Sans Light" pitchFamily="2" charset="0"/>
              </a:rPr>
              <a:t> a </a:t>
            </a:r>
            <a:r>
              <a:rPr lang="en-GB" sz="1800" dirty="0" err="1">
                <a:latin typeface="Open Sans Light" pitchFamily="2" charset="0"/>
                <a:ea typeface="Open Sans Light" pitchFamily="2" charset="0"/>
                <a:cs typeface="Open Sans Light" pitchFamily="2" charset="0"/>
              </a:rPr>
              <a:t>výdavkov</a:t>
            </a:r>
            <a:r>
              <a:rPr lang="en-GB" sz="1800" dirty="0">
                <a:latin typeface="Open Sans Light" pitchFamily="2" charset="0"/>
                <a:ea typeface="Open Sans Light" pitchFamily="2" charset="0"/>
                <a:cs typeface="Open Sans Light" pitchFamily="2" charset="0"/>
              </a:rPr>
              <a:t> </a:t>
            </a:r>
            <a:r>
              <a:rPr lang="en-GB" sz="1800" dirty="0" err="1">
                <a:latin typeface="Open Sans Light" pitchFamily="2" charset="0"/>
                <a:ea typeface="Open Sans Light" pitchFamily="2" charset="0"/>
                <a:cs typeface="Open Sans Light" pitchFamily="2" charset="0"/>
              </a:rPr>
              <a:t>vykázaných</a:t>
            </a:r>
            <a:r>
              <a:rPr lang="en-GB" sz="1800" dirty="0">
                <a:latin typeface="Open Sans Light" pitchFamily="2" charset="0"/>
                <a:ea typeface="Open Sans Light" pitchFamily="2" charset="0"/>
                <a:cs typeface="Open Sans Light" pitchFamily="2" charset="0"/>
              </a:rPr>
              <a:t> </a:t>
            </a:r>
            <a:r>
              <a:rPr lang="hu-HU" sz="1800" dirty="0" smtClean="0">
                <a:latin typeface="Open Sans Light" pitchFamily="2" charset="0"/>
                <a:ea typeface="Open Sans Light" pitchFamily="2" charset="0"/>
                <a:cs typeface="Open Sans Light" pitchFamily="2" charset="0"/>
              </a:rPr>
              <a:t>COM</a:t>
            </a:r>
            <a:r>
              <a:rPr lang="en-GB" sz="1800" dirty="0" smtClean="0">
                <a:latin typeface="Open Sans Light" pitchFamily="2" charset="0"/>
                <a:ea typeface="Open Sans Light" pitchFamily="2" charset="0"/>
                <a:cs typeface="Open Sans Light" pitchFamily="2" charset="0"/>
              </a:rPr>
              <a:t> </a:t>
            </a:r>
            <a:r>
              <a:rPr lang="en-GB" sz="1800" dirty="0" err="1">
                <a:latin typeface="Open Sans Light" pitchFamily="2" charset="0"/>
                <a:ea typeface="Open Sans Light" pitchFamily="2" charset="0"/>
                <a:cs typeface="Open Sans Light" pitchFamily="2" charset="0"/>
              </a:rPr>
              <a:t>prostredníctvom</a:t>
            </a:r>
            <a:r>
              <a:rPr lang="en-GB" sz="1800" dirty="0">
                <a:latin typeface="Open Sans Light" pitchFamily="2" charset="0"/>
                <a:ea typeface="Open Sans Light" pitchFamily="2" charset="0"/>
                <a:cs typeface="Open Sans Light" pitchFamily="2" charset="0"/>
              </a:rPr>
              <a:t> </a:t>
            </a:r>
            <a:r>
              <a:rPr lang="en-GB" sz="1800" dirty="0" err="1">
                <a:latin typeface="Open Sans Light" pitchFamily="2" charset="0"/>
                <a:ea typeface="Open Sans Light" pitchFamily="2" charset="0"/>
                <a:cs typeface="Open Sans Light" pitchFamily="2" charset="0"/>
              </a:rPr>
              <a:t>auditov</a:t>
            </a:r>
            <a:r>
              <a:rPr lang="en-GB" sz="1800" dirty="0">
                <a:latin typeface="Open Sans Light" pitchFamily="2" charset="0"/>
                <a:ea typeface="Open Sans Light" pitchFamily="2" charset="0"/>
                <a:cs typeface="Open Sans Light" pitchFamily="2" charset="0"/>
              </a:rPr>
              <a:t> </a:t>
            </a:r>
            <a:r>
              <a:rPr lang="en-GB" sz="1800" dirty="0" err="1">
                <a:latin typeface="Open Sans Light" pitchFamily="2" charset="0"/>
                <a:ea typeface="Open Sans Light" pitchFamily="2" charset="0"/>
                <a:cs typeface="Open Sans Light" pitchFamily="2" charset="0"/>
              </a:rPr>
              <a:t>projektov</a:t>
            </a:r>
            <a:r>
              <a:rPr lang="en-GB" sz="1800" dirty="0">
                <a:latin typeface="Open Sans Light" pitchFamily="2" charset="0"/>
                <a:ea typeface="Open Sans Light" pitchFamily="2" charset="0"/>
                <a:cs typeface="Open Sans Light" pitchFamily="2" charset="0"/>
              </a:rPr>
              <a:t>. </a:t>
            </a:r>
            <a:r>
              <a:rPr lang="hu-HU" sz="1800" dirty="0">
                <a:latin typeface="Open Sans Light" pitchFamily="2" charset="0"/>
                <a:ea typeface="Open Sans Light" pitchFamily="2" charset="0"/>
                <a:cs typeface="Open Sans Light" pitchFamily="2" charset="0"/>
              </a:rPr>
              <a:t>				    </a:t>
            </a:r>
            <a:r>
              <a:rPr lang="hu-HU" sz="1800" dirty="0" smtClean="0">
                <a:latin typeface="Open Sans Light" pitchFamily="2" charset="0"/>
                <a:ea typeface="Open Sans Light" pitchFamily="2" charset="0"/>
                <a:cs typeface="Open Sans Light" pitchFamily="2" charset="0"/>
              </a:rPr>
              <a:t>                             </a:t>
            </a:r>
            <a:r>
              <a:rPr lang="en-GB" sz="1800" i="1" dirty="0" err="1">
                <a:latin typeface="Open Sans Light" pitchFamily="2" charset="0"/>
                <a:ea typeface="Open Sans Light" pitchFamily="2" charset="0"/>
                <a:cs typeface="Open Sans Light" pitchFamily="2" charset="0"/>
              </a:rPr>
              <a:t>Generálne</a:t>
            </a:r>
            <a:r>
              <a:rPr lang="en-GB" sz="1800" i="1" dirty="0">
                <a:latin typeface="Open Sans Light" pitchFamily="2" charset="0"/>
                <a:ea typeface="Open Sans Light" pitchFamily="2" charset="0"/>
                <a:cs typeface="Open Sans Light" pitchFamily="2" charset="0"/>
              </a:rPr>
              <a:t> </a:t>
            </a:r>
            <a:r>
              <a:rPr lang="en-GB" sz="1800" i="1" dirty="0" err="1">
                <a:latin typeface="Open Sans Light" pitchFamily="2" charset="0"/>
                <a:ea typeface="Open Sans Light" pitchFamily="2" charset="0"/>
                <a:cs typeface="Open Sans Light" pitchFamily="2" charset="0"/>
              </a:rPr>
              <a:t>riaditeľstvo</a:t>
            </a:r>
            <a:r>
              <a:rPr lang="en-GB" sz="1800" i="1" dirty="0">
                <a:latin typeface="Open Sans Light" pitchFamily="2" charset="0"/>
                <a:ea typeface="Open Sans Light" pitchFamily="2" charset="0"/>
                <a:cs typeface="Open Sans Light" pitchFamily="2" charset="0"/>
              </a:rPr>
              <a:t> pre audit </a:t>
            </a:r>
            <a:r>
              <a:rPr lang="en-GB" sz="1800" i="1" dirty="0" err="1">
                <a:latin typeface="Open Sans Light" pitchFamily="2" charset="0"/>
                <a:ea typeface="Open Sans Light" pitchFamily="2" charset="0"/>
                <a:cs typeface="Open Sans Light" pitchFamily="2" charset="0"/>
              </a:rPr>
              <a:t>európskych</a:t>
            </a:r>
            <a:r>
              <a:rPr lang="en-GB" sz="1800" i="1" dirty="0">
                <a:latin typeface="Open Sans Light" pitchFamily="2" charset="0"/>
                <a:ea typeface="Open Sans Light" pitchFamily="2" charset="0"/>
                <a:cs typeface="Open Sans Light" pitchFamily="2" charset="0"/>
              </a:rPr>
              <a:t> </a:t>
            </a:r>
            <a:r>
              <a:rPr lang="en-GB" sz="1800" i="1" dirty="0" err="1">
                <a:latin typeface="Open Sans Light" pitchFamily="2" charset="0"/>
                <a:ea typeface="Open Sans Light" pitchFamily="2" charset="0"/>
                <a:cs typeface="Open Sans Light" pitchFamily="2" charset="0"/>
              </a:rPr>
              <a:t>fondov</a:t>
            </a:r>
            <a:r>
              <a:rPr lang="en-GB" sz="1800" i="1" dirty="0">
                <a:latin typeface="Open Sans Light" pitchFamily="2" charset="0"/>
                <a:ea typeface="Open Sans Light" pitchFamily="2" charset="0"/>
                <a:cs typeface="Open Sans Light" pitchFamily="2" charset="0"/>
              </a:rPr>
              <a:t> v </a:t>
            </a:r>
            <a:r>
              <a:rPr lang="en-GB" sz="1800" i="1" dirty="0" err="1">
                <a:latin typeface="Open Sans Light" pitchFamily="2" charset="0"/>
                <a:ea typeface="Open Sans Light" pitchFamily="2" charset="0"/>
                <a:cs typeface="Open Sans Light" pitchFamily="2" charset="0"/>
              </a:rPr>
              <a:t>Maďarsku</a:t>
            </a:r>
            <a:r>
              <a:rPr lang="en-GB" sz="1800" i="1" dirty="0">
                <a:latin typeface="Open Sans Light" pitchFamily="2" charset="0"/>
                <a:ea typeface="Open Sans Light" pitchFamily="2" charset="0"/>
                <a:cs typeface="Open Sans Light" pitchFamily="2" charset="0"/>
              </a:rPr>
              <a:t>;</a:t>
            </a:r>
            <a:endParaRPr lang="en-GB" sz="1800" dirty="0">
              <a:latin typeface="Open Sans Light" pitchFamily="2" charset="0"/>
              <a:ea typeface="Open Sans Light" pitchFamily="2" charset="0"/>
              <a:cs typeface="Open Sans Light" pitchFamily="2" charset="0"/>
            </a:endParaRPr>
          </a:p>
        </p:txBody>
      </p:sp>
      <p:sp>
        <p:nvSpPr>
          <p:cNvPr id="8" name="Slide Number Placeholder 7">
            <a:extLst>
              <a:ext uri="{FF2B5EF4-FFF2-40B4-BE49-F238E27FC236}">
                <a16:creationId xmlns="" xmlns:a16="http://schemas.microsoft.com/office/drawing/2014/main" id="{A5490C42-D944-4943-A5A7-4CE426B664EC}"/>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4591978-1342-554A-82AC-B12872A7F26C}" type="slidenum">
              <a:rPr kumimoji="0" lang="x-non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x-non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TextBox 6">
            <a:extLst>
              <a:ext uri="{FF2B5EF4-FFF2-40B4-BE49-F238E27FC236}">
                <a16:creationId xmlns="" xmlns:a16="http://schemas.microsoft.com/office/drawing/2014/main" id="{C97613AB-8472-45E2-B76C-40ED4EF6B2A8}"/>
              </a:ext>
            </a:extLst>
          </p:cNvPr>
          <p:cNvSpPr txBox="1"/>
          <p:nvPr/>
        </p:nvSpPr>
        <p:spPr>
          <a:xfrm>
            <a:off x="675303" y="3631962"/>
            <a:ext cx="251926" cy="369332"/>
          </a:xfrm>
          <a:prstGeom prst="rect">
            <a:avLst/>
          </a:prstGeom>
          <a:solidFill>
            <a:schemeClr val="bg1"/>
          </a:solidFill>
        </p:spPr>
        <p:txBody>
          <a:bodyPr wrap="square" rtlCol="0">
            <a:spAutoFit/>
          </a:bodyPr>
          <a:lstStyle/>
          <a:p>
            <a:endParaRPr lang="en-GB" dirty="0"/>
          </a:p>
        </p:txBody>
      </p:sp>
    </p:spTree>
    <p:extLst>
      <p:ext uri="{BB962C8B-B14F-4D97-AF65-F5344CB8AC3E}">
        <p14:creationId xmlns:p14="http://schemas.microsoft.com/office/powerpoint/2010/main" val="17289319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DFB33F3-A665-2A1D-134E-9E244997B417}"/>
              </a:ext>
            </a:extLst>
          </p:cNvPr>
          <p:cNvSpPr>
            <a:spLocks noGrp="1"/>
          </p:cNvSpPr>
          <p:nvPr>
            <p:ph type="title"/>
          </p:nvPr>
        </p:nvSpPr>
        <p:spPr/>
        <p:txBody>
          <a:bodyPr>
            <a:normAutofit/>
          </a:bodyPr>
          <a:lstStyle/>
          <a:p>
            <a:r>
              <a:rPr lang="hu-HU" sz="2200" b="1" dirty="0">
                <a:solidFill>
                  <a:schemeClr val="accent1">
                    <a:lumMod val="75000"/>
                  </a:schemeClr>
                </a:solidFill>
                <a:latin typeface="Open Sans ExtraBold" pitchFamily="2" charset="0"/>
                <a:ea typeface="Open Sans ExtraBold" pitchFamily="2" charset="0"/>
                <a:cs typeface="Open Sans ExtraBold" pitchFamily="2" charset="0"/>
              </a:rPr>
              <a:t>OPRÁVNENOSŤ</a:t>
            </a:r>
            <a:br>
              <a:rPr lang="hu-HU" sz="2200" b="1" dirty="0">
                <a:solidFill>
                  <a:schemeClr val="accent1">
                    <a:lumMod val="75000"/>
                  </a:schemeClr>
                </a:solidFill>
                <a:latin typeface="Open Sans ExtraBold" pitchFamily="2" charset="0"/>
                <a:ea typeface="Open Sans ExtraBold" pitchFamily="2" charset="0"/>
                <a:cs typeface="Open Sans ExtraBold" pitchFamily="2" charset="0"/>
              </a:rPr>
            </a:br>
            <a:r>
              <a:rPr lang="hu-HU" sz="2200" b="1" dirty="0" err="1">
                <a:latin typeface="Open Sans ExtraBold" pitchFamily="2" charset="0"/>
                <a:ea typeface="Open Sans ExtraBold" pitchFamily="2" charset="0"/>
                <a:cs typeface="Open Sans ExtraBold" pitchFamily="2" charset="0"/>
              </a:rPr>
              <a:t>Rozpočtová</a:t>
            </a:r>
            <a:r>
              <a:rPr lang="en-US" sz="2200" b="1" dirty="0">
                <a:latin typeface="Open Sans ExtraBold" pitchFamily="2" charset="0"/>
                <a:ea typeface="Open Sans ExtraBold" pitchFamily="2" charset="0"/>
                <a:cs typeface="Open Sans ExtraBold" pitchFamily="2" charset="0"/>
              </a:rPr>
              <a:t> </a:t>
            </a:r>
            <a:r>
              <a:rPr lang="hu-HU" sz="2200" b="1" dirty="0">
                <a:latin typeface="Open Sans ExtraBold" pitchFamily="2" charset="0"/>
                <a:ea typeface="Open Sans ExtraBold" pitchFamily="2" charset="0"/>
                <a:cs typeface="Open Sans ExtraBold" pitchFamily="2" charset="0"/>
              </a:rPr>
              <a:t>K</a:t>
            </a:r>
            <a:r>
              <a:rPr lang="en-US" sz="2200" b="1" dirty="0" err="1">
                <a:latin typeface="Open Sans ExtraBold" pitchFamily="2" charset="0"/>
                <a:ea typeface="Open Sans ExtraBold" pitchFamily="2" charset="0"/>
                <a:cs typeface="Open Sans ExtraBold" pitchFamily="2" charset="0"/>
              </a:rPr>
              <a:t>ateg</a:t>
            </a:r>
            <a:r>
              <a:rPr lang="hu-HU" sz="2200" b="1" dirty="0">
                <a:latin typeface="Open Sans ExtraBold" pitchFamily="2" charset="0"/>
                <a:ea typeface="Open Sans ExtraBold" pitchFamily="2" charset="0"/>
                <a:cs typeface="Open Sans ExtraBold" pitchFamily="2" charset="0"/>
              </a:rPr>
              <a:t>ó</a:t>
            </a:r>
            <a:r>
              <a:rPr lang="en-US" sz="2200" b="1" dirty="0">
                <a:latin typeface="Open Sans ExtraBold" pitchFamily="2" charset="0"/>
                <a:ea typeface="Open Sans ExtraBold" pitchFamily="2" charset="0"/>
                <a:cs typeface="Open Sans ExtraBold" pitchFamily="2" charset="0"/>
              </a:rPr>
              <a:t>r</a:t>
            </a:r>
            <a:r>
              <a:rPr lang="hu-HU" sz="2200" b="1" dirty="0" err="1">
                <a:latin typeface="Open Sans ExtraBold" pitchFamily="2" charset="0"/>
                <a:ea typeface="Open Sans ExtraBold" pitchFamily="2" charset="0"/>
                <a:cs typeface="Open Sans ExtraBold" pitchFamily="2" charset="0"/>
              </a:rPr>
              <a:t>ia</a:t>
            </a:r>
            <a:r>
              <a:rPr lang="en-US" sz="2200" b="1" dirty="0">
                <a:latin typeface="Open Sans ExtraBold" pitchFamily="2" charset="0"/>
                <a:ea typeface="Open Sans ExtraBold" pitchFamily="2" charset="0"/>
                <a:cs typeface="Open Sans ExtraBold" pitchFamily="2" charset="0"/>
              </a:rPr>
              <a:t> A</a:t>
            </a:r>
            <a:r>
              <a:rPr lang="hu-HU" sz="2200" b="1" dirty="0">
                <a:latin typeface="Open Sans ExtraBold" pitchFamily="2" charset="0"/>
                <a:ea typeface="Open Sans ExtraBold" pitchFamily="2" charset="0"/>
                <a:cs typeface="Open Sans ExtraBold" pitchFamily="2" charset="0"/>
              </a:rPr>
              <a:t> </a:t>
            </a:r>
            <a:endParaRPr lang="x-none" sz="2200" b="1" dirty="0">
              <a:latin typeface="Open Sans ExtraBold" pitchFamily="2" charset="0"/>
              <a:ea typeface="Open Sans ExtraBold" pitchFamily="2" charset="0"/>
              <a:cs typeface="Open Sans ExtraBold" pitchFamily="2" charset="0"/>
            </a:endParaRPr>
          </a:p>
        </p:txBody>
      </p:sp>
      <p:sp>
        <p:nvSpPr>
          <p:cNvPr id="3" name="Content Placeholder 2">
            <a:extLst>
              <a:ext uri="{FF2B5EF4-FFF2-40B4-BE49-F238E27FC236}">
                <a16:creationId xmlns="" xmlns:a16="http://schemas.microsoft.com/office/drawing/2014/main" id="{DDD77D7A-34EE-52FF-BCC6-BC5BC0952499}"/>
              </a:ext>
            </a:extLst>
          </p:cNvPr>
          <p:cNvSpPr>
            <a:spLocks noGrp="1"/>
          </p:cNvSpPr>
          <p:nvPr>
            <p:ph idx="1"/>
          </p:nvPr>
        </p:nvSpPr>
        <p:spPr>
          <a:xfrm>
            <a:off x="628650" y="1825625"/>
            <a:ext cx="8020828" cy="4164628"/>
          </a:xfrm>
        </p:spPr>
        <p:txBody>
          <a:bodyPr>
            <a:noAutofit/>
          </a:bodyPr>
          <a:lstStyle/>
          <a:p>
            <a:pPr marL="342900" indent="-342900" algn="just">
              <a:spcBef>
                <a:spcPts val="1200"/>
              </a:spcBef>
              <a:buClr>
                <a:schemeClr val="accent1">
                  <a:lumMod val="75000"/>
                </a:schemeClr>
              </a:buClr>
              <a:buFont typeface="+mj-lt"/>
              <a:buAutoNum type="arabicPeriod" startAt="2"/>
            </a:pPr>
            <a:r>
              <a:rPr lang="it-IT" sz="1800" b="1" dirty="0">
                <a:latin typeface="Open Sans Light"/>
              </a:rPr>
              <a:t>Cestovanie a ubytovanie </a:t>
            </a:r>
            <a:r>
              <a:rPr lang="hu-HU" sz="1800" b="1" dirty="0">
                <a:latin typeface="Open Sans Light"/>
              </a:rPr>
              <a:t>v </a:t>
            </a:r>
            <a:r>
              <a:rPr lang="hu-HU" sz="1800" b="1" dirty="0" err="1">
                <a:latin typeface="Open Sans Light"/>
              </a:rPr>
              <a:t>rámci</a:t>
            </a:r>
            <a:r>
              <a:rPr lang="it-IT" sz="1800" b="1" dirty="0">
                <a:latin typeface="Open Sans Light"/>
              </a:rPr>
              <a:t> SCO</a:t>
            </a:r>
            <a:endParaRPr lang="hu-HU" sz="1800" b="1" dirty="0">
              <a:latin typeface="Open Sans Light"/>
            </a:endParaRPr>
          </a:p>
          <a:p>
            <a:pPr algn="just">
              <a:spcBef>
                <a:spcPts val="1200"/>
              </a:spcBef>
              <a:buClr>
                <a:schemeClr val="accent1">
                  <a:lumMod val="75000"/>
                </a:schemeClr>
              </a:buClr>
            </a:pPr>
            <a:r>
              <a:rPr lang="hu-HU" sz="1800" dirty="0" err="1" smtClean="0">
                <a:latin typeface="Open Sans Light"/>
              </a:rPr>
              <a:t>Bez</a:t>
            </a:r>
            <a:r>
              <a:rPr lang="hu-HU" sz="1800" dirty="0" smtClean="0">
                <a:latin typeface="Open Sans Light"/>
              </a:rPr>
              <a:t> </a:t>
            </a:r>
            <a:r>
              <a:rPr lang="hu-HU" sz="1800" dirty="0" err="1">
                <a:latin typeface="Open Sans Light"/>
              </a:rPr>
              <a:t>ohľadu</a:t>
            </a:r>
            <a:r>
              <a:rPr lang="hu-HU" sz="1800" dirty="0">
                <a:latin typeface="Open Sans Light"/>
              </a:rPr>
              <a:t> na </a:t>
            </a:r>
            <a:r>
              <a:rPr lang="hu-HU" sz="1800" dirty="0" err="1">
                <a:latin typeface="Open Sans Light"/>
              </a:rPr>
              <a:t>to</a:t>
            </a:r>
            <a:r>
              <a:rPr lang="hu-HU" sz="1800" dirty="0">
                <a:latin typeface="Open Sans Light"/>
              </a:rPr>
              <a:t>, </a:t>
            </a:r>
            <a:r>
              <a:rPr lang="hu-HU" sz="1800" dirty="0" err="1">
                <a:latin typeface="Open Sans Light"/>
              </a:rPr>
              <a:t>či</a:t>
            </a:r>
            <a:r>
              <a:rPr lang="hu-HU" sz="1800" dirty="0">
                <a:latin typeface="Open Sans Light"/>
              </a:rPr>
              <a:t> </a:t>
            </a:r>
            <a:r>
              <a:rPr lang="hu-HU" sz="1800" dirty="0" err="1">
                <a:latin typeface="Open Sans Light"/>
              </a:rPr>
              <a:t>takéto</a:t>
            </a:r>
            <a:r>
              <a:rPr lang="hu-HU" sz="1800" dirty="0">
                <a:latin typeface="Open Sans Light"/>
              </a:rPr>
              <a:t> </a:t>
            </a:r>
            <a:r>
              <a:rPr lang="hu-HU" sz="1800" dirty="0" err="1">
                <a:latin typeface="Open Sans Light"/>
              </a:rPr>
              <a:t>náklady</a:t>
            </a:r>
            <a:r>
              <a:rPr lang="hu-HU" sz="1800" dirty="0">
                <a:latin typeface="Open Sans Light"/>
              </a:rPr>
              <a:t> </a:t>
            </a:r>
            <a:r>
              <a:rPr lang="hu-HU" sz="1800" b="1" dirty="0" err="1">
                <a:latin typeface="Open Sans Light"/>
              </a:rPr>
              <a:t>vznikli</a:t>
            </a:r>
            <a:r>
              <a:rPr lang="hu-HU" sz="1800" b="1" dirty="0">
                <a:latin typeface="Open Sans Light"/>
              </a:rPr>
              <a:t> a </a:t>
            </a:r>
            <a:r>
              <a:rPr lang="hu-HU" sz="1800" b="1" dirty="0" err="1">
                <a:latin typeface="Open Sans Light"/>
              </a:rPr>
              <a:t>boli</a:t>
            </a:r>
            <a:r>
              <a:rPr lang="hu-HU" sz="1800" b="1" dirty="0">
                <a:latin typeface="Open Sans Light"/>
              </a:rPr>
              <a:t> </a:t>
            </a:r>
            <a:r>
              <a:rPr lang="hu-HU" sz="1800" b="1" dirty="0" err="1">
                <a:latin typeface="Open Sans Light"/>
              </a:rPr>
              <a:t>zaplatené</a:t>
            </a:r>
            <a:r>
              <a:rPr lang="hu-HU" sz="1800" b="1" dirty="0">
                <a:latin typeface="Open Sans Light"/>
              </a:rPr>
              <a:t> v </a:t>
            </a:r>
            <a:r>
              <a:rPr lang="hu-HU" sz="1800" b="1" dirty="0" err="1">
                <a:latin typeface="Open Sans Light"/>
              </a:rPr>
              <a:t>programovej</a:t>
            </a:r>
            <a:r>
              <a:rPr lang="hu-HU" sz="1800" b="1" dirty="0">
                <a:latin typeface="Open Sans Light"/>
              </a:rPr>
              <a:t> </a:t>
            </a:r>
            <a:r>
              <a:rPr lang="hu-HU" sz="1800" b="1" dirty="0" err="1">
                <a:latin typeface="Open Sans Light"/>
              </a:rPr>
              <a:t>oblasti</a:t>
            </a:r>
            <a:r>
              <a:rPr lang="hu-HU" sz="1800" b="1" dirty="0">
                <a:latin typeface="Open Sans Light"/>
              </a:rPr>
              <a:t> </a:t>
            </a:r>
            <a:r>
              <a:rPr lang="hu-HU" sz="1800" b="1" dirty="0" err="1">
                <a:latin typeface="Open Sans Light"/>
              </a:rPr>
              <a:t>alebo</a:t>
            </a:r>
            <a:r>
              <a:rPr lang="hu-HU" sz="1800" b="1" dirty="0">
                <a:latin typeface="Open Sans Light"/>
              </a:rPr>
              <a:t> </a:t>
            </a:r>
            <a:r>
              <a:rPr lang="hu-HU" sz="1800" b="1" dirty="0" err="1">
                <a:latin typeface="Open Sans Light"/>
              </a:rPr>
              <a:t>mimo</a:t>
            </a:r>
            <a:r>
              <a:rPr lang="hu-HU" sz="1800" b="1" dirty="0">
                <a:latin typeface="Open Sans Light"/>
              </a:rPr>
              <a:t> nej,</a:t>
            </a:r>
            <a:r>
              <a:rPr lang="hu-HU" sz="1800" dirty="0">
                <a:latin typeface="Open Sans Light"/>
              </a:rPr>
              <a:t> </a:t>
            </a:r>
            <a:r>
              <a:rPr lang="hu-HU" sz="1800" dirty="0" err="1">
                <a:latin typeface="Open Sans Light"/>
              </a:rPr>
              <a:t>pokiaľ</a:t>
            </a:r>
            <a:r>
              <a:rPr lang="hu-HU" sz="1800" dirty="0">
                <a:latin typeface="Open Sans Light"/>
              </a:rPr>
              <a:t> </a:t>
            </a:r>
            <a:r>
              <a:rPr lang="hu-HU" sz="1800" dirty="0" err="1">
                <a:latin typeface="Open Sans Light"/>
              </a:rPr>
              <a:t>súvisia</a:t>
            </a:r>
            <a:r>
              <a:rPr lang="hu-HU" sz="1800" dirty="0">
                <a:latin typeface="Open Sans Light"/>
              </a:rPr>
              <a:t> s </a:t>
            </a:r>
            <a:r>
              <a:rPr lang="hu-HU" sz="1800" dirty="0" err="1">
                <a:latin typeface="Open Sans Light"/>
              </a:rPr>
              <a:t>realizáciou</a:t>
            </a:r>
            <a:r>
              <a:rPr lang="hu-HU" sz="1800" dirty="0">
                <a:latin typeface="Open Sans Light"/>
              </a:rPr>
              <a:t> </a:t>
            </a:r>
            <a:r>
              <a:rPr lang="hu-HU" sz="1800" dirty="0" err="1">
                <a:latin typeface="Open Sans Light"/>
              </a:rPr>
              <a:t>projektu</a:t>
            </a:r>
            <a:r>
              <a:rPr lang="hu-HU" sz="1800" dirty="0">
                <a:latin typeface="Open Sans Light"/>
              </a:rPr>
              <a:t> a </a:t>
            </a:r>
            <a:r>
              <a:rPr lang="hu-HU" sz="1800" dirty="0" err="1">
                <a:latin typeface="Open Sans Light"/>
              </a:rPr>
              <a:t>sú</a:t>
            </a:r>
            <a:r>
              <a:rPr lang="hu-HU" sz="1800" dirty="0">
                <a:latin typeface="Open Sans Light"/>
              </a:rPr>
              <a:t> </a:t>
            </a:r>
            <a:r>
              <a:rPr lang="hu-HU" sz="1800" dirty="0" err="1">
                <a:latin typeface="Open Sans Light"/>
              </a:rPr>
              <a:t>nevyhnutné</a:t>
            </a:r>
            <a:r>
              <a:rPr lang="hu-HU" sz="1800" dirty="0">
                <a:latin typeface="Open Sans Light"/>
              </a:rPr>
              <a:t> pre </a:t>
            </a:r>
            <a:r>
              <a:rPr lang="hu-HU" sz="1800" dirty="0" err="1">
                <a:latin typeface="Open Sans Light"/>
              </a:rPr>
              <a:t>projektové</a:t>
            </a:r>
            <a:r>
              <a:rPr lang="hu-HU" sz="1800" dirty="0">
                <a:latin typeface="Open Sans Light"/>
              </a:rPr>
              <a:t> </a:t>
            </a:r>
            <a:r>
              <a:rPr lang="hu-HU" sz="1800" dirty="0" err="1">
                <a:latin typeface="Open Sans Light"/>
              </a:rPr>
              <a:t>činnosti</a:t>
            </a:r>
            <a:r>
              <a:rPr lang="hu-HU" sz="1800" dirty="0">
                <a:latin typeface="Open Sans Light"/>
              </a:rPr>
              <a:t>, </a:t>
            </a:r>
            <a:r>
              <a:rPr lang="hu-HU" sz="1800" dirty="0" err="1">
                <a:latin typeface="Open Sans Light"/>
              </a:rPr>
              <a:t>sú</a:t>
            </a:r>
            <a:r>
              <a:rPr lang="hu-HU" sz="1800" dirty="0">
                <a:latin typeface="Open Sans Light"/>
              </a:rPr>
              <a:t> </a:t>
            </a:r>
            <a:r>
              <a:rPr lang="hu-HU" sz="1800" dirty="0" err="1">
                <a:latin typeface="Open Sans Light"/>
              </a:rPr>
              <a:t>oprávnené</a:t>
            </a:r>
            <a:r>
              <a:rPr lang="hu-HU" sz="1800" dirty="0">
                <a:latin typeface="Open Sans Light"/>
              </a:rPr>
              <a:t>;</a:t>
            </a:r>
          </a:p>
          <a:p>
            <a:pPr algn="just">
              <a:spcBef>
                <a:spcPts val="1200"/>
              </a:spcBef>
              <a:buClr>
                <a:schemeClr val="accent1">
                  <a:lumMod val="75000"/>
                </a:schemeClr>
              </a:buClr>
            </a:pPr>
            <a:r>
              <a:rPr lang="hu-HU" sz="1800" dirty="0" err="1" smtClean="0">
                <a:latin typeface="Open Sans Light"/>
              </a:rPr>
              <a:t>Cestovné</a:t>
            </a:r>
            <a:r>
              <a:rPr lang="hu-HU" sz="1800" dirty="0" smtClean="0">
                <a:latin typeface="Open Sans Light"/>
              </a:rPr>
              <a:t> </a:t>
            </a:r>
            <a:r>
              <a:rPr lang="hu-HU" sz="1800" dirty="0" err="1">
                <a:latin typeface="Open Sans Light"/>
              </a:rPr>
              <a:t>náklady</a:t>
            </a:r>
            <a:r>
              <a:rPr lang="hu-HU" sz="1800" dirty="0">
                <a:latin typeface="Open Sans Light"/>
              </a:rPr>
              <a:t> a </a:t>
            </a:r>
            <a:r>
              <a:rPr lang="hu-HU" sz="1800" dirty="0" err="1">
                <a:latin typeface="Open Sans Light"/>
              </a:rPr>
              <a:t>náklady</a:t>
            </a:r>
            <a:r>
              <a:rPr lang="hu-HU" sz="1800" dirty="0">
                <a:latin typeface="Open Sans Light"/>
              </a:rPr>
              <a:t> na </a:t>
            </a:r>
            <a:r>
              <a:rPr lang="hu-HU" sz="1800" dirty="0" err="1">
                <a:latin typeface="Open Sans Light"/>
              </a:rPr>
              <a:t>ubytovanie</a:t>
            </a:r>
            <a:r>
              <a:rPr lang="hu-HU" sz="1800" dirty="0">
                <a:latin typeface="Open Sans Light"/>
              </a:rPr>
              <a:t> </a:t>
            </a:r>
            <a:r>
              <a:rPr lang="hu-HU" sz="1800" dirty="0" err="1">
                <a:latin typeface="Open Sans Light"/>
              </a:rPr>
              <a:t>externých</a:t>
            </a:r>
            <a:r>
              <a:rPr lang="hu-HU" sz="1800" dirty="0">
                <a:latin typeface="Open Sans Light"/>
              </a:rPr>
              <a:t> </a:t>
            </a:r>
            <a:r>
              <a:rPr lang="hu-HU" sz="1800" dirty="0" err="1">
                <a:latin typeface="Open Sans Light"/>
              </a:rPr>
              <a:t>expertov</a:t>
            </a:r>
            <a:r>
              <a:rPr lang="hu-HU" sz="1800" dirty="0">
                <a:latin typeface="Open Sans Light"/>
              </a:rPr>
              <a:t> patria </a:t>
            </a:r>
            <a:r>
              <a:rPr lang="hu-HU" sz="1800" dirty="0" err="1">
                <a:latin typeface="Open Sans Light"/>
              </a:rPr>
              <a:t>do</a:t>
            </a:r>
            <a:r>
              <a:rPr lang="hu-HU" sz="1800" dirty="0">
                <a:latin typeface="Open Sans Light"/>
              </a:rPr>
              <a:t> </a:t>
            </a:r>
            <a:r>
              <a:rPr lang="hu-HU" sz="1800" dirty="0" err="1">
                <a:latin typeface="Open Sans Light"/>
              </a:rPr>
              <a:t>nákladov</a:t>
            </a:r>
            <a:r>
              <a:rPr lang="hu-HU" sz="1800" dirty="0">
                <a:latin typeface="Open Sans Light"/>
              </a:rPr>
              <a:t> na </a:t>
            </a:r>
            <a:r>
              <a:rPr lang="hu-HU" sz="1800" dirty="0" err="1">
                <a:latin typeface="Open Sans Light"/>
              </a:rPr>
              <a:t>externé</a:t>
            </a:r>
            <a:r>
              <a:rPr lang="hu-HU" sz="1800" dirty="0">
                <a:latin typeface="Open Sans Light"/>
              </a:rPr>
              <a:t> </a:t>
            </a:r>
            <a:r>
              <a:rPr lang="hu-HU" sz="1800" dirty="0" err="1">
                <a:latin typeface="Open Sans Light"/>
              </a:rPr>
              <a:t>odborné</a:t>
            </a:r>
            <a:r>
              <a:rPr lang="hu-HU" sz="1800" dirty="0">
                <a:latin typeface="Open Sans Light"/>
              </a:rPr>
              <a:t> </a:t>
            </a:r>
            <a:r>
              <a:rPr lang="hu-HU" sz="1800" dirty="0" err="1">
                <a:latin typeface="Open Sans Light"/>
              </a:rPr>
              <a:t>posudky</a:t>
            </a:r>
            <a:r>
              <a:rPr lang="hu-HU" sz="1800" dirty="0">
                <a:latin typeface="Open Sans Light"/>
              </a:rPr>
              <a:t> a </a:t>
            </a:r>
            <a:r>
              <a:rPr lang="hu-HU" sz="1800" dirty="0" err="1">
                <a:latin typeface="Open Sans Light"/>
              </a:rPr>
              <a:t>služby</a:t>
            </a:r>
            <a:r>
              <a:rPr lang="hu-HU" sz="1800" dirty="0">
                <a:latin typeface="Open Sans Light"/>
              </a:rPr>
              <a:t>;</a:t>
            </a:r>
          </a:p>
          <a:p>
            <a:pPr algn="just">
              <a:spcBef>
                <a:spcPts val="1200"/>
              </a:spcBef>
              <a:buClr>
                <a:schemeClr val="accent1">
                  <a:lumMod val="75000"/>
                </a:schemeClr>
              </a:buClr>
            </a:pPr>
            <a:r>
              <a:rPr lang="hu-HU" sz="1800" dirty="0" smtClean="0">
                <a:latin typeface="Open Sans Light"/>
              </a:rPr>
              <a:t>Mali </a:t>
            </a:r>
            <a:r>
              <a:rPr lang="hu-HU" sz="1800" dirty="0" err="1">
                <a:latin typeface="Open Sans Light"/>
              </a:rPr>
              <a:t>by</a:t>
            </a:r>
            <a:r>
              <a:rPr lang="hu-HU" sz="1800" dirty="0">
                <a:latin typeface="Open Sans Light"/>
              </a:rPr>
              <a:t> </a:t>
            </a:r>
            <a:r>
              <a:rPr lang="hu-HU" sz="1800" dirty="0" err="1">
                <a:latin typeface="Open Sans Light"/>
              </a:rPr>
              <a:t>sa</a:t>
            </a:r>
            <a:r>
              <a:rPr lang="hu-HU" sz="1800" dirty="0">
                <a:latin typeface="Open Sans Light"/>
              </a:rPr>
              <a:t> </a:t>
            </a:r>
            <a:r>
              <a:rPr lang="hu-HU" sz="1800" dirty="0" err="1">
                <a:latin typeface="Open Sans Light"/>
              </a:rPr>
              <a:t>zohľadniť</a:t>
            </a:r>
            <a:r>
              <a:rPr lang="hu-HU" sz="1800" dirty="0">
                <a:latin typeface="Open Sans Light"/>
              </a:rPr>
              <a:t> </a:t>
            </a:r>
            <a:r>
              <a:rPr lang="hu-HU" sz="1800" b="1" dirty="0" err="1">
                <a:latin typeface="Open Sans Light"/>
              </a:rPr>
              <a:t>stropy</a:t>
            </a:r>
            <a:r>
              <a:rPr lang="hu-HU" sz="1800" dirty="0">
                <a:latin typeface="Open Sans Light"/>
              </a:rPr>
              <a:t> </a:t>
            </a:r>
            <a:r>
              <a:rPr lang="hu-HU" sz="1800" dirty="0" err="1">
                <a:latin typeface="Open Sans Light"/>
              </a:rPr>
              <a:t>vnútroštátnych</a:t>
            </a:r>
            <a:r>
              <a:rPr lang="hu-HU" sz="1800" dirty="0">
                <a:latin typeface="Open Sans Light"/>
              </a:rPr>
              <a:t> </a:t>
            </a:r>
            <a:r>
              <a:rPr lang="hu-HU" sz="1800" dirty="0" err="1">
                <a:latin typeface="Open Sans Light"/>
              </a:rPr>
              <a:t>právnych</a:t>
            </a:r>
            <a:r>
              <a:rPr lang="hu-HU" sz="1800" dirty="0">
                <a:latin typeface="Open Sans Light"/>
              </a:rPr>
              <a:t> </a:t>
            </a:r>
            <a:r>
              <a:rPr lang="hu-HU" sz="1800" dirty="0" err="1">
                <a:latin typeface="Open Sans Light"/>
              </a:rPr>
              <a:t>predpisov</a:t>
            </a:r>
            <a:r>
              <a:rPr lang="hu-HU" sz="1800" dirty="0">
                <a:latin typeface="Open Sans Light"/>
              </a:rPr>
              <a:t> pre </a:t>
            </a:r>
            <a:r>
              <a:rPr lang="hu-HU" sz="1800" dirty="0" err="1">
                <a:latin typeface="Open Sans Light"/>
              </a:rPr>
              <a:t>cestovné</a:t>
            </a:r>
            <a:r>
              <a:rPr lang="hu-HU" sz="1800" dirty="0">
                <a:latin typeface="Open Sans Light"/>
              </a:rPr>
              <a:t>, </a:t>
            </a:r>
            <a:r>
              <a:rPr lang="hu-HU" sz="1800" dirty="0" err="1">
                <a:latin typeface="Open Sans Light"/>
              </a:rPr>
              <a:t>ubytovanie</a:t>
            </a:r>
            <a:r>
              <a:rPr lang="hu-HU" sz="1800" dirty="0">
                <a:latin typeface="Open Sans Light"/>
              </a:rPr>
              <a:t> a </a:t>
            </a:r>
            <a:r>
              <a:rPr lang="hu-HU" sz="1800" dirty="0" err="1">
                <a:latin typeface="Open Sans Light"/>
              </a:rPr>
              <a:t>denné</a:t>
            </a:r>
            <a:r>
              <a:rPr lang="hu-HU" sz="1800" dirty="0">
                <a:latin typeface="Open Sans Light"/>
              </a:rPr>
              <a:t> </a:t>
            </a:r>
            <a:r>
              <a:rPr lang="hu-HU" sz="1800" dirty="0" err="1">
                <a:latin typeface="Open Sans Light"/>
              </a:rPr>
              <a:t>diéty</a:t>
            </a:r>
            <a:r>
              <a:rPr lang="hu-HU" sz="1800" dirty="0">
                <a:latin typeface="Open Sans Light"/>
              </a:rPr>
              <a:t>;</a:t>
            </a:r>
          </a:p>
          <a:p>
            <a:pPr algn="just">
              <a:spcBef>
                <a:spcPts val="1200"/>
              </a:spcBef>
              <a:buClr>
                <a:schemeClr val="accent1">
                  <a:lumMod val="75000"/>
                </a:schemeClr>
              </a:buClr>
            </a:pPr>
            <a:r>
              <a:rPr lang="hu-HU" sz="1800" dirty="0" err="1" smtClean="0">
                <a:latin typeface="Open Sans Light"/>
              </a:rPr>
              <a:t>Náklady</a:t>
            </a:r>
            <a:r>
              <a:rPr lang="hu-HU" sz="1800" dirty="0" smtClean="0">
                <a:latin typeface="Open Sans Light"/>
              </a:rPr>
              <a:t> </a:t>
            </a:r>
            <a:r>
              <a:rPr lang="hu-HU" sz="1800" dirty="0">
                <a:latin typeface="Open Sans Light"/>
              </a:rPr>
              <a:t>na </a:t>
            </a:r>
            <a:r>
              <a:rPr lang="hu-HU" sz="1800" dirty="0" err="1">
                <a:latin typeface="Open Sans Light"/>
              </a:rPr>
              <a:t>zamestnancov</a:t>
            </a:r>
            <a:r>
              <a:rPr lang="hu-HU" sz="1800" dirty="0">
                <a:latin typeface="Open Sans Light"/>
              </a:rPr>
              <a:t> </a:t>
            </a:r>
            <a:r>
              <a:rPr lang="hu-HU" sz="1800" dirty="0" err="1">
                <a:latin typeface="Open Sans Light"/>
              </a:rPr>
              <a:t>použité</a:t>
            </a:r>
            <a:r>
              <a:rPr lang="hu-HU" sz="1800" dirty="0">
                <a:latin typeface="Open Sans Light"/>
              </a:rPr>
              <a:t> </a:t>
            </a:r>
            <a:r>
              <a:rPr lang="hu-HU" sz="1800" dirty="0" err="1">
                <a:latin typeface="Open Sans Light"/>
              </a:rPr>
              <a:t>ako</a:t>
            </a:r>
            <a:r>
              <a:rPr lang="hu-HU" sz="1800" dirty="0">
                <a:latin typeface="Open Sans Light"/>
              </a:rPr>
              <a:t> </a:t>
            </a:r>
            <a:r>
              <a:rPr lang="hu-HU" sz="1800" dirty="0" err="1">
                <a:latin typeface="Open Sans Light"/>
              </a:rPr>
              <a:t>základ</a:t>
            </a:r>
            <a:r>
              <a:rPr lang="hu-HU" sz="1800" dirty="0">
                <a:latin typeface="Open Sans Light"/>
              </a:rPr>
              <a:t> </a:t>
            </a:r>
            <a:r>
              <a:rPr lang="hu-HU" sz="1800" dirty="0" err="1">
                <a:latin typeface="Open Sans Light"/>
              </a:rPr>
              <a:t>výpočtu</a:t>
            </a:r>
            <a:r>
              <a:rPr lang="hu-HU" sz="1800" dirty="0">
                <a:latin typeface="Open Sans Light"/>
              </a:rPr>
              <a:t> pre </a:t>
            </a:r>
            <a:r>
              <a:rPr lang="hu-HU" sz="1800" dirty="0" err="1">
                <a:latin typeface="Open Sans Light"/>
              </a:rPr>
              <a:t>určenie</a:t>
            </a:r>
            <a:r>
              <a:rPr lang="hu-HU" sz="1800" dirty="0">
                <a:latin typeface="Open Sans Light"/>
              </a:rPr>
              <a:t> </a:t>
            </a:r>
            <a:r>
              <a:rPr lang="hu-HU" sz="1800" dirty="0" err="1">
                <a:latin typeface="Open Sans Light"/>
              </a:rPr>
              <a:t>cestovného</a:t>
            </a:r>
            <a:r>
              <a:rPr lang="hu-HU" sz="1800" dirty="0">
                <a:latin typeface="Open Sans Light"/>
              </a:rPr>
              <a:t> a </a:t>
            </a:r>
            <a:r>
              <a:rPr lang="hu-HU" sz="1800" dirty="0" err="1">
                <a:latin typeface="Open Sans Light"/>
              </a:rPr>
              <a:t>ubytovania</a:t>
            </a:r>
            <a:r>
              <a:rPr lang="hu-HU" sz="1800" dirty="0">
                <a:latin typeface="Open Sans Light"/>
              </a:rPr>
              <a:t> - </a:t>
            </a:r>
            <a:r>
              <a:rPr lang="hu-HU" sz="1800" dirty="0" err="1">
                <a:latin typeface="Open Sans Light"/>
              </a:rPr>
              <a:t>ak</a:t>
            </a:r>
            <a:r>
              <a:rPr lang="hu-HU" sz="1800" dirty="0">
                <a:latin typeface="Open Sans Light"/>
              </a:rPr>
              <a:t> </a:t>
            </a:r>
            <a:r>
              <a:rPr lang="hu-HU" sz="1800" dirty="0" err="1">
                <a:latin typeface="Open Sans Light"/>
              </a:rPr>
              <a:t>sa</a:t>
            </a:r>
            <a:r>
              <a:rPr lang="hu-HU" sz="1800" dirty="0">
                <a:latin typeface="Open Sans Light"/>
              </a:rPr>
              <a:t> </a:t>
            </a:r>
            <a:r>
              <a:rPr lang="hu-HU" sz="1800" b="1" dirty="0" err="1">
                <a:latin typeface="Open Sans Light"/>
              </a:rPr>
              <a:t>výdavky</a:t>
            </a:r>
            <a:r>
              <a:rPr lang="hu-HU" sz="1800" b="1" dirty="0">
                <a:latin typeface="Open Sans Light"/>
              </a:rPr>
              <a:t> na </a:t>
            </a:r>
            <a:r>
              <a:rPr lang="hu-HU" sz="1800" b="1" dirty="0" err="1">
                <a:latin typeface="Open Sans Light"/>
              </a:rPr>
              <a:t>zamestnancov</a:t>
            </a:r>
            <a:r>
              <a:rPr lang="hu-HU" sz="1800" b="1" dirty="0">
                <a:latin typeface="Open Sans Light"/>
              </a:rPr>
              <a:t> </a:t>
            </a:r>
            <a:r>
              <a:rPr lang="hu-HU" sz="1800" b="1" dirty="0" err="1">
                <a:latin typeface="Open Sans Light"/>
              </a:rPr>
              <a:t>znížia</a:t>
            </a:r>
            <a:r>
              <a:rPr lang="hu-HU" sz="1800" dirty="0">
                <a:latin typeface="Open Sans Light"/>
              </a:rPr>
              <a:t>, </a:t>
            </a:r>
            <a:r>
              <a:rPr lang="hu-HU" sz="1800" dirty="0" err="1">
                <a:latin typeface="Open Sans Light"/>
              </a:rPr>
              <a:t>určené</a:t>
            </a:r>
            <a:r>
              <a:rPr lang="hu-HU" sz="1800" dirty="0">
                <a:latin typeface="Open Sans Light"/>
              </a:rPr>
              <a:t> </a:t>
            </a:r>
            <a:r>
              <a:rPr lang="hu-HU" sz="1800" dirty="0" err="1">
                <a:latin typeface="Open Sans Light"/>
              </a:rPr>
              <a:t>cestovné</a:t>
            </a:r>
            <a:r>
              <a:rPr lang="hu-HU" sz="1800" dirty="0">
                <a:latin typeface="Open Sans Light"/>
              </a:rPr>
              <a:t> a </a:t>
            </a:r>
            <a:r>
              <a:rPr lang="hu-HU" sz="1800" dirty="0" err="1">
                <a:latin typeface="Open Sans Light"/>
              </a:rPr>
              <a:t>ubytovanie</a:t>
            </a:r>
            <a:r>
              <a:rPr lang="hu-HU" sz="1800" dirty="0">
                <a:latin typeface="Open Sans Light"/>
              </a:rPr>
              <a:t> </a:t>
            </a:r>
            <a:r>
              <a:rPr lang="hu-HU" sz="1800" b="1" dirty="0" err="1">
                <a:latin typeface="Open Sans Light"/>
              </a:rPr>
              <a:t>sa</a:t>
            </a:r>
            <a:r>
              <a:rPr lang="hu-HU" sz="1800" b="1" dirty="0">
                <a:latin typeface="Open Sans Light"/>
              </a:rPr>
              <a:t> </a:t>
            </a:r>
            <a:r>
              <a:rPr lang="hu-HU" sz="1800" b="1" dirty="0" err="1">
                <a:latin typeface="Open Sans Light"/>
              </a:rPr>
              <a:t>musia</a:t>
            </a:r>
            <a:r>
              <a:rPr lang="hu-HU" sz="1800" b="1" dirty="0">
                <a:latin typeface="Open Sans Light"/>
              </a:rPr>
              <a:t> </a:t>
            </a:r>
            <a:r>
              <a:rPr lang="hu-HU" sz="1800" b="1" dirty="0" err="1">
                <a:latin typeface="Open Sans Light"/>
              </a:rPr>
              <a:t>prepočítať</a:t>
            </a:r>
            <a:r>
              <a:rPr lang="hu-HU" sz="1800" b="1" dirty="0">
                <a:latin typeface="Open Sans Light"/>
              </a:rPr>
              <a:t> a </a:t>
            </a:r>
            <a:r>
              <a:rPr lang="hu-HU" sz="1800" b="1" dirty="0" err="1">
                <a:latin typeface="Open Sans Light"/>
              </a:rPr>
              <a:t>zodpovedajúcim</a:t>
            </a:r>
            <a:r>
              <a:rPr lang="hu-HU" sz="1800" b="1" dirty="0">
                <a:latin typeface="Open Sans Light"/>
              </a:rPr>
              <a:t> </a:t>
            </a:r>
            <a:r>
              <a:rPr lang="hu-HU" sz="1800" b="1" dirty="0" err="1">
                <a:latin typeface="Open Sans Light"/>
              </a:rPr>
              <a:t>spôsobom</a:t>
            </a:r>
            <a:r>
              <a:rPr lang="hu-HU" sz="1800" b="1" dirty="0">
                <a:latin typeface="Open Sans Light"/>
              </a:rPr>
              <a:t> </a:t>
            </a:r>
            <a:r>
              <a:rPr lang="hu-HU" sz="1800" b="1" dirty="0" err="1">
                <a:latin typeface="Open Sans Light"/>
              </a:rPr>
              <a:t>znížiť</a:t>
            </a:r>
            <a:r>
              <a:rPr lang="hu-HU" sz="1800" b="1" dirty="0">
                <a:latin typeface="Open Sans Light"/>
              </a:rPr>
              <a:t>.</a:t>
            </a:r>
            <a:endParaRPr lang="en-US" sz="1800" b="1" dirty="0">
              <a:latin typeface="Open Sans Light"/>
            </a:endParaRPr>
          </a:p>
          <a:p>
            <a:pPr lvl="1">
              <a:lnSpc>
                <a:spcPct val="110000"/>
              </a:lnSpc>
              <a:buClr>
                <a:schemeClr val="accent1">
                  <a:lumMod val="75000"/>
                </a:schemeClr>
              </a:buClr>
            </a:pPr>
            <a:endParaRPr lang="hu-HU" sz="1400" dirty="0"/>
          </a:p>
        </p:txBody>
      </p:sp>
      <p:sp>
        <p:nvSpPr>
          <p:cNvPr id="8" name="Slide Number Placeholder 7">
            <a:extLst>
              <a:ext uri="{FF2B5EF4-FFF2-40B4-BE49-F238E27FC236}">
                <a16:creationId xmlns="" xmlns:a16="http://schemas.microsoft.com/office/drawing/2014/main" id="{A5490C42-D944-4943-A5A7-4CE426B664EC}"/>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4591978-1342-554A-82AC-B12872A7F26C}" type="slidenum">
              <a:rPr kumimoji="0" lang="x-non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40</a:t>
            </a:fld>
            <a:endParaRPr kumimoji="0" lang="x-none"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945475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DFB33F3-A665-2A1D-134E-9E244997B417}"/>
              </a:ext>
            </a:extLst>
          </p:cNvPr>
          <p:cNvSpPr>
            <a:spLocks noGrp="1"/>
          </p:cNvSpPr>
          <p:nvPr>
            <p:ph type="title"/>
          </p:nvPr>
        </p:nvSpPr>
        <p:spPr/>
        <p:txBody>
          <a:bodyPr>
            <a:normAutofit/>
          </a:bodyPr>
          <a:lstStyle/>
          <a:p>
            <a:r>
              <a:rPr lang="hu-HU" sz="2200" b="1" dirty="0">
                <a:solidFill>
                  <a:schemeClr val="accent1">
                    <a:lumMod val="75000"/>
                  </a:schemeClr>
                </a:solidFill>
                <a:latin typeface="Open Sans ExtraBold" pitchFamily="2" charset="0"/>
                <a:ea typeface="Open Sans ExtraBold" pitchFamily="2" charset="0"/>
                <a:cs typeface="Open Sans ExtraBold" pitchFamily="2" charset="0"/>
              </a:rPr>
              <a:t>OPRÁVNENOSŤ</a:t>
            </a:r>
            <a:br>
              <a:rPr lang="hu-HU" sz="2200" b="1" dirty="0">
                <a:solidFill>
                  <a:schemeClr val="accent1">
                    <a:lumMod val="75000"/>
                  </a:schemeClr>
                </a:solidFill>
                <a:latin typeface="Open Sans ExtraBold" pitchFamily="2" charset="0"/>
                <a:ea typeface="Open Sans ExtraBold" pitchFamily="2" charset="0"/>
                <a:cs typeface="Open Sans ExtraBold" pitchFamily="2" charset="0"/>
              </a:rPr>
            </a:br>
            <a:r>
              <a:rPr lang="hu-HU" sz="2200" b="1" dirty="0" err="1">
                <a:latin typeface="Open Sans ExtraBold" pitchFamily="2" charset="0"/>
                <a:ea typeface="Open Sans ExtraBold" pitchFamily="2" charset="0"/>
                <a:cs typeface="Open Sans ExtraBold" pitchFamily="2" charset="0"/>
              </a:rPr>
              <a:t>Rozpočtová</a:t>
            </a:r>
            <a:r>
              <a:rPr lang="en-US" sz="2200" b="1" dirty="0">
                <a:latin typeface="Open Sans ExtraBold" pitchFamily="2" charset="0"/>
                <a:ea typeface="Open Sans ExtraBold" pitchFamily="2" charset="0"/>
                <a:cs typeface="Open Sans ExtraBold" pitchFamily="2" charset="0"/>
              </a:rPr>
              <a:t> </a:t>
            </a:r>
            <a:r>
              <a:rPr lang="hu-HU" sz="2200" b="1" dirty="0">
                <a:latin typeface="Open Sans ExtraBold" pitchFamily="2" charset="0"/>
                <a:ea typeface="Open Sans ExtraBold" pitchFamily="2" charset="0"/>
                <a:cs typeface="Open Sans ExtraBold" pitchFamily="2" charset="0"/>
              </a:rPr>
              <a:t>K</a:t>
            </a:r>
            <a:r>
              <a:rPr lang="en-US" sz="2200" b="1" dirty="0" err="1">
                <a:latin typeface="Open Sans ExtraBold" pitchFamily="2" charset="0"/>
                <a:ea typeface="Open Sans ExtraBold" pitchFamily="2" charset="0"/>
                <a:cs typeface="Open Sans ExtraBold" pitchFamily="2" charset="0"/>
              </a:rPr>
              <a:t>ateg</a:t>
            </a:r>
            <a:r>
              <a:rPr lang="hu-HU" sz="2200" b="1" dirty="0">
                <a:latin typeface="Open Sans ExtraBold" pitchFamily="2" charset="0"/>
                <a:ea typeface="Open Sans ExtraBold" pitchFamily="2" charset="0"/>
                <a:cs typeface="Open Sans ExtraBold" pitchFamily="2" charset="0"/>
              </a:rPr>
              <a:t>ó</a:t>
            </a:r>
            <a:r>
              <a:rPr lang="en-US" sz="2200" b="1" dirty="0">
                <a:latin typeface="Open Sans ExtraBold" pitchFamily="2" charset="0"/>
                <a:ea typeface="Open Sans ExtraBold" pitchFamily="2" charset="0"/>
                <a:cs typeface="Open Sans ExtraBold" pitchFamily="2" charset="0"/>
              </a:rPr>
              <a:t>r</a:t>
            </a:r>
            <a:r>
              <a:rPr lang="hu-HU" sz="2200" b="1" dirty="0" err="1">
                <a:latin typeface="Open Sans ExtraBold" pitchFamily="2" charset="0"/>
                <a:ea typeface="Open Sans ExtraBold" pitchFamily="2" charset="0"/>
                <a:cs typeface="Open Sans ExtraBold" pitchFamily="2" charset="0"/>
              </a:rPr>
              <a:t>ia</a:t>
            </a:r>
            <a:r>
              <a:rPr lang="en-US" sz="2200" b="1" dirty="0">
                <a:latin typeface="Open Sans ExtraBold" pitchFamily="2" charset="0"/>
                <a:ea typeface="Open Sans ExtraBold" pitchFamily="2" charset="0"/>
                <a:cs typeface="Open Sans ExtraBold" pitchFamily="2" charset="0"/>
              </a:rPr>
              <a:t> A</a:t>
            </a:r>
            <a:r>
              <a:rPr lang="hu-HU" sz="2200" b="1" dirty="0">
                <a:latin typeface="Open Sans ExtraBold" pitchFamily="2" charset="0"/>
                <a:ea typeface="Open Sans ExtraBold" pitchFamily="2" charset="0"/>
                <a:cs typeface="Open Sans ExtraBold" pitchFamily="2" charset="0"/>
              </a:rPr>
              <a:t> </a:t>
            </a:r>
            <a:endParaRPr lang="x-none" sz="2200" b="1" dirty="0">
              <a:latin typeface="Open Sans ExtraBold" pitchFamily="2" charset="0"/>
              <a:ea typeface="Open Sans ExtraBold" pitchFamily="2" charset="0"/>
              <a:cs typeface="Open Sans ExtraBold" pitchFamily="2" charset="0"/>
            </a:endParaRPr>
          </a:p>
        </p:txBody>
      </p:sp>
      <p:sp>
        <p:nvSpPr>
          <p:cNvPr id="3" name="Content Placeholder 2">
            <a:extLst>
              <a:ext uri="{FF2B5EF4-FFF2-40B4-BE49-F238E27FC236}">
                <a16:creationId xmlns="" xmlns:a16="http://schemas.microsoft.com/office/drawing/2014/main" id="{DDD77D7A-34EE-52FF-BCC6-BC5BC0952499}"/>
              </a:ext>
            </a:extLst>
          </p:cNvPr>
          <p:cNvSpPr>
            <a:spLocks noGrp="1"/>
          </p:cNvSpPr>
          <p:nvPr>
            <p:ph idx="1"/>
          </p:nvPr>
        </p:nvSpPr>
        <p:spPr>
          <a:xfrm>
            <a:off x="628650" y="1825625"/>
            <a:ext cx="7886700" cy="4043330"/>
          </a:xfrm>
        </p:spPr>
        <p:txBody>
          <a:bodyPr>
            <a:noAutofit/>
          </a:bodyPr>
          <a:lstStyle/>
          <a:p>
            <a:pPr marL="342900" indent="-342900" algn="just">
              <a:spcBef>
                <a:spcPts val="1200"/>
              </a:spcBef>
              <a:buClr>
                <a:schemeClr val="accent1">
                  <a:lumMod val="75000"/>
                </a:schemeClr>
              </a:buClr>
              <a:buFont typeface="+mj-lt"/>
              <a:buAutoNum type="arabicPeriod" startAt="3"/>
            </a:pPr>
            <a:r>
              <a:rPr lang="hu-HU" sz="1700" b="1" dirty="0" err="1" smtClean="0">
                <a:latin typeface="Open Sans Light"/>
              </a:rPr>
              <a:t>Vybavenie</a:t>
            </a:r>
            <a:r>
              <a:rPr lang="hu-HU" sz="1700" b="1" dirty="0" smtClean="0">
                <a:latin typeface="Open Sans Light"/>
              </a:rPr>
              <a:t> a </a:t>
            </a:r>
            <a:r>
              <a:rPr lang="hu-HU" sz="1700" b="1" dirty="0" err="1" smtClean="0">
                <a:latin typeface="Open Sans Light"/>
              </a:rPr>
              <a:t>zariadenia</a:t>
            </a:r>
            <a:endParaRPr lang="hu-HU" sz="1700" b="1" dirty="0">
              <a:latin typeface="Open Sans Light"/>
            </a:endParaRPr>
          </a:p>
          <a:p>
            <a:pPr algn="just">
              <a:spcBef>
                <a:spcPts val="1200"/>
              </a:spcBef>
              <a:buClr>
                <a:schemeClr val="accent1">
                  <a:lumMod val="75000"/>
                </a:schemeClr>
              </a:buClr>
            </a:pPr>
            <a:r>
              <a:rPr lang="en-GB" sz="1700" dirty="0" err="1" smtClean="0">
                <a:latin typeface="Open Sans Light"/>
              </a:rPr>
              <a:t>Vzťahuje</a:t>
            </a:r>
            <a:r>
              <a:rPr lang="en-GB" sz="1700" dirty="0" smtClean="0">
                <a:latin typeface="Open Sans Light"/>
              </a:rPr>
              <a:t> </a:t>
            </a:r>
            <a:r>
              <a:rPr lang="en-GB" sz="1700" dirty="0" err="1">
                <a:latin typeface="Open Sans Light"/>
              </a:rPr>
              <a:t>sa</a:t>
            </a:r>
            <a:r>
              <a:rPr lang="en-GB" sz="1700" dirty="0">
                <a:latin typeface="Open Sans Light"/>
              </a:rPr>
              <a:t> </a:t>
            </a:r>
            <a:r>
              <a:rPr lang="en-GB" sz="1700" dirty="0" err="1">
                <a:latin typeface="Open Sans Light"/>
              </a:rPr>
              <a:t>na</a:t>
            </a:r>
            <a:r>
              <a:rPr lang="en-GB" sz="1700" dirty="0">
                <a:latin typeface="Open Sans Light"/>
              </a:rPr>
              <a:t> </a:t>
            </a:r>
            <a:r>
              <a:rPr lang="en-GB" sz="1700" dirty="0" err="1">
                <a:latin typeface="Open Sans Light"/>
              </a:rPr>
              <a:t>vybavenie</a:t>
            </a:r>
            <a:r>
              <a:rPr lang="en-GB" sz="1700" dirty="0">
                <a:latin typeface="Open Sans Light"/>
              </a:rPr>
              <a:t> </a:t>
            </a:r>
            <a:r>
              <a:rPr lang="en-GB" sz="1700" dirty="0" err="1">
                <a:latin typeface="Open Sans Light"/>
              </a:rPr>
              <a:t>zakúpené</a:t>
            </a:r>
            <a:r>
              <a:rPr lang="en-GB" sz="1700" dirty="0">
                <a:latin typeface="Open Sans Light"/>
              </a:rPr>
              <a:t> </a:t>
            </a:r>
            <a:r>
              <a:rPr lang="en-GB" sz="1700" dirty="0" err="1">
                <a:latin typeface="Open Sans Light"/>
              </a:rPr>
              <a:t>alebo</a:t>
            </a:r>
            <a:r>
              <a:rPr lang="en-GB" sz="1700" dirty="0">
                <a:latin typeface="Open Sans Light"/>
              </a:rPr>
              <a:t> </a:t>
            </a:r>
            <a:r>
              <a:rPr lang="en-GB" sz="1700" dirty="0" err="1">
                <a:latin typeface="Open Sans Light"/>
              </a:rPr>
              <a:t>prenajaté</a:t>
            </a:r>
            <a:r>
              <a:rPr lang="en-GB" sz="1700" dirty="0">
                <a:latin typeface="Open Sans Light"/>
              </a:rPr>
              <a:t> </a:t>
            </a:r>
            <a:r>
              <a:rPr lang="en-GB" sz="1700" dirty="0" err="1">
                <a:latin typeface="Open Sans Light"/>
              </a:rPr>
              <a:t>partnerom</a:t>
            </a:r>
            <a:r>
              <a:rPr lang="en-GB" sz="1700" dirty="0">
                <a:latin typeface="Open Sans Light"/>
              </a:rPr>
              <a:t>, </a:t>
            </a:r>
            <a:r>
              <a:rPr lang="en-GB" sz="1700" dirty="0" err="1">
                <a:latin typeface="Open Sans Light"/>
              </a:rPr>
              <a:t>ktoré</a:t>
            </a:r>
            <a:r>
              <a:rPr lang="en-GB" sz="1700" dirty="0">
                <a:latin typeface="Open Sans Light"/>
              </a:rPr>
              <a:t> </a:t>
            </a:r>
            <a:r>
              <a:rPr lang="en-GB" sz="1700" dirty="0" err="1">
                <a:latin typeface="Open Sans Light"/>
              </a:rPr>
              <a:t>nie</a:t>
            </a:r>
            <a:r>
              <a:rPr lang="en-GB" sz="1700" dirty="0">
                <a:latin typeface="Open Sans Light"/>
              </a:rPr>
              <a:t> je </a:t>
            </a:r>
            <a:r>
              <a:rPr lang="en-GB" sz="1700" dirty="0" err="1">
                <a:latin typeface="Open Sans Light"/>
              </a:rPr>
              <a:t>zahrnuté</a:t>
            </a:r>
            <a:r>
              <a:rPr lang="en-GB" sz="1700" dirty="0">
                <a:latin typeface="Open Sans Light"/>
              </a:rPr>
              <a:t> v </a:t>
            </a:r>
            <a:r>
              <a:rPr lang="en-GB" sz="1700" dirty="0" err="1">
                <a:latin typeface="Open Sans Light"/>
              </a:rPr>
              <a:t>kategórii</a:t>
            </a:r>
            <a:r>
              <a:rPr lang="en-GB" sz="1700" dirty="0">
                <a:latin typeface="Open Sans Light"/>
              </a:rPr>
              <a:t> </a:t>
            </a:r>
            <a:r>
              <a:rPr lang="en-GB" sz="1700" dirty="0" err="1">
                <a:latin typeface="Open Sans Light"/>
              </a:rPr>
              <a:t>nákladov</a:t>
            </a:r>
            <a:r>
              <a:rPr lang="en-GB" sz="1700" dirty="0">
                <a:latin typeface="Open Sans Light"/>
              </a:rPr>
              <a:t> "</a:t>
            </a:r>
            <a:r>
              <a:rPr lang="en-GB" sz="1700" dirty="0" err="1">
                <a:latin typeface="Open Sans Light"/>
              </a:rPr>
              <a:t>kancelárske</a:t>
            </a:r>
            <a:r>
              <a:rPr lang="en-GB" sz="1700" dirty="0">
                <a:latin typeface="Open Sans Light"/>
              </a:rPr>
              <a:t> a </a:t>
            </a:r>
            <a:r>
              <a:rPr lang="en-GB" sz="1700" dirty="0" err="1">
                <a:latin typeface="Open Sans Light"/>
              </a:rPr>
              <a:t>administratívne</a:t>
            </a:r>
            <a:r>
              <a:rPr lang="en-GB" sz="1700" dirty="0">
                <a:latin typeface="Open Sans Light"/>
              </a:rPr>
              <a:t> </a:t>
            </a:r>
            <a:r>
              <a:rPr lang="en-GB" sz="1700" dirty="0" err="1">
                <a:latin typeface="Open Sans Light"/>
              </a:rPr>
              <a:t>výdavky</a:t>
            </a:r>
            <a:r>
              <a:rPr lang="en-GB" sz="1700" dirty="0">
                <a:latin typeface="Open Sans Light"/>
              </a:rPr>
              <a:t>".</a:t>
            </a:r>
            <a:endParaRPr lang="hu-HU" sz="1700" dirty="0">
              <a:latin typeface="Open Sans Light"/>
            </a:endParaRPr>
          </a:p>
          <a:p>
            <a:pPr algn="just">
              <a:spcBef>
                <a:spcPts val="1200"/>
              </a:spcBef>
              <a:buClr>
                <a:schemeClr val="accent1">
                  <a:lumMod val="75000"/>
                </a:schemeClr>
              </a:buClr>
            </a:pPr>
            <a:r>
              <a:rPr lang="hu-HU" sz="1700" dirty="0" smtClean="0">
                <a:latin typeface="Open Sans Light"/>
              </a:rPr>
              <a:t>Na </a:t>
            </a:r>
            <a:r>
              <a:rPr lang="hu-HU" sz="1700" dirty="0" err="1">
                <a:latin typeface="Open Sans Light"/>
              </a:rPr>
              <a:t>základe</a:t>
            </a:r>
            <a:r>
              <a:rPr lang="hu-HU" sz="1700" dirty="0">
                <a:latin typeface="Open Sans Light"/>
              </a:rPr>
              <a:t> </a:t>
            </a:r>
            <a:r>
              <a:rPr lang="hu-HU" sz="1700" b="1" dirty="0" err="1">
                <a:latin typeface="Open Sans Light"/>
              </a:rPr>
              <a:t>skutočných</a:t>
            </a:r>
            <a:r>
              <a:rPr lang="hu-HU" sz="1700" b="1" dirty="0">
                <a:latin typeface="Open Sans Light"/>
              </a:rPr>
              <a:t> </a:t>
            </a:r>
            <a:r>
              <a:rPr lang="hu-HU" sz="1700" b="1" dirty="0" err="1">
                <a:latin typeface="Open Sans Light"/>
              </a:rPr>
              <a:t>nákladov</a:t>
            </a:r>
            <a:r>
              <a:rPr lang="hu-HU" sz="1700" dirty="0">
                <a:latin typeface="Open Sans Light"/>
              </a:rPr>
              <a:t>, </a:t>
            </a:r>
            <a:r>
              <a:rPr lang="hu-HU" sz="1700" dirty="0" err="1">
                <a:latin typeface="Open Sans Light"/>
              </a:rPr>
              <a:t>obmedzené</a:t>
            </a:r>
            <a:r>
              <a:rPr lang="hu-HU" sz="1700" dirty="0">
                <a:latin typeface="Open Sans Light"/>
              </a:rPr>
              <a:t> na:</a:t>
            </a:r>
          </a:p>
          <a:p>
            <a:pPr lvl="1" algn="just">
              <a:spcBef>
                <a:spcPts val="0"/>
              </a:spcBef>
              <a:buClr>
                <a:schemeClr val="accent1">
                  <a:lumMod val="75000"/>
                </a:schemeClr>
              </a:buClr>
            </a:pPr>
            <a:r>
              <a:rPr lang="en-US" sz="1700" dirty="0" err="1" smtClean="0">
                <a:latin typeface="Open Sans Light"/>
              </a:rPr>
              <a:t>Kancelárske</a:t>
            </a:r>
            <a:r>
              <a:rPr lang="en-US" sz="1700" dirty="0" smtClean="0">
                <a:latin typeface="Open Sans Light"/>
              </a:rPr>
              <a:t> </a:t>
            </a:r>
            <a:r>
              <a:rPr lang="en-US" sz="1700" dirty="0" err="1">
                <a:latin typeface="Open Sans Light"/>
              </a:rPr>
              <a:t>vybavenie</a:t>
            </a:r>
            <a:r>
              <a:rPr lang="en-US" sz="1700" dirty="0" smtClean="0">
                <a:latin typeface="Open Sans Light"/>
              </a:rPr>
              <a:t>;</a:t>
            </a:r>
            <a:endParaRPr lang="hu-HU" sz="1700" dirty="0" smtClean="0">
              <a:latin typeface="Open Sans Light"/>
            </a:endParaRPr>
          </a:p>
          <a:p>
            <a:pPr lvl="1" algn="just">
              <a:spcBef>
                <a:spcPts val="0"/>
              </a:spcBef>
              <a:buClr>
                <a:schemeClr val="accent1">
                  <a:lumMod val="75000"/>
                </a:schemeClr>
              </a:buClr>
            </a:pPr>
            <a:r>
              <a:rPr lang="en-US" sz="1700" dirty="0" smtClean="0">
                <a:latin typeface="Open Sans Light"/>
              </a:rPr>
              <a:t>IT </a:t>
            </a:r>
            <a:r>
              <a:rPr lang="en-US" sz="1700" dirty="0" err="1">
                <a:latin typeface="Open Sans Light"/>
              </a:rPr>
              <a:t>hardvér</a:t>
            </a:r>
            <a:r>
              <a:rPr lang="en-US" sz="1700" dirty="0">
                <a:latin typeface="Open Sans Light"/>
              </a:rPr>
              <a:t> a </a:t>
            </a:r>
            <a:r>
              <a:rPr lang="en-US" sz="1700" dirty="0" err="1">
                <a:latin typeface="Open Sans Light"/>
              </a:rPr>
              <a:t>softvér</a:t>
            </a:r>
            <a:r>
              <a:rPr lang="en-US" sz="1700" dirty="0">
                <a:latin typeface="Open Sans Light"/>
              </a:rPr>
              <a:t> (je </a:t>
            </a:r>
            <a:r>
              <a:rPr lang="en-US" sz="1700" dirty="0" err="1">
                <a:latin typeface="Open Sans Light"/>
              </a:rPr>
              <a:t>potrebná</a:t>
            </a:r>
            <a:r>
              <a:rPr lang="en-US" sz="1700" dirty="0">
                <a:latin typeface="Open Sans Light"/>
              </a:rPr>
              <a:t> </a:t>
            </a:r>
            <a:r>
              <a:rPr lang="en-US" sz="1700" dirty="0" err="1">
                <a:latin typeface="Open Sans Light"/>
              </a:rPr>
              <a:t>jasná</a:t>
            </a:r>
            <a:r>
              <a:rPr lang="en-US" sz="1700" dirty="0">
                <a:latin typeface="Open Sans Light"/>
              </a:rPr>
              <a:t> </a:t>
            </a:r>
            <a:r>
              <a:rPr lang="en-US" sz="1700" dirty="0" err="1">
                <a:latin typeface="Open Sans Light"/>
              </a:rPr>
              <a:t>relevantnosť</a:t>
            </a:r>
            <a:r>
              <a:rPr lang="en-US" sz="1700" dirty="0">
                <a:latin typeface="Open Sans Light"/>
              </a:rPr>
              <a:t> </a:t>
            </a:r>
            <a:r>
              <a:rPr lang="en-US" sz="1700" dirty="0" err="1">
                <a:latin typeface="Open Sans Light"/>
              </a:rPr>
              <a:t>projektu</a:t>
            </a:r>
            <a:r>
              <a:rPr lang="en-US" sz="1700" dirty="0" smtClean="0">
                <a:latin typeface="Open Sans Light"/>
              </a:rPr>
              <a:t>);</a:t>
            </a:r>
            <a:endParaRPr lang="hu-HU" sz="1700" dirty="0" smtClean="0">
              <a:latin typeface="Open Sans Light"/>
            </a:endParaRPr>
          </a:p>
          <a:p>
            <a:pPr lvl="1" algn="just">
              <a:spcBef>
                <a:spcPts val="0"/>
              </a:spcBef>
              <a:buClr>
                <a:schemeClr val="accent1">
                  <a:lumMod val="75000"/>
                </a:schemeClr>
              </a:buClr>
            </a:pPr>
            <a:r>
              <a:rPr lang="en-US" sz="1700" dirty="0" err="1" smtClean="0">
                <a:latin typeface="Open Sans Light"/>
              </a:rPr>
              <a:t>nábytok</a:t>
            </a:r>
            <a:r>
              <a:rPr lang="en-US" sz="1700" dirty="0" smtClean="0">
                <a:latin typeface="Open Sans Light"/>
              </a:rPr>
              <a:t> </a:t>
            </a:r>
            <a:r>
              <a:rPr lang="en-US" sz="1700" dirty="0">
                <a:latin typeface="Open Sans Light"/>
              </a:rPr>
              <a:t>a </a:t>
            </a:r>
            <a:r>
              <a:rPr lang="en-US" sz="1700" dirty="0" err="1">
                <a:latin typeface="Open Sans Light"/>
              </a:rPr>
              <a:t>vybavenie</a:t>
            </a:r>
            <a:r>
              <a:rPr lang="en-US" sz="1700" dirty="0" smtClean="0">
                <a:latin typeface="Open Sans Light"/>
              </a:rPr>
              <a:t>;</a:t>
            </a:r>
            <a:endParaRPr lang="hu-HU" sz="1700" dirty="0" smtClean="0">
              <a:latin typeface="Open Sans Light"/>
            </a:endParaRPr>
          </a:p>
          <a:p>
            <a:pPr lvl="1" algn="just">
              <a:spcBef>
                <a:spcPts val="0"/>
              </a:spcBef>
              <a:buClr>
                <a:schemeClr val="accent1">
                  <a:lumMod val="75000"/>
                </a:schemeClr>
              </a:buClr>
            </a:pPr>
            <a:r>
              <a:rPr lang="en-US" sz="1700" dirty="0" err="1" smtClean="0">
                <a:latin typeface="Open Sans Light"/>
              </a:rPr>
              <a:t>laboratórne</a:t>
            </a:r>
            <a:r>
              <a:rPr lang="en-US" sz="1700" dirty="0" smtClean="0">
                <a:latin typeface="Open Sans Light"/>
              </a:rPr>
              <a:t> </a:t>
            </a:r>
            <a:r>
              <a:rPr lang="en-US" sz="1700" dirty="0" err="1">
                <a:latin typeface="Open Sans Light"/>
              </a:rPr>
              <a:t>vybavenie</a:t>
            </a:r>
            <a:r>
              <a:rPr lang="en-US" sz="1700" dirty="0" smtClean="0">
                <a:latin typeface="Open Sans Light"/>
              </a:rPr>
              <a:t>;</a:t>
            </a:r>
            <a:endParaRPr lang="hu-HU" sz="1700" dirty="0" smtClean="0">
              <a:latin typeface="Open Sans Light"/>
            </a:endParaRPr>
          </a:p>
          <a:p>
            <a:pPr lvl="1" algn="just">
              <a:spcBef>
                <a:spcPts val="0"/>
              </a:spcBef>
              <a:buClr>
                <a:schemeClr val="accent1">
                  <a:lumMod val="75000"/>
                </a:schemeClr>
              </a:buClr>
            </a:pPr>
            <a:r>
              <a:rPr lang="en-US" sz="1700" dirty="0" err="1" smtClean="0">
                <a:latin typeface="Open Sans Light"/>
              </a:rPr>
              <a:t>stroje</a:t>
            </a:r>
            <a:r>
              <a:rPr lang="en-US" sz="1700" dirty="0" smtClean="0">
                <a:latin typeface="Open Sans Light"/>
              </a:rPr>
              <a:t> </a:t>
            </a:r>
            <a:r>
              <a:rPr lang="en-US" sz="1700" dirty="0">
                <a:latin typeface="Open Sans Light"/>
              </a:rPr>
              <a:t>a </a:t>
            </a:r>
            <a:r>
              <a:rPr lang="en-US" sz="1700" dirty="0" err="1">
                <a:latin typeface="Open Sans Light"/>
              </a:rPr>
              <a:t>nástroje</a:t>
            </a:r>
            <a:r>
              <a:rPr lang="en-US" sz="1700" dirty="0" smtClean="0">
                <a:latin typeface="Open Sans Light"/>
              </a:rPr>
              <a:t>;</a:t>
            </a:r>
            <a:endParaRPr lang="hu-HU" sz="1700" dirty="0" smtClean="0">
              <a:latin typeface="Open Sans Light"/>
            </a:endParaRPr>
          </a:p>
          <a:p>
            <a:pPr lvl="1" algn="just">
              <a:spcBef>
                <a:spcPts val="0"/>
              </a:spcBef>
              <a:buClr>
                <a:schemeClr val="accent1">
                  <a:lumMod val="75000"/>
                </a:schemeClr>
              </a:buClr>
            </a:pPr>
            <a:r>
              <a:rPr lang="en-US" sz="1700" dirty="0" err="1" smtClean="0">
                <a:latin typeface="Open Sans Light"/>
              </a:rPr>
              <a:t>nástroje</a:t>
            </a:r>
            <a:r>
              <a:rPr lang="en-US" sz="1700" dirty="0" smtClean="0">
                <a:latin typeface="Open Sans Light"/>
              </a:rPr>
              <a:t> </a:t>
            </a:r>
            <a:r>
              <a:rPr lang="en-US" sz="1700" dirty="0" err="1">
                <a:latin typeface="Open Sans Light"/>
              </a:rPr>
              <a:t>alebo</a:t>
            </a:r>
            <a:r>
              <a:rPr lang="en-US" sz="1700" dirty="0">
                <a:latin typeface="Open Sans Light"/>
              </a:rPr>
              <a:t> </a:t>
            </a:r>
            <a:r>
              <a:rPr lang="en-US" sz="1700" dirty="0" err="1">
                <a:latin typeface="Open Sans Light"/>
              </a:rPr>
              <a:t>zariadenia</a:t>
            </a:r>
            <a:r>
              <a:rPr lang="en-US" sz="1700" dirty="0" smtClean="0">
                <a:latin typeface="Open Sans Light"/>
              </a:rPr>
              <a:t>;</a:t>
            </a:r>
            <a:endParaRPr lang="hu-HU" sz="1700" dirty="0" smtClean="0">
              <a:latin typeface="Open Sans Light"/>
            </a:endParaRPr>
          </a:p>
          <a:p>
            <a:pPr lvl="1" algn="just">
              <a:spcBef>
                <a:spcPts val="0"/>
              </a:spcBef>
              <a:buClr>
                <a:schemeClr val="accent1">
                  <a:lumMod val="75000"/>
                </a:schemeClr>
              </a:buClr>
            </a:pPr>
            <a:r>
              <a:rPr lang="en-US" sz="1700" dirty="0" err="1" smtClean="0">
                <a:latin typeface="Open Sans Light"/>
              </a:rPr>
              <a:t>vozidlá</a:t>
            </a:r>
            <a:r>
              <a:rPr lang="en-US" sz="1700" dirty="0" smtClean="0">
                <a:latin typeface="Open Sans Light"/>
              </a:rPr>
              <a:t>*;</a:t>
            </a:r>
            <a:endParaRPr lang="hu-HU" sz="1700" dirty="0" smtClean="0">
              <a:latin typeface="Open Sans Light"/>
            </a:endParaRPr>
          </a:p>
          <a:p>
            <a:pPr lvl="1" algn="just">
              <a:spcBef>
                <a:spcPts val="0"/>
              </a:spcBef>
              <a:buClr>
                <a:schemeClr val="accent1">
                  <a:lumMod val="75000"/>
                </a:schemeClr>
              </a:buClr>
            </a:pPr>
            <a:r>
              <a:rPr lang="en-US" sz="1700" dirty="0" err="1" smtClean="0">
                <a:latin typeface="Open Sans Light"/>
              </a:rPr>
              <a:t>Iné</a:t>
            </a:r>
            <a:r>
              <a:rPr lang="en-US" sz="1700" dirty="0" smtClean="0">
                <a:latin typeface="Open Sans Light"/>
              </a:rPr>
              <a:t> </a:t>
            </a:r>
            <a:r>
              <a:rPr lang="en-US" sz="1700" dirty="0" err="1">
                <a:latin typeface="Open Sans Light"/>
              </a:rPr>
              <a:t>špecifické</a:t>
            </a:r>
            <a:r>
              <a:rPr lang="en-US" sz="1700" dirty="0">
                <a:latin typeface="Open Sans Light"/>
              </a:rPr>
              <a:t> </a:t>
            </a:r>
            <a:r>
              <a:rPr lang="en-US" sz="1700" dirty="0" err="1">
                <a:latin typeface="Open Sans Light"/>
              </a:rPr>
              <a:t>vybavenie</a:t>
            </a:r>
            <a:r>
              <a:rPr lang="en-US" sz="1700" dirty="0">
                <a:latin typeface="Open Sans Light"/>
              </a:rPr>
              <a:t> </a:t>
            </a:r>
            <a:r>
              <a:rPr lang="en-US" sz="1700" dirty="0" err="1">
                <a:latin typeface="Open Sans Light"/>
              </a:rPr>
              <a:t>potrebné</a:t>
            </a:r>
            <a:r>
              <a:rPr lang="en-US" sz="1700" dirty="0">
                <a:latin typeface="Open Sans Light"/>
              </a:rPr>
              <a:t> pre </a:t>
            </a:r>
            <a:r>
              <a:rPr lang="en-US" sz="1700" dirty="0" err="1">
                <a:latin typeface="Open Sans Light"/>
              </a:rPr>
              <a:t>projekt</a:t>
            </a:r>
            <a:r>
              <a:rPr lang="en-US" sz="1700" dirty="0">
                <a:latin typeface="Open Sans Light"/>
              </a:rPr>
              <a:t>.</a:t>
            </a:r>
          </a:p>
        </p:txBody>
      </p:sp>
      <p:sp>
        <p:nvSpPr>
          <p:cNvPr id="8" name="Slide Number Placeholder 7">
            <a:extLst>
              <a:ext uri="{FF2B5EF4-FFF2-40B4-BE49-F238E27FC236}">
                <a16:creationId xmlns="" xmlns:a16="http://schemas.microsoft.com/office/drawing/2014/main" id="{A5490C42-D944-4943-A5A7-4CE426B664EC}"/>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4591978-1342-554A-82AC-B12872A7F26C}" type="slidenum">
              <a:rPr kumimoji="0" lang="x-non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41</a:t>
            </a:fld>
            <a:endParaRPr kumimoji="0" lang="x-none"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4" name="Rectangle 3">
            <a:extLst>
              <a:ext uri="{FF2B5EF4-FFF2-40B4-BE49-F238E27FC236}">
                <a16:creationId xmlns="" xmlns:a16="http://schemas.microsoft.com/office/drawing/2014/main" id="{BCB286A0-634B-46AD-83C8-7CC6649BF8E6}"/>
              </a:ext>
            </a:extLst>
          </p:cNvPr>
          <p:cNvSpPr/>
          <p:nvPr/>
        </p:nvSpPr>
        <p:spPr>
          <a:xfrm>
            <a:off x="1446245" y="5110031"/>
            <a:ext cx="6975798" cy="1077218"/>
          </a:xfrm>
          <a:prstGeom prst="rect">
            <a:avLst/>
          </a:prstGeom>
        </p:spPr>
        <p:txBody>
          <a:bodyPr wrap="square">
            <a:spAutoFit/>
          </a:bodyPr>
          <a:lstStyle/>
          <a:p>
            <a:pPr lvl="0" algn="just"/>
            <a:r>
              <a:rPr lang="hu-HU" sz="1600" i="1" dirty="0" smtClean="0">
                <a:latin typeface="Open Sans Light"/>
              </a:rPr>
              <a:t>*</a:t>
            </a:r>
            <a:r>
              <a:rPr lang="hu-HU" sz="1600" i="1" dirty="0" err="1">
                <a:latin typeface="Open Sans Light"/>
              </a:rPr>
              <a:t>Vozidlá</a:t>
            </a:r>
            <a:r>
              <a:rPr lang="hu-HU" sz="1600" i="1" dirty="0">
                <a:latin typeface="Open Sans Light"/>
              </a:rPr>
              <a:t> </a:t>
            </a:r>
            <a:r>
              <a:rPr lang="hu-HU" sz="1600" i="1" dirty="0" err="1">
                <a:latin typeface="Open Sans Light"/>
              </a:rPr>
              <a:t>potrebné</a:t>
            </a:r>
            <a:r>
              <a:rPr lang="hu-HU" sz="1600" i="1" dirty="0">
                <a:latin typeface="Open Sans Light"/>
              </a:rPr>
              <a:t> na </a:t>
            </a:r>
            <a:r>
              <a:rPr lang="hu-HU" sz="1600" i="1" dirty="0" err="1">
                <a:latin typeface="Open Sans Light"/>
              </a:rPr>
              <a:t>plnenie</a:t>
            </a:r>
            <a:r>
              <a:rPr lang="hu-HU" sz="1600" i="1" dirty="0">
                <a:latin typeface="Open Sans Light"/>
              </a:rPr>
              <a:t> </a:t>
            </a:r>
            <a:r>
              <a:rPr lang="hu-HU" sz="1600" i="1" dirty="0" err="1">
                <a:latin typeface="Open Sans Light"/>
              </a:rPr>
              <a:t>špecifických</a:t>
            </a:r>
            <a:r>
              <a:rPr lang="hu-HU" sz="1600" i="1" dirty="0">
                <a:latin typeface="Open Sans Light"/>
              </a:rPr>
              <a:t> </a:t>
            </a:r>
            <a:r>
              <a:rPr lang="hu-HU" sz="1600" i="1" dirty="0" err="1">
                <a:latin typeface="Open Sans Light"/>
              </a:rPr>
              <a:t>úloh</a:t>
            </a:r>
            <a:r>
              <a:rPr lang="hu-HU" sz="1600" i="1" dirty="0">
                <a:latin typeface="Open Sans Light"/>
              </a:rPr>
              <a:t> </a:t>
            </a:r>
            <a:r>
              <a:rPr lang="hu-HU" sz="1600" i="1" dirty="0" err="1">
                <a:latin typeface="Open Sans Light"/>
              </a:rPr>
              <a:t>organizácií</a:t>
            </a:r>
            <a:r>
              <a:rPr lang="hu-HU" sz="1600" i="1" dirty="0">
                <a:latin typeface="Open Sans Light"/>
              </a:rPr>
              <a:t> </a:t>
            </a:r>
            <a:r>
              <a:rPr lang="hu-HU" sz="1600" i="1" dirty="0" err="1">
                <a:latin typeface="Open Sans Light"/>
              </a:rPr>
              <a:t>definovaných</a:t>
            </a:r>
            <a:r>
              <a:rPr lang="hu-HU" sz="1600" i="1" dirty="0">
                <a:latin typeface="Open Sans Light"/>
              </a:rPr>
              <a:t> v </a:t>
            </a:r>
            <a:r>
              <a:rPr lang="hu-HU" sz="1600" i="1" dirty="0" err="1">
                <a:latin typeface="Open Sans Light"/>
              </a:rPr>
              <a:t>štatutárnych</a:t>
            </a:r>
            <a:r>
              <a:rPr lang="hu-HU" sz="1600" i="1" dirty="0">
                <a:latin typeface="Open Sans Light"/>
              </a:rPr>
              <a:t> </a:t>
            </a:r>
            <a:r>
              <a:rPr lang="hu-HU" sz="1600" i="1" dirty="0" err="1">
                <a:latin typeface="Open Sans Light"/>
              </a:rPr>
              <a:t>dokumentoch</a:t>
            </a:r>
            <a:r>
              <a:rPr lang="hu-HU" sz="1600" i="1" dirty="0">
                <a:latin typeface="Open Sans Light"/>
              </a:rPr>
              <a:t> (pre </a:t>
            </a:r>
            <a:r>
              <a:rPr lang="hu-HU" sz="1600" i="1" dirty="0" err="1">
                <a:latin typeface="Open Sans Light"/>
              </a:rPr>
              <a:t>núdzové</a:t>
            </a:r>
            <a:r>
              <a:rPr lang="hu-HU" sz="1600" i="1" dirty="0">
                <a:latin typeface="Open Sans Light"/>
              </a:rPr>
              <a:t> </a:t>
            </a:r>
            <a:r>
              <a:rPr lang="hu-HU" sz="1600" i="1" dirty="0" err="1">
                <a:latin typeface="Open Sans Light"/>
              </a:rPr>
              <a:t>prípady</a:t>
            </a:r>
            <a:r>
              <a:rPr lang="hu-HU" sz="1600" i="1" dirty="0">
                <a:latin typeface="Open Sans Light"/>
              </a:rPr>
              <a:t>, </a:t>
            </a:r>
            <a:r>
              <a:rPr lang="hu-HU" sz="1600" i="1" dirty="0" err="1">
                <a:latin typeface="Open Sans Light"/>
              </a:rPr>
              <a:t>nemocničné</a:t>
            </a:r>
            <a:r>
              <a:rPr lang="hu-HU" sz="1600" i="1" dirty="0">
                <a:latin typeface="Open Sans Light"/>
              </a:rPr>
              <a:t> a </a:t>
            </a:r>
            <a:r>
              <a:rPr lang="hu-HU" sz="1600" i="1" dirty="0" err="1">
                <a:latin typeface="Open Sans Light"/>
              </a:rPr>
              <a:t>zdravotnícke</a:t>
            </a:r>
            <a:r>
              <a:rPr lang="hu-HU" sz="1600" i="1" dirty="0">
                <a:latin typeface="Open Sans Light"/>
              </a:rPr>
              <a:t> </a:t>
            </a:r>
            <a:r>
              <a:rPr lang="hu-HU" sz="1600" i="1" dirty="0" err="1">
                <a:latin typeface="Open Sans Light"/>
              </a:rPr>
              <a:t>vozidlá</a:t>
            </a:r>
            <a:r>
              <a:rPr lang="hu-HU" sz="1600" i="1" dirty="0">
                <a:latin typeface="Open Sans Light"/>
              </a:rPr>
              <a:t>, </a:t>
            </a:r>
            <a:r>
              <a:rPr lang="hu-HU" sz="1600" i="1" dirty="0" err="1">
                <a:latin typeface="Open Sans Light"/>
              </a:rPr>
              <a:t>vozidlá</a:t>
            </a:r>
            <a:r>
              <a:rPr lang="hu-HU" sz="1600" i="1" dirty="0">
                <a:latin typeface="Open Sans Light"/>
              </a:rPr>
              <a:t> </a:t>
            </a:r>
            <a:r>
              <a:rPr lang="hu-HU" sz="1600" i="1" dirty="0" err="1">
                <a:latin typeface="Open Sans Light"/>
              </a:rPr>
              <a:t>mimo</a:t>
            </a:r>
            <a:r>
              <a:rPr lang="hu-HU" sz="1600" i="1" dirty="0">
                <a:latin typeface="Open Sans Light"/>
              </a:rPr>
              <a:t> </a:t>
            </a:r>
            <a:r>
              <a:rPr lang="hu-HU" sz="1600" i="1" dirty="0" err="1">
                <a:latin typeface="Open Sans Light"/>
              </a:rPr>
              <a:t>cestnej</a:t>
            </a:r>
            <a:r>
              <a:rPr lang="hu-HU" sz="1600" i="1" dirty="0">
                <a:latin typeface="Open Sans Light"/>
              </a:rPr>
              <a:t> </a:t>
            </a:r>
            <a:r>
              <a:rPr lang="hu-HU" sz="1600" i="1" dirty="0" err="1">
                <a:latin typeface="Open Sans Light"/>
              </a:rPr>
              <a:t>infraštruktúry</a:t>
            </a:r>
            <a:r>
              <a:rPr lang="hu-HU" sz="1600" i="1" dirty="0">
                <a:latin typeface="Open Sans Light"/>
              </a:rPr>
              <a:t>, </a:t>
            </a:r>
            <a:r>
              <a:rPr lang="hu-HU" sz="1600" i="1" dirty="0" err="1">
                <a:latin typeface="Open Sans Light"/>
              </a:rPr>
              <a:t>stavebné</a:t>
            </a:r>
            <a:r>
              <a:rPr lang="hu-HU" sz="1600" i="1" dirty="0">
                <a:latin typeface="Open Sans Light"/>
              </a:rPr>
              <a:t> a </a:t>
            </a:r>
            <a:r>
              <a:rPr lang="hu-HU" sz="1600" i="1" dirty="0" err="1">
                <a:latin typeface="Open Sans Light"/>
              </a:rPr>
              <a:t>čistiace</a:t>
            </a:r>
            <a:r>
              <a:rPr lang="hu-HU" sz="1600" i="1" dirty="0">
                <a:latin typeface="Open Sans Light"/>
              </a:rPr>
              <a:t> </a:t>
            </a:r>
            <a:r>
              <a:rPr lang="hu-HU" sz="1600" i="1" dirty="0" err="1">
                <a:latin typeface="Open Sans Light"/>
              </a:rPr>
              <a:t>vozidlá</a:t>
            </a:r>
            <a:r>
              <a:rPr lang="hu-HU" sz="1600" i="1" dirty="0">
                <a:latin typeface="Open Sans Light"/>
              </a:rPr>
              <a:t> </a:t>
            </a:r>
            <a:r>
              <a:rPr lang="hu-HU" sz="1600" i="1" dirty="0" err="1">
                <a:latin typeface="Open Sans Light"/>
              </a:rPr>
              <a:t>atď</a:t>
            </a:r>
            <a:r>
              <a:rPr lang="hu-HU" sz="1600" i="1" dirty="0">
                <a:latin typeface="Open Sans Light"/>
              </a:rPr>
              <a:t>.).</a:t>
            </a:r>
            <a:endParaRPr lang="en-US" sz="1600" i="1" dirty="0">
              <a:latin typeface="Open Sans Light"/>
            </a:endParaRPr>
          </a:p>
        </p:txBody>
      </p:sp>
      <p:pic>
        <p:nvPicPr>
          <p:cNvPr id="6" name="Graphic 5" descr="Lightbulb">
            <a:extLst>
              <a:ext uri="{FF2B5EF4-FFF2-40B4-BE49-F238E27FC236}">
                <a16:creationId xmlns="" xmlns:a16="http://schemas.microsoft.com/office/drawing/2014/main" id="{BA7E021A-A6F3-4B88-B5F5-8E289599176C}"/>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628650" y="5110031"/>
            <a:ext cx="817595" cy="758924"/>
          </a:xfrm>
          <a:prstGeom prst="rect">
            <a:avLst/>
          </a:prstGeom>
        </p:spPr>
      </p:pic>
    </p:spTree>
    <p:extLst>
      <p:ext uri="{BB962C8B-B14F-4D97-AF65-F5344CB8AC3E}">
        <p14:creationId xmlns:p14="http://schemas.microsoft.com/office/powerpoint/2010/main" val="183649850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DFB33F3-A665-2A1D-134E-9E244997B417}"/>
              </a:ext>
            </a:extLst>
          </p:cNvPr>
          <p:cNvSpPr>
            <a:spLocks noGrp="1"/>
          </p:cNvSpPr>
          <p:nvPr>
            <p:ph type="title"/>
          </p:nvPr>
        </p:nvSpPr>
        <p:spPr/>
        <p:txBody>
          <a:bodyPr>
            <a:normAutofit/>
          </a:bodyPr>
          <a:lstStyle/>
          <a:p>
            <a:r>
              <a:rPr lang="hu-HU" sz="2200" b="1" dirty="0">
                <a:solidFill>
                  <a:schemeClr val="accent1">
                    <a:lumMod val="75000"/>
                  </a:schemeClr>
                </a:solidFill>
                <a:latin typeface="Open Sans ExtraBold" pitchFamily="2" charset="0"/>
                <a:ea typeface="Open Sans ExtraBold" pitchFamily="2" charset="0"/>
                <a:cs typeface="Open Sans ExtraBold" pitchFamily="2" charset="0"/>
              </a:rPr>
              <a:t>OPRÁVNENOSŤ</a:t>
            </a:r>
            <a:br>
              <a:rPr lang="hu-HU" sz="2200" b="1" dirty="0">
                <a:solidFill>
                  <a:schemeClr val="accent1">
                    <a:lumMod val="75000"/>
                  </a:schemeClr>
                </a:solidFill>
                <a:latin typeface="Open Sans ExtraBold" pitchFamily="2" charset="0"/>
                <a:ea typeface="Open Sans ExtraBold" pitchFamily="2" charset="0"/>
                <a:cs typeface="Open Sans ExtraBold" pitchFamily="2" charset="0"/>
              </a:rPr>
            </a:br>
            <a:r>
              <a:rPr lang="hu-HU" sz="2200" b="1" dirty="0" err="1">
                <a:latin typeface="Open Sans ExtraBold" pitchFamily="2" charset="0"/>
                <a:ea typeface="Open Sans ExtraBold" pitchFamily="2" charset="0"/>
                <a:cs typeface="Open Sans ExtraBold" pitchFamily="2" charset="0"/>
              </a:rPr>
              <a:t>Rozpočtová</a:t>
            </a:r>
            <a:r>
              <a:rPr lang="en-US" sz="2200" b="1" dirty="0">
                <a:latin typeface="Open Sans ExtraBold" pitchFamily="2" charset="0"/>
                <a:ea typeface="Open Sans ExtraBold" pitchFamily="2" charset="0"/>
                <a:cs typeface="Open Sans ExtraBold" pitchFamily="2" charset="0"/>
              </a:rPr>
              <a:t> </a:t>
            </a:r>
            <a:r>
              <a:rPr lang="hu-HU" sz="2200" b="1" dirty="0">
                <a:latin typeface="Open Sans ExtraBold" pitchFamily="2" charset="0"/>
                <a:ea typeface="Open Sans ExtraBold" pitchFamily="2" charset="0"/>
                <a:cs typeface="Open Sans ExtraBold" pitchFamily="2" charset="0"/>
              </a:rPr>
              <a:t>K</a:t>
            </a:r>
            <a:r>
              <a:rPr lang="en-US" sz="2200" b="1" dirty="0" err="1">
                <a:latin typeface="Open Sans ExtraBold" pitchFamily="2" charset="0"/>
                <a:ea typeface="Open Sans ExtraBold" pitchFamily="2" charset="0"/>
                <a:cs typeface="Open Sans ExtraBold" pitchFamily="2" charset="0"/>
              </a:rPr>
              <a:t>ateg</a:t>
            </a:r>
            <a:r>
              <a:rPr lang="hu-HU" sz="2200" b="1" dirty="0">
                <a:latin typeface="Open Sans ExtraBold" pitchFamily="2" charset="0"/>
                <a:ea typeface="Open Sans ExtraBold" pitchFamily="2" charset="0"/>
                <a:cs typeface="Open Sans ExtraBold" pitchFamily="2" charset="0"/>
              </a:rPr>
              <a:t>ó</a:t>
            </a:r>
            <a:r>
              <a:rPr lang="en-US" sz="2200" b="1" dirty="0">
                <a:latin typeface="Open Sans ExtraBold" pitchFamily="2" charset="0"/>
                <a:ea typeface="Open Sans ExtraBold" pitchFamily="2" charset="0"/>
                <a:cs typeface="Open Sans ExtraBold" pitchFamily="2" charset="0"/>
              </a:rPr>
              <a:t>r</a:t>
            </a:r>
            <a:r>
              <a:rPr lang="hu-HU" sz="2200" b="1" dirty="0" err="1">
                <a:latin typeface="Open Sans ExtraBold" pitchFamily="2" charset="0"/>
                <a:ea typeface="Open Sans ExtraBold" pitchFamily="2" charset="0"/>
                <a:cs typeface="Open Sans ExtraBold" pitchFamily="2" charset="0"/>
              </a:rPr>
              <a:t>ia</a:t>
            </a:r>
            <a:r>
              <a:rPr lang="en-US" sz="2200" b="1" dirty="0">
                <a:latin typeface="Open Sans ExtraBold" pitchFamily="2" charset="0"/>
                <a:ea typeface="Open Sans ExtraBold" pitchFamily="2" charset="0"/>
                <a:cs typeface="Open Sans ExtraBold" pitchFamily="2" charset="0"/>
              </a:rPr>
              <a:t> A</a:t>
            </a:r>
            <a:r>
              <a:rPr lang="hu-HU" sz="2200" b="1" dirty="0">
                <a:latin typeface="Open Sans ExtraBold" pitchFamily="2" charset="0"/>
                <a:ea typeface="Open Sans ExtraBold" pitchFamily="2" charset="0"/>
                <a:cs typeface="Open Sans ExtraBold" pitchFamily="2" charset="0"/>
              </a:rPr>
              <a:t> </a:t>
            </a:r>
            <a:endParaRPr lang="x-none" sz="2200" b="1" dirty="0">
              <a:latin typeface="Open Sans ExtraBold" pitchFamily="2" charset="0"/>
              <a:ea typeface="Open Sans ExtraBold" pitchFamily="2" charset="0"/>
              <a:cs typeface="Open Sans ExtraBold" pitchFamily="2" charset="0"/>
            </a:endParaRPr>
          </a:p>
        </p:txBody>
      </p:sp>
      <p:sp>
        <p:nvSpPr>
          <p:cNvPr id="3" name="Content Placeholder 2">
            <a:extLst>
              <a:ext uri="{FF2B5EF4-FFF2-40B4-BE49-F238E27FC236}">
                <a16:creationId xmlns="" xmlns:a16="http://schemas.microsoft.com/office/drawing/2014/main" id="{DDD77D7A-34EE-52FF-BCC6-BC5BC0952499}"/>
              </a:ext>
            </a:extLst>
          </p:cNvPr>
          <p:cNvSpPr>
            <a:spLocks noGrp="1"/>
          </p:cNvSpPr>
          <p:nvPr>
            <p:ph idx="1"/>
          </p:nvPr>
        </p:nvSpPr>
        <p:spPr>
          <a:xfrm>
            <a:off x="628650" y="1450108"/>
            <a:ext cx="7886700" cy="4793673"/>
          </a:xfrm>
        </p:spPr>
        <p:txBody>
          <a:bodyPr>
            <a:noAutofit/>
          </a:bodyPr>
          <a:lstStyle/>
          <a:p>
            <a:pPr marL="342900" indent="-342900" algn="just">
              <a:spcBef>
                <a:spcPts val="1200"/>
              </a:spcBef>
              <a:buClr>
                <a:schemeClr val="accent1">
                  <a:lumMod val="75000"/>
                </a:schemeClr>
              </a:buClr>
              <a:buFont typeface="+mj-lt"/>
              <a:buAutoNum type="arabicPeriod" startAt="3"/>
            </a:pPr>
            <a:r>
              <a:rPr lang="hu-HU" sz="1600" b="1" dirty="0" err="1">
                <a:latin typeface="Open Sans Light"/>
              </a:rPr>
              <a:t>Vybavenie</a:t>
            </a:r>
            <a:r>
              <a:rPr lang="hu-HU" sz="1600" b="1" dirty="0">
                <a:latin typeface="Open Sans Light"/>
              </a:rPr>
              <a:t> a </a:t>
            </a:r>
            <a:r>
              <a:rPr lang="hu-HU" sz="1600" b="1" dirty="0" err="1" smtClean="0">
                <a:latin typeface="Open Sans Light"/>
              </a:rPr>
              <a:t>zariadenia</a:t>
            </a:r>
            <a:r>
              <a:rPr lang="hu-HU" sz="1600" b="1" dirty="0" smtClean="0">
                <a:latin typeface="Open Sans Light"/>
              </a:rPr>
              <a:t> </a:t>
            </a:r>
            <a:r>
              <a:rPr lang="hu-HU" sz="1500" dirty="0" smtClean="0">
                <a:latin typeface="Open Sans Light"/>
              </a:rPr>
              <a:t>- </a:t>
            </a:r>
            <a:r>
              <a:rPr lang="hu-HU" sz="1500" dirty="0" err="1" smtClean="0">
                <a:latin typeface="Open Sans Light"/>
              </a:rPr>
              <a:t>dodato</a:t>
            </a:r>
            <a:r>
              <a:rPr lang="hu-HU" sz="1600" dirty="0" err="1">
                <a:latin typeface="Open Sans ExtraBold" pitchFamily="2" charset="0"/>
                <a:ea typeface="Open Sans ExtraBold" pitchFamily="2" charset="0"/>
                <a:cs typeface="Open Sans ExtraBold" pitchFamily="2" charset="0"/>
              </a:rPr>
              <a:t>č</a:t>
            </a:r>
            <a:r>
              <a:rPr lang="hu-HU" sz="1500" dirty="0" err="1" smtClean="0">
                <a:latin typeface="Open Sans Light"/>
              </a:rPr>
              <a:t>né</a:t>
            </a:r>
            <a:r>
              <a:rPr lang="hu-HU" sz="1500" dirty="0" smtClean="0">
                <a:latin typeface="Open Sans Light"/>
              </a:rPr>
              <a:t> </a:t>
            </a:r>
            <a:r>
              <a:rPr lang="hu-HU" sz="1500" dirty="0" err="1">
                <a:latin typeface="Open Sans Light"/>
              </a:rPr>
              <a:t>požiadavky</a:t>
            </a:r>
            <a:r>
              <a:rPr lang="hu-HU" sz="1500" dirty="0">
                <a:latin typeface="Open Sans Light"/>
              </a:rPr>
              <a:t> na </a:t>
            </a:r>
            <a:r>
              <a:rPr lang="hu-HU" sz="1500" dirty="0" err="1">
                <a:latin typeface="Open Sans Light"/>
              </a:rPr>
              <a:t>oprávnenosť</a:t>
            </a:r>
            <a:endParaRPr lang="hu-HU" sz="1500" dirty="0">
              <a:latin typeface="Open Sans Light"/>
            </a:endParaRPr>
          </a:p>
          <a:p>
            <a:pPr algn="just">
              <a:spcBef>
                <a:spcPts val="600"/>
              </a:spcBef>
              <a:buClr>
                <a:schemeClr val="accent1">
                  <a:lumMod val="75000"/>
                </a:schemeClr>
              </a:buClr>
            </a:pPr>
            <a:r>
              <a:rPr lang="hu-HU" sz="1500" dirty="0" err="1" smtClean="0">
                <a:latin typeface="Open Sans Light"/>
              </a:rPr>
              <a:t>musia</a:t>
            </a:r>
            <a:r>
              <a:rPr lang="hu-HU" sz="1500" dirty="0" smtClean="0">
                <a:latin typeface="Open Sans Light"/>
              </a:rPr>
              <a:t> </a:t>
            </a:r>
            <a:r>
              <a:rPr lang="hu-HU" sz="1500" dirty="0" err="1">
                <a:latin typeface="Open Sans Light"/>
              </a:rPr>
              <a:t>byť</a:t>
            </a:r>
            <a:r>
              <a:rPr lang="hu-HU" sz="1500" dirty="0">
                <a:latin typeface="Open Sans Light"/>
              </a:rPr>
              <a:t> </a:t>
            </a:r>
            <a:r>
              <a:rPr lang="hu-HU" sz="1500" dirty="0" err="1">
                <a:latin typeface="Open Sans Light"/>
              </a:rPr>
              <a:t>jasne</a:t>
            </a:r>
            <a:r>
              <a:rPr lang="hu-HU" sz="1500" dirty="0">
                <a:latin typeface="Open Sans Light"/>
              </a:rPr>
              <a:t> </a:t>
            </a:r>
            <a:r>
              <a:rPr lang="hu-HU" sz="1500" dirty="0" err="1">
                <a:latin typeface="Open Sans Light"/>
              </a:rPr>
              <a:t>spojené</a:t>
            </a:r>
            <a:r>
              <a:rPr lang="hu-HU" sz="1500" dirty="0">
                <a:latin typeface="Open Sans Light"/>
              </a:rPr>
              <a:t> s </a:t>
            </a:r>
            <a:r>
              <a:rPr lang="hu-HU" sz="1500" dirty="0" err="1">
                <a:latin typeface="Open Sans Light"/>
              </a:rPr>
              <a:t>projektom</a:t>
            </a:r>
            <a:r>
              <a:rPr lang="hu-HU" sz="1500" dirty="0">
                <a:latin typeface="Open Sans Light"/>
              </a:rPr>
              <a:t> a </a:t>
            </a:r>
            <a:r>
              <a:rPr lang="hu-HU" sz="1500" b="1" dirty="0" err="1">
                <a:latin typeface="Open Sans Light"/>
              </a:rPr>
              <a:t>musia</a:t>
            </a:r>
            <a:r>
              <a:rPr lang="hu-HU" sz="1500" b="1" dirty="0">
                <a:latin typeface="Open Sans Light"/>
              </a:rPr>
              <a:t> </a:t>
            </a:r>
            <a:r>
              <a:rPr lang="hu-HU" sz="1500" b="1" dirty="0" err="1">
                <a:latin typeface="Open Sans Light"/>
              </a:rPr>
              <a:t>byť</a:t>
            </a:r>
            <a:r>
              <a:rPr lang="hu-HU" sz="1500" b="1" dirty="0">
                <a:latin typeface="Open Sans Light"/>
              </a:rPr>
              <a:t> </a:t>
            </a:r>
            <a:r>
              <a:rPr lang="hu-HU" sz="1500" b="1" dirty="0" err="1">
                <a:latin typeface="Open Sans Light"/>
              </a:rPr>
              <a:t>nevyhnutné</a:t>
            </a:r>
            <a:r>
              <a:rPr lang="hu-HU" sz="1500" b="1" dirty="0">
                <a:latin typeface="Open Sans Light"/>
              </a:rPr>
              <a:t> pre </a:t>
            </a:r>
            <a:r>
              <a:rPr lang="hu-HU" sz="1500" b="1" dirty="0" err="1">
                <a:latin typeface="Open Sans Light"/>
              </a:rPr>
              <a:t>jeho</a:t>
            </a:r>
            <a:r>
              <a:rPr lang="hu-HU" sz="1500" b="1" dirty="0">
                <a:latin typeface="Open Sans Light"/>
              </a:rPr>
              <a:t> </a:t>
            </a:r>
            <a:r>
              <a:rPr lang="hu-HU" sz="1500" b="1" dirty="0" err="1">
                <a:latin typeface="Open Sans Light"/>
              </a:rPr>
              <a:t>účinnú</a:t>
            </a:r>
            <a:r>
              <a:rPr lang="hu-HU" sz="1500" b="1" dirty="0">
                <a:latin typeface="Open Sans Light"/>
              </a:rPr>
              <a:t> </a:t>
            </a:r>
            <a:r>
              <a:rPr lang="hu-HU" sz="1500" b="1" dirty="0" err="1">
                <a:latin typeface="Open Sans Light"/>
              </a:rPr>
              <a:t>realizáciu</a:t>
            </a:r>
            <a:r>
              <a:rPr lang="hu-HU" sz="1500" dirty="0" smtClean="0">
                <a:latin typeface="Open Sans Light"/>
              </a:rPr>
              <a:t>; </a:t>
            </a:r>
          </a:p>
          <a:p>
            <a:pPr algn="just">
              <a:spcBef>
                <a:spcPts val="600"/>
              </a:spcBef>
              <a:buClr>
                <a:schemeClr val="accent1">
                  <a:lumMod val="75000"/>
                </a:schemeClr>
              </a:buClr>
            </a:pPr>
            <a:r>
              <a:rPr lang="hu-HU" sz="1500" b="1" dirty="0" err="1" smtClean="0">
                <a:latin typeface="Open Sans Light"/>
              </a:rPr>
              <a:t>musia</a:t>
            </a:r>
            <a:r>
              <a:rPr lang="hu-HU" sz="1500" b="1" dirty="0" smtClean="0">
                <a:latin typeface="Open Sans Light"/>
              </a:rPr>
              <a:t> </a:t>
            </a:r>
            <a:r>
              <a:rPr lang="hu-HU" sz="1500" b="1" dirty="0" err="1">
                <a:latin typeface="Open Sans Light"/>
              </a:rPr>
              <a:t>byť</a:t>
            </a:r>
            <a:r>
              <a:rPr lang="hu-HU" sz="1500" b="1" dirty="0">
                <a:latin typeface="Open Sans Light"/>
              </a:rPr>
              <a:t> </a:t>
            </a:r>
            <a:r>
              <a:rPr lang="hu-HU" sz="1500" b="1" dirty="0" err="1">
                <a:latin typeface="Open Sans Light"/>
              </a:rPr>
              <a:t>jasne</a:t>
            </a:r>
            <a:r>
              <a:rPr lang="hu-HU" sz="1500" b="1" dirty="0">
                <a:latin typeface="Open Sans Light"/>
              </a:rPr>
              <a:t> </a:t>
            </a:r>
            <a:r>
              <a:rPr lang="hu-HU" sz="1500" b="1" dirty="0" err="1">
                <a:latin typeface="Open Sans Light"/>
              </a:rPr>
              <a:t>opísané</a:t>
            </a:r>
            <a:r>
              <a:rPr lang="hu-HU" sz="1500" b="1" dirty="0">
                <a:latin typeface="Open Sans Light"/>
              </a:rPr>
              <a:t> </a:t>
            </a:r>
            <a:r>
              <a:rPr lang="hu-HU" sz="1500" b="1" dirty="0" err="1">
                <a:latin typeface="Open Sans Light"/>
              </a:rPr>
              <a:t>vo</a:t>
            </a:r>
            <a:r>
              <a:rPr lang="hu-HU" sz="1500" b="1" dirty="0">
                <a:latin typeface="Open Sans Light"/>
              </a:rPr>
              <a:t> </a:t>
            </a:r>
            <a:r>
              <a:rPr lang="hu-HU" sz="1500" b="1" dirty="0" err="1">
                <a:latin typeface="Open Sans Light"/>
              </a:rPr>
              <a:t>formulári</a:t>
            </a:r>
            <a:r>
              <a:rPr lang="hu-HU" sz="1500" b="1" dirty="0">
                <a:latin typeface="Open Sans Light"/>
              </a:rPr>
              <a:t> </a:t>
            </a:r>
            <a:r>
              <a:rPr lang="hu-HU" sz="1500" b="1" dirty="0" err="1">
                <a:latin typeface="Open Sans Light"/>
              </a:rPr>
              <a:t>žiadosti</a:t>
            </a:r>
            <a:r>
              <a:rPr lang="hu-HU" sz="1500" dirty="0">
                <a:latin typeface="Open Sans Light"/>
              </a:rPr>
              <a:t>, </a:t>
            </a:r>
            <a:r>
              <a:rPr lang="hu-HU" sz="1500" dirty="0" err="1">
                <a:latin typeface="Open Sans Light"/>
              </a:rPr>
              <a:t>alebo</a:t>
            </a:r>
            <a:r>
              <a:rPr lang="hu-HU" sz="1500" dirty="0">
                <a:latin typeface="Open Sans Light"/>
              </a:rPr>
              <a:t> </a:t>
            </a:r>
            <a:r>
              <a:rPr lang="hu-HU" sz="1500" dirty="0" err="1">
                <a:latin typeface="Open Sans Light"/>
              </a:rPr>
              <a:t>ak</a:t>
            </a:r>
            <a:r>
              <a:rPr lang="hu-HU" sz="1500" dirty="0">
                <a:latin typeface="Open Sans Light"/>
              </a:rPr>
              <a:t> </a:t>
            </a:r>
            <a:r>
              <a:rPr lang="hu-HU" sz="1500" dirty="0" err="1">
                <a:latin typeface="Open Sans Light"/>
              </a:rPr>
              <a:t>to</a:t>
            </a:r>
            <a:r>
              <a:rPr lang="hu-HU" sz="1500" dirty="0">
                <a:latin typeface="Open Sans Light"/>
              </a:rPr>
              <a:t> </a:t>
            </a:r>
            <a:r>
              <a:rPr lang="hu-HU" sz="1500" dirty="0" err="1">
                <a:latin typeface="Open Sans Light"/>
              </a:rPr>
              <a:t>tak</a:t>
            </a:r>
            <a:r>
              <a:rPr lang="hu-HU" sz="1500" dirty="0">
                <a:latin typeface="Open Sans Light"/>
              </a:rPr>
              <a:t> </a:t>
            </a:r>
            <a:r>
              <a:rPr lang="hu-HU" sz="1500" dirty="0" err="1">
                <a:latin typeface="Open Sans Light"/>
              </a:rPr>
              <a:t>nie</a:t>
            </a:r>
            <a:r>
              <a:rPr lang="hu-HU" sz="1500" dirty="0">
                <a:latin typeface="Open Sans Light"/>
              </a:rPr>
              <a:t> je, </a:t>
            </a:r>
            <a:r>
              <a:rPr lang="hu-HU" sz="1500" dirty="0" err="1">
                <a:latin typeface="Open Sans Light"/>
              </a:rPr>
              <a:t>musia</a:t>
            </a:r>
            <a:r>
              <a:rPr lang="hu-HU" sz="1500" dirty="0">
                <a:latin typeface="Open Sans Light"/>
              </a:rPr>
              <a:t> </a:t>
            </a:r>
            <a:r>
              <a:rPr lang="hu-HU" sz="1500" dirty="0" err="1">
                <a:latin typeface="Open Sans Light"/>
              </a:rPr>
              <a:t>byť</a:t>
            </a:r>
            <a:r>
              <a:rPr lang="hu-HU" sz="1500" dirty="0">
                <a:latin typeface="Open Sans Light"/>
              </a:rPr>
              <a:t> </a:t>
            </a:r>
            <a:r>
              <a:rPr lang="hu-HU" sz="1500" dirty="0" err="1">
                <a:latin typeface="Open Sans Light"/>
              </a:rPr>
              <a:t>odsúhlasené</a:t>
            </a:r>
            <a:r>
              <a:rPr lang="hu-HU" sz="1500" dirty="0">
                <a:latin typeface="Open Sans Light"/>
              </a:rPr>
              <a:t> MA/JS v </a:t>
            </a:r>
            <a:r>
              <a:rPr lang="hu-HU" sz="1500" dirty="0" err="1">
                <a:latin typeface="Open Sans Light"/>
              </a:rPr>
              <a:t>súlade</a:t>
            </a:r>
            <a:r>
              <a:rPr lang="hu-HU" sz="1500" dirty="0">
                <a:latin typeface="Open Sans Light"/>
              </a:rPr>
              <a:t> s </a:t>
            </a:r>
            <a:r>
              <a:rPr lang="hu-HU" sz="1500" dirty="0" err="1">
                <a:latin typeface="Open Sans Light"/>
              </a:rPr>
              <a:t>pravidlami</a:t>
            </a:r>
            <a:r>
              <a:rPr lang="hu-HU" sz="1500" dirty="0">
                <a:latin typeface="Open Sans Light"/>
              </a:rPr>
              <a:t> pre </a:t>
            </a:r>
            <a:r>
              <a:rPr lang="hu-HU" sz="1500" dirty="0" err="1">
                <a:latin typeface="Open Sans Light"/>
              </a:rPr>
              <a:t>zmeny</a:t>
            </a:r>
            <a:r>
              <a:rPr lang="hu-HU" sz="1500" dirty="0">
                <a:latin typeface="Open Sans Light"/>
              </a:rPr>
              <a:t>;</a:t>
            </a:r>
          </a:p>
          <a:p>
            <a:pPr algn="just">
              <a:spcBef>
                <a:spcPts val="600"/>
              </a:spcBef>
              <a:buClr>
                <a:schemeClr val="accent1">
                  <a:lumMod val="75000"/>
                </a:schemeClr>
              </a:buClr>
            </a:pPr>
            <a:r>
              <a:rPr lang="hu-HU" sz="1500" dirty="0" err="1" smtClean="0">
                <a:latin typeface="Open Sans Light"/>
              </a:rPr>
              <a:t>pri</a:t>
            </a:r>
            <a:r>
              <a:rPr lang="hu-HU" sz="1500" dirty="0" smtClean="0">
                <a:latin typeface="Open Sans Light"/>
              </a:rPr>
              <a:t> </a:t>
            </a:r>
            <a:r>
              <a:rPr lang="hu-HU" sz="1500" dirty="0" err="1">
                <a:latin typeface="Open Sans Light"/>
              </a:rPr>
              <a:t>plnom</a:t>
            </a:r>
            <a:r>
              <a:rPr lang="hu-HU" sz="1500" dirty="0">
                <a:latin typeface="Open Sans Light"/>
              </a:rPr>
              <a:t> </a:t>
            </a:r>
            <a:r>
              <a:rPr lang="hu-HU" sz="1500" dirty="0" err="1">
                <a:latin typeface="Open Sans Light"/>
              </a:rPr>
              <a:t>dodržaní</a:t>
            </a:r>
            <a:r>
              <a:rPr lang="hu-HU" sz="1500" dirty="0">
                <a:latin typeface="Open Sans Light"/>
              </a:rPr>
              <a:t> </a:t>
            </a:r>
            <a:r>
              <a:rPr lang="hu-HU" sz="1500" b="1" dirty="0" err="1">
                <a:latin typeface="Open Sans Light"/>
              </a:rPr>
              <a:t>pravidiel</a:t>
            </a:r>
            <a:r>
              <a:rPr lang="hu-HU" sz="1500" b="1" dirty="0">
                <a:latin typeface="Open Sans Light"/>
              </a:rPr>
              <a:t> </a:t>
            </a:r>
            <a:r>
              <a:rPr lang="hu-HU" sz="1500" b="1" dirty="0" err="1">
                <a:latin typeface="Open Sans Light"/>
              </a:rPr>
              <a:t>verejného</a:t>
            </a:r>
            <a:r>
              <a:rPr lang="hu-HU" sz="1500" b="1" dirty="0">
                <a:latin typeface="Open Sans Light"/>
              </a:rPr>
              <a:t> </a:t>
            </a:r>
            <a:r>
              <a:rPr lang="hu-HU" sz="1500" b="1" dirty="0" err="1">
                <a:latin typeface="Open Sans Light"/>
              </a:rPr>
              <a:t>obstarávania</a:t>
            </a:r>
            <a:r>
              <a:rPr lang="hu-HU" sz="1500" b="1" dirty="0">
                <a:latin typeface="Open Sans Light"/>
              </a:rPr>
              <a:t>;</a:t>
            </a:r>
          </a:p>
          <a:p>
            <a:pPr algn="just">
              <a:spcBef>
                <a:spcPts val="600"/>
              </a:spcBef>
              <a:buClr>
                <a:schemeClr val="accent1">
                  <a:lumMod val="75000"/>
                </a:schemeClr>
              </a:buClr>
            </a:pPr>
            <a:r>
              <a:rPr lang="hu-HU" sz="1500" dirty="0" err="1" smtClean="0">
                <a:latin typeface="Open Sans Light"/>
              </a:rPr>
              <a:t>musí</a:t>
            </a:r>
            <a:r>
              <a:rPr lang="hu-HU" sz="1500" dirty="0" smtClean="0">
                <a:latin typeface="Open Sans Light"/>
              </a:rPr>
              <a:t> </a:t>
            </a:r>
            <a:r>
              <a:rPr lang="hu-HU" sz="1500" dirty="0" err="1">
                <a:latin typeface="Open Sans Light"/>
              </a:rPr>
              <a:t>dodržiavať</a:t>
            </a:r>
            <a:r>
              <a:rPr lang="hu-HU" sz="1500" dirty="0">
                <a:latin typeface="Open Sans Light"/>
              </a:rPr>
              <a:t> </a:t>
            </a:r>
            <a:r>
              <a:rPr lang="hu-HU" sz="1500" b="1" dirty="0" err="1">
                <a:latin typeface="Open Sans Light"/>
              </a:rPr>
              <a:t>základné</a:t>
            </a:r>
            <a:r>
              <a:rPr lang="hu-HU" sz="1500" b="1" dirty="0">
                <a:latin typeface="Open Sans Light"/>
              </a:rPr>
              <a:t> </a:t>
            </a:r>
            <a:r>
              <a:rPr lang="hu-HU" sz="1500" b="1" dirty="0" err="1">
                <a:latin typeface="Open Sans Light"/>
              </a:rPr>
              <a:t>zásady</a:t>
            </a:r>
            <a:r>
              <a:rPr lang="hu-HU" sz="1500" b="1" dirty="0">
                <a:latin typeface="Open Sans Light"/>
              </a:rPr>
              <a:t> </a:t>
            </a:r>
            <a:r>
              <a:rPr lang="hu-HU" sz="1500" b="1" dirty="0" err="1">
                <a:latin typeface="Open Sans Light"/>
              </a:rPr>
              <a:t>transparentnosti</a:t>
            </a:r>
            <a:r>
              <a:rPr lang="hu-HU" sz="1500" b="1" dirty="0">
                <a:latin typeface="Open Sans Light"/>
              </a:rPr>
              <a:t>, </a:t>
            </a:r>
            <a:r>
              <a:rPr lang="hu-HU" sz="1500" b="1" dirty="0" err="1">
                <a:latin typeface="Open Sans Light"/>
              </a:rPr>
              <a:t>trvalo</a:t>
            </a:r>
            <a:r>
              <a:rPr lang="hu-HU" sz="1500" b="1" dirty="0">
                <a:latin typeface="Open Sans Light"/>
              </a:rPr>
              <a:t> </a:t>
            </a:r>
            <a:r>
              <a:rPr lang="hu-HU" sz="1500" b="1" dirty="0" err="1">
                <a:latin typeface="Open Sans Light"/>
              </a:rPr>
              <a:t>udržateľného</a:t>
            </a:r>
            <a:r>
              <a:rPr lang="hu-HU" sz="1500" b="1" dirty="0">
                <a:latin typeface="Open Sans Light"/>
              </a:rPr>
              <a:t> </a:t>
            </a:r>
            <a:r>
              <a:rPr lang="hu-HU" sz="1500" b="1" dirty="0" err="1">
                <a:latin typeface="Open Sans Light"/>
              </a:rPr>
              <a:t>rozvoja</a:t>
            </a:r>
            <a:r>
              <a:rPr lang="hu-HU" sz="1500" b="1" dirty="0">
                <a:latin typeface="Open Sans Light"/>
              </a:rPr>
              <a:t>, </a:t>
            </a:r>
            <a:r>
              <a:rPr lang="hu-HU" sz="1500" b="1" dirty="0" err="1">
                <a:latin typeface="Open Sans Light"/>
              </a:rPr>
              <a:t>nediskriminácie</a:t>
            </a:r>
            <a:r>
              <a:rPr lang="hu-HU" sz="1500" b="1" dirty="0">
                <a:latin typeface="Open Sans Light"/>
              </a:rPr>
              <a:t> a </a:t>
            </a:r>
            <a:r>
              <a:rPr lang="hu-HU" sz="1500" b="1" dirty="0" err="1">
                <a:latin typeface="Open Sans Light"/>
              </a:rPr>
              <a:t>rovnakého</a:t>
            </a:r>
            <a:r>
              <a:rPr lang="hu-HU" sz="1500" b="1" dirty="0">
                <a:latin typeface="Open Sans Light"/>
              </a:rPr>
              <a:t> </a:t>
            </a:r>
            <a:r>
              <a:rPr lang="hu-HU" sz="1500" b="1" dirty="0" err="1">
                <a:latin typeface="Open Sans Light"/>
              </a:rPr>
              <a:t>zaobchádzania</a:t>
            </a:r>
            <a:r>
              <a:rPr lang="hu-HU" sz="1500" b="1" dirty="0">
                <a:latin typeface="Open Sans Light"/>
              </a:rPr>
              <a:t>;</a:t>
            </a:r>
          </a:p>
          <a:p>
            <a:pPr algn="just">
              <a:spcBef>
                <a:spcPts val="600"/>
              </a:spcBef>
              <a:buClr>
                <a:schemeClr val="accent1">
                  <a:lumMod val="75000"/>
                </a:schemeClr>
              </a:buClr>
            </a:pPr>
            <a:r>
              <a:rPr lang="hu-HU" sz="1500" dirty="0" err="1" smtClean="0">
                <a:latin typeface="Open Sans Light"/>
              </a:rPr>
              <a:t>nemôže</a:t>
            </a:r>
            <a:r>
              <a:rPr lang="hu-HU" sz="1500" dirty="0" smtClean="0">
                <a:latin typeface="Open Sans Light"/>
              </a:rPr>
              <a:t> </a:t>
            </a:r>
            <a:r>
              <a:rPr lang="hu-HU" sz="1500" dirty="0" err="1">
                <a:latin typeface="Open Sans Light"/>
              </a:rPr>
              <a:t>sa</a:t>
            </a:r>
            <a:r>
              <a:rPr lang="hu-HU" sz="1500" dirty="0">
                <a:latin typeface="Open Sans Light"/>
              </a:rPr>
              <a:t> </a:t>
            </a:r>
            <a:r>
              <a:rPr lang="hu-HU" sz="1500" dirty="0" smtClean="0">
                <a:latin typeface="Open Sans Light"/>
              </a:rPr>
              <a:t> </a:t>
            </a:r>
            <a:r>
              <a:rPr lang="hu-HU" sz="1500" dirty="0" err="1" smtClean="0">
                <a:latin typeface="Open Sans Light"/>
              </a:rPr>
              <a:t>vzťahovať</a:t>
            </a:r>
            <a:r>
              <a:rPr lang="hu-HU" sz="1500" dirty="0" smtClean="0">
                <a:latin typeface="Open Sans Light"/>
              </a:rPr>
              <a:t> </a:t>
            </a:r>
            <a:r>
              <a:rPr lang="hu-HU" sz="1500" dirty="0">
                <a:latin typeface="Open Sans Light"/>
              </a:rPr>
              <a:t>na </a:t>
            </a:r>
            <a:r>
              <a:rPr lang="hu-HU" sz="1500" b="1" dirty="0" err="1">
                <a:latin typeface="Open Sans Light"/>
              </a:rPr>
              <a:t>položky</a:t>
            </a:r>
            <a:r>
              <a:rPr lang="hu-HU" sz="1500" b="1" dirty="0">
                <a:latin typeface="Open Sans Light"/>
              </a:rPr>
              <a:t>, </a:t>
            </a:r>
            <a:r>
              <a:rPr lang="hu-HU" sz="1500" b="1" dirty="0" err="1">
                <a:latin typeface="Open Sans Light"/>
              </a:rPr>
              <a:t>ktoré</a:t>
            </a:r>
            <a:r>
              <a:rPr lang="hu-HU" sz="1500" b="1" dirty="0">
                <a:latin typeface="Open Sans Light"/>
              </a:rPr>
              <a:t> </a:t>
            </a:r>
            <a:r>
              <a:rPr lang="hu-HU" sz="1500" b="1" dirty="0" err="1">
                <a:latin typeface="Open Sans Light"/>
              </a:rPr>
              <a:t>už</a:t>
            </a:r>
            <a:r>
              <a:rPr lang="hu-HU" sz="1500" b="1" dirty="0">
                <a:latin typeface="Open Sans Light"/>
              </a:rPr>
              <a:t> </a:t>
            </a:r>
            <a:r>
              <a:rPr lang="hu-HU" sz="1500" b="1" dirty="0" err="1">
                <a:latin typeface="Open Sans Light"/>
              </a:rPr>
              <a:t>boli</a:t>
            </a:r>
            <a:r>
              <a:rPr lang="hu-HU" sz="1500" b="1" dirty="0">
                <a:latin typeface="Open Sans Light"/>
              </a:rPr>
              <a:t> </a:t>
            </a:r>
            <a:r>
              <a:rPr lang="hu-HU" sz="1500" b="1" dirty="0" err="1">
                <a:latin typeface="Open Sans Light"/>
              </a:rPr>
              <a:t>financované</a:t>
            </a:r>
            <a:r>
              <a:rPr lang="hu-HU" sz="1500" b="1" dirty="0">
                <a:latin typeface="Open Sans Light"/>
              </a:rPr>
              <a:t> </a:t>
            </a:r>
            <a:r>
              <a:rPr lang="hu-HU" sz="1500" dirty="0">
                <a:latin typeface="Open Sans Light"/>
              </a:rPr>
              <a:t>z </a:t>
            </a:r>
            <a:r>
              <a:rPr lang="hu-HU" sz="1500" dirty="0" err="1">
                <a:latin typeface="Open Sans Light"/>
              </a:rPr>
              <a:t>iných</a:t>
            </a:r>
            <a:r>
              <a:rPr lang="hu-HU" sz="1500" dirty="0">
                <a:latin typeface="Open Sans Light"/>
              </a:rPr>
              <a:t> </a:t>
            </a:r>
            <a:r>
              <a:rPr lang="hu-HU" sz="1500" dirty="0" err="1">
                <a:latin typeface="Open Sans Light"/>
              </a:rPr>
              <a:t>dotácií</a:t>
            </a:r>
            <a:r>
              <a:rPr lang="hu-HU" sz="1500" dirty="0">
                <a:latin typeface="Open Sans Light"/>
              </a:rPr>
              <a:t>;</a:t>
            </a:r>
          </a:p>
          <a:p>
            <a:pPr algn="just">
              <a:spcBef>
                <a:spcPts val="600"/>
              </a:spcBef>
              <a:buClr>
                <a:schemeClr val="accent1">
                  <a:lumMod val="75000"/>
                </a:schemeClr>
              </a:buClr>
            </a:pPr>
            <a:r>
              <a:rPr lang="hu-HU" sz="1500" dirty="0" err="1" smtClean="0">
                <a:latin typeface="Open Sans Light"/>
              </a:rPr>
              <a:t>musia</a:t>
            </a:r>
            <a:r>
              <a:rPr lang="hu-HU" sz="1500" dirty="0" smtClean="0">
                <a:latin typeface="Open Sans Light"/>
              </a:rPr>
              <a:t> </a:t>
            </a:r>
            <a:r>
              <a:rPr lang="hu-HU" sz="1500" dirty="0" err="1">
                <a:latin typeface="Open Sans Light"/>
              </a:rPr>
              <a:t>sa</a:t>
            </a:r>
            <a:r>
              <a:rPr lang="hu-HU" sz="1500" dirty="0">
                <a:latin typeface="Open Sans Light"/>
              </a:rPr>
              <a:t> </a:t>
            </a:r>
            <a:r>
              <a:rPr lang="hu-HU" sz="1500" dirty="0" err="1">
                <a:latin typeface="Open Sans Light"/>
              </a:rPr>
              <a:t>dodržiavať</a:t>
            </a:r>
            <a:r>
              <a:rPr lang="hu-HU" sz="1500" dirty="0">
                <a:latin typeface="Open Sans Light"/>
              </a:rPr>
              <a:t> </a:t>
            </a:r>
            <a:r>
              <a:rPr lang="hu-HU" sz="1500" dirty="0" err="1">
                <a:latin typeface="Open Sans Light"/>
              </a:rPr>
              <a:t>príslušné</a:t>
            </a:r>
            <a:r>
              <a:rPr lang="hu-HU" sz="1500" dirty="0">
                <a:latin typeface="Open Sans Light"/>
              </a:rPr>
              <a:t> </a:t>
            </a:r>
            <a:r>
              <a:rPr lang="hu-HU" sz="1500" dirty="0" err="1">
                <a:latin typeface="Open Sans Light"/>
              </a:rPr>
              <a:t>požiadavky</a:t>
            </a:r>
            <a:r>
              <a:rPr lang="hu-HU" sz="1500" dirty="0">
                <a:latin typeface="Open Sans Light"/>
              </a:rPr>
              <a:t> na </a:t>
            </a:r>
            <a:r>
              <a:rPr lang="hu-HU" sz="1500" dirty="0" err="1">
                <a:latin typeface="Open Sans Light"/>
              </a:rPr>
              <a:t>publicitu</a:t>
            </a:r>
            <a:r>
              <a:rPr lang="hu-HU" sz="1500" dirty="0">
                <a:latin typeface="Open Sans Light"/>
              </a:rPr>
              <a:t> v </a:t>
            </a:r>
            <a:r>
              <a:rPr lang="hu-HU" sz="1500" dirty="0" err="1">
                <a:latin typeface="Open Sans Light"/>
              </a:rPr>
              <a:t>súlade</a:t>
            </a:r>
            <a:r>
              <a:rPr lang="hu-HU" sz="1500" dirty="0">
                <a:latin typeface="Open Sans Light"/>
              </a:rPr>
              <a:t> s </a:t>
            </a:r>
            <a:r>
              <a:rPr lang="hu-HU" sz="1500" b="1" dirty="0" err="1">
                <a:latin typeface="Open Sans Light"/>
              </a:rPr>
              <a:t>príručkou</a:t>
            </a:r>
            <a:r>
              <a:rPr lang="hu-HU" sz="1500" b="1" dirty="0">
                <a:latin typeface="Open Sans Light"/>
              </a:rPr>
              <a:t> o </a:t>
            </a:r>
            <a:r>
              <a:rPr lang="en-GB" sz="1500" b="1" dirty="0" smtClean="0">
                <a:latin typeface="Open Sans Light"/>
              </a:rPr>
              <a:t>Vi</a:t>
            </a:r>
            <a:r>
              <a:rPr lang="hu-HU" sz="1500" b="1" dirty="0">
                <a:latin typeface="Open Sans Light"/>
              </a:rPr>
              <a:t>z</a:t>
            </a:r>
            <a:r>
              <a:rPr lang="en-GB" sz="1500" b="1" dirty="0" err="1" smtClean="0">
                <a:latin typeface="Open Sans Light"/>
              </a:rPr>
              <a:t>ibilit</a:t>
            </a:r>
            <a:r>
              <a:rPr lang="hu-HU" sz="1500" b="1" dirty="0" smtClean="0">
                <a:latin typeface="Open Sans Light"/>
              </a:rPr>
              <a:t>e;</a:t>
            </a:r>
            <a:endParaRPr lang="hu-HU" sz="1500" b="1" dirty="0">
              <a:latin typeface="Open Sans Light"/>
            </a:endParaRPr>
          </a:p>
          <a:p>
            <a:pPr algn="just">
              <a:spcBef>
                <a:spcPts val="600"/>
              </a:spcBef>
              <a:buClr>
                <a:schemeClr val="accent1">
                  <a:lumMod val="75000"/>
                </a:schemeClr>
              </a:buClr>
            </a:pPr>
            <a:r>
              <a:rPr lang="hu-HU" sz="1500" dirty="0" err="1" smtClean="0">
                <a:latin typeface="Open Sans Light"/>
              </a:rPr>
              <a:t>kontrolóri</a:t>
            </a:r>
            <a:r>
              <a:rPr lang="hu-HU" sz="1500" dirty="0" smtClean="0">
                <a:latin typeface="Open Sans Light"/>
              </a:rPr>
              <a:t> </a:t>
            </a:r>
            <a:r>
              <a:rPr lang="hu-HU" sz="1500" dirty="0" err="1">
                <a:latin typeface="Open Sans Light"/>
              </a:rPr>
              <a:t>vo</a:t>
            </a:r>
            <a:r>
              <a:rPr lang="hu-HU" sz="1500" dirty="0">
                <a:latin typeface="Open Sans Light"/>
              </a:rPr>
              <a:t> </a:t>
            </a:r>
            <a:r>
              <a:rPr lang="hu-HU" sz="1500" dirty="0" err="1">
                <a:latin typeface="Open Sans Light"/>
              </a:rPr>
              <a:t>všetkých</a:t>
            </a:r>
            <a:r>
              <a:rPr lang="hu-HU" sz="1500" dirty="0">
                <a:latin typeface="Open Sans Light"/>
              </a:rPr>
              <a:t> </a:t>
            </a:r>
            <a:r>
              <a:rPr lang="hu-HU" sz="1500" dirty="0" err="1">
                <a:latin typeface="Open Sans Light"/>
              </a:rPr>
              <a:t>prípadoch</a:t>
            </a:r>
            <a:r>
              <a:rPr lang="hu-HU" sz="1500" dirty="0">
                <a:latin typeface="Open Sans Light"/>
              </a:rPr>
              <a:t> </a:t>
            </a:r>
            <a:r>
              <a:rPr lang="hu-HU" sz="1500" dirty="0" err="1">
                <a:latin typeface="Open Sans Light"/>
              </a:rPr>
              <a:t>kontrolujú</a:t>
            </a:r>
            <a:r>
              <a:rPr lang="hu-HU" sz="1500" dirty="0">
                <a:latin typeface="Open Sans Light"/>
              </a:rPr>
              <a:t> </a:t>
            </a:r>
            <a:r>
              <a:rPr lang="hu-HU" sz="1500" b="1" dirty="0" err="1">
                <a:latin typeface="Open Sans Light"/>
              </a:rPr>
              <a:t>súlad</a:t>
            </a:r>
            <a:r>
              <a:rPr lang="hu-HU" sz="1500" b="1" dirty="0">
                <a:latin typeface="Open Sans Light"/>
              </a:rPr>
              <a:t> s </a:t>
            </a:r>
            <a:r>
              <a:rPr lang="hu-HU" sz="1500" b="1" dirty="0" err="1">
                <a:latin typeface="Open Sans Light"/>
              </a:rPr>
              <a:t>trhovými</a:t>
            </a:r>
            <a:r>
              <a:rPr lang="hu-HU" sz="1500" b="1" dirty="0">
                <a:latin typeface="Open Sans Light"/>
              </a:rPr>
              <a:t> </a:t>
            </a:r>
            <a:r>
              <a:rPr lang="hu-HU" sz="1500" b="1" dirty="0" err="1">
                <a:latin typeface="Open Sans Light"/>
              </a:rPr>
              <a:t>cenami</a:t>
            </a:r>
            <a:r>
              <a:rPr lang="hu-HU" sz="1500" b="1" dirty="0">
                <a:latin typeface="Open Sans Light"/>
              </a:rPr>
              <a:t>.</a:t>
            </a:r>
            <a:r>
              <a:rPr lang="hu-HU" sz="1500" dirty="0">
                <a:latin typeface="Open Sans Light"/>
              </a:rPr>
              <a:t> V </a:t>
            </a:r>
            <a:r>
              <a:rPr lang="hu-HU" sz="1500" dirty="0" err="1">
                <a:latin typeface="Open Sans Light"/>
              </a:rPr>
              <a:t>prípade</a:t>
            </a:r>
            <a:r>
              <a:rPr lang="hu-HU" sz="1500" dirty="0">
                <a:latin typeface="Open Sans Light"/>
              </a:rPr>
              <a:t>, </a:t>
            </a:r>
            <a:r>
              <a:rPr lang="hu-HU" sz="1500" dirty="0" err="1">
                <a:latin typeface="Open Sans Light"/>
              </a:rPr>
              <a:t>že</a:t>
            </a:r>
            <a:r>
              <a:rPr lang="hu-HU" sz="1500" dirty="0">
                <a:latin typeface="Open Sans Light"/>
              </a:rPr>
              <a:t> </a:t>
            </a:r>
            <a:r>
              <a:rPr lang="hu-HU" sz="1500" dirty="0" err="1">
                <a:latin typeface="Open Sans Light"/>
              </a:rPr>
              <a:t>súlad</a:t>
            </a:r>
            <a:r>
              <a:rPr lang="hu-HU" sz="1500" dirty="0">
                <a:latin typeface="Open Sans Light"/>
              </a:rPr>
              <a:t> </a:t>
            </a:r>
            <a:r>
              <a:rPr lang="hu-HU" sz="1500" dirty="0" err="1">
                <a:latin typeface="Open Sans Light"/>
              </a:rPr>
              <a:t>nie</a:t>
            </a:r>
            <a:r>
              <a:rPr lang="hu-HU" sz="1500" dirty="0">
                <a:latin typeface="Open Sans Light"/>
              </a:rPr>
              <a:t> je </a:t>
            </a:r>
            <a:r>
              <a:rPr lang="hu-HU" sz="1500" dirty="0" err="1">
                <a:latin typeface="Open Sans Light"/>
              </a:rPr>
              <a:t>zabezpečený</a:t>
            </a:r>
            <a:r>
              <a:rPr lang="hu-HU" sz="1500" dirty="0">
                <a:latin typeface="Open Sans Light"/>
              </a:rPr>
              <a:t>, </a:t>
            </a:r>
            <a:r>
              <a:rPr lang="hu-HU" sz="1500" dirty="0" err="1">
                <a:latin typeface="Open Sans Light"/>
              </a:rPr>
              <a:t>príslušná</a:t>
            </a:r>
            <a:r>
              <a:rPr lang="hu-HU" sz="1500" dirty="0">
                <a:latin typeface="Open Sans Light"/>
              </a:rPr>
              <a:t> suma </a:t>
            </a:r>
            <a:r>
              <a:rPr lang="hu-HU" sz="1500" dirty="0" err="1">
                <a:latin typeface="Open Sans Light"/>
              </a:rPr>
              <a:t>sa</a:t>
            </a:r>
            <a:r>
              <a:rPr lang="hu-HU" sz="1500" dirty="0">
                <a:latin typeface="Open Sans Light"/>
              </a:rPr>
              <a:t> </a:t>
            </a:r>
            <a:r>
              <a:rPr lang="hu-HU" sz="1500" dirty="0" err="1">
                <a:latin typeface="Open Sans Light"/>
              </a:rPr>
              <a:t>odpočíta</a:t>
            </a:r>
            <a:r>
              <a:rPr lang="hu-HU" sz="1500" dirty="0">
                <a:latin typeface="Open Sans Light"/>
              </a:rPr>
              <a:t>;</a:t>
            </a:r>
          </a:p>
          <a:p>
            <a:pPr algn="just">
              <a:spcBef>
                <a:spcPts val="600"/>
              </a:spcBef>
              <a:buClr>
                <a:schemeClr val="accent1">
                  <a:lumMod val="75000"/>
                </a:schemeClr>
              </a:buClr>
            </a:pPr>
            <a:r>
              <a:rPr lang="hu-HU" sz="1500" dirty="0" err="1" smtClean="0">
                <a:latin typeface="Open Sans Light"/>
              </a:rPr>
              <a:t>nemôžu</a:t>
            </a:r>
            <a:r>
              <a:rPr lang="hu-HU" sz="1500" dirty="0" smtClean="0">
                <a:latin typeface="Open Sans Light"/>
              </a:rPr>
              <a:t> </a:t>
            </a:r>
            <a:r>
              <a:rPr lang="hu-HU" sz="1500" dirty="0" err="1">
                <a:latin typeface="Open Sans Light"/>
              </a:rPr>
              <a:t>byť</a:t>
            </a:r>
            <a:r>
              <a:rPr lang="hu-HU" sz="1500" dirty="0">
                <a:latin typeface="Open Sans Light"/>
              </a:rPr>
              <a:t> </a:t>
            </a:r>
            <a:r>
              <a:rPr lang="hu-HU" sz="1500" b="1" dirty="0" err="1">
                <a:latin typeface="Open Sans Light"/>
              </a:rPr>
              <a:t>zakúpené</a:t>
            </a:r>
            <a:r>
              <a:rPr lang="hu-HU" sz="1500" b="1" dirty="0">
                <a:latin typeface="Open Sans Light"/>
              </a:rPr>
              <a:t> </a:t>
            </a:r>
            <a:r>
              <a:rPr lang="hu-HU" sz="1500" b="1" dirty="0" err="1">
                <a:latin typeface="Open Sans Light"/>
              </a:rPr>
              <a:t>alebo</a:t>
            </a:r>
            <a:r>
              <a:rPr lang="hu-HU" sz="1500" b="1" dirty="0">
                <a:latin typeface="Open Sans Light"/>
              </a:rPr>
              <a:t> </a:t>
            </a:r>
            <a:r>
              <a:rPr lang="hu-HU" sz="1500" b="1" dirty="0" err="1">
                <a:latin typeface="Open Sans Light"/>
              </a:rPr>
              <a:t>prenajaté</a:t>
            </a:r>
            <a:r>
              <a:rPr lang="hu-HU" sz="1500" b="1" dirty="0">
                <a:latin typeface="Open Sans Light"/>
              </a:rPr>
              <a:t> </a:t>
            </a:r>
            <a:r>
              <a:rPr lang="hu-HU" sz="1500" b="1" dirty="0" err="1">
                <a:latin typeface="Open Sans Light"/>
              </a:rPr>
              <a:t>od</a:t>
            </a:r>
            <a:r>
              <a:rPr lang="hu-HU" sz="1500" b="1" dirty="0">
                <a:latin typeface="Open Sans Light"/>
              </a:rPr>
              <a:t> </a:t>
            </a:r>
            <a:r>
              <a:rPr lang="hu-HU" sz="1500" b="1" dirty="0" err="1">
                <a:latin typeface="Open Sans Light"/>
              </a:rPr>
              <a:t>iného</a:t>
            </a:r>
            <a:r>
              <a:rPr lang="hu-HU" sz="1500" b="1" dirty="0">
                <a:latin typeface="Open Sans Light"/>
              </a:rPr>
              <a:t> </a:t>
            </a:r>
            <a:r>
              <a:rPr lang="hu-HU" sz="1500" b="1" dirty="0" err="1">
                <a:latin typeface="Open Sans Light"/>
              </a:rPr>
              <a:t>partnera</a:t>
            </a:r>
            <a:r>
              <a:rPr lang="hu-HU" sz="1500" dirty="0">
                <a:latin typeface="Open Sans Light"/>
              </a:rPr>
              <a:t> v </a:t>
            </a:r>
            <a:r>
              <a:rPr lang="hu-HU" sz="1500" dirty="0" err="1">
                <a:latin typeface="Open Sans Light"/>
              </a:rPr>
              <a:t>rámci</a:t>
            </a:r>
            <a:r>
              <a:rPr lang="hu-HU" sz="1500" dirty="0">
                <a:latin typeface="Open Sans Light"/>
              </a:rPr>
              <a:t> </a:t>
            </a:r>
            <a:r>
              <a:rPr lang="hu-HU" sz="1500" dirty="0" err="1">
                <a:latin typeface="Open Sans Light"/>
              </a:rPr>
              <a:t>toho</a:t>
            </a:r>
            <a:r>
              <a:rPr lang="hu-HU" sz="1500" dirty="0">
                <a:latin typeface="Open Sans Light"/>
              </a:rPr>
              <a:t> </a:t>
            </a:r>
            <a:r>
              <a:rPr lang="hu-HU" sz="1500" dirty="0" err="1">
                <a:latin typeface="Open Sans Light"/>
              </a:rPr>
              <a:t>istého</a:t>
            </a:r>
            <a:r>
              <a:rPr lang="hu-HU" sz="1500" dirty="0">
                <a:latin typeface="Open Sans Light"/>
              </a:rPr>
              <a:t> </a:t>
            </a:r>
            <a:r>
              <a:rPr lang="hu-HU" sz="1500" dirty="0" err="1">
                <a:latin typeface="Open Sans Light"/>
              </a:rPr>
              <a:t>projektu</a:t>
            </a:r>
            <a:r>
              <a:rPr lang="hu-HU" sz="1500" dirty="0">
                <a:latin typeface="Open Sans Light"/>
              </a:rPr>
              <a:t>;</a:t>
            </a:r>
          </a:p>
          <a:p>
            <a:pPr algn="just">
              <a:spcBef>
                <a:spcPts val="600"/>
              </a:spcBef>
              <a:buClr>
                <a:schemeClr val="accent1">
                  <a:lumMod val="75000"/>
                </a:schemeClr>
              </a:buClr>
            </a:pPr>
            <a:r>
              <a:rPr lang="hu-HU" sz="1500" b="1" dirty="0" err="1" smtClean="0">
                <a:latin typeface="Open Sans Light"/>
              </a:rPr>
              <a:t>Zariadenie</a:t>
            </a:r>
            <a:r>
              <a:rPr lang="hu-HU" sz="1500" b="1" dirty="0" smtClean="0">
                <a:latin typeface="Open Sans Light"/>
              </a:rPr>
              <a:t> </a:t>
            </a:r>
            <a:r>
              <a:rPr lang="hu-HU" sz="1500" b="1" dirty="0">
                <a:latin typeface="Open Sans Light"/>
              </a:rPr>
              <a:t>z </a:t>
            </a:r>
            <a:r>
              <a:rPr lang="hu-HU" sz="1500" b="1" dirty="0" err="1">
                <a:latin typeface="Open Sans Light"/>
              </a:rPr>
              <a:t>druhej</a:t>
            </a:r>
            <a:r>
              <a:rPr lang="hu-HU" sz="1500" b="1" dirty="0">
                <a:latin typeface="Open Sans Light"/>
              </a:rPr>
              <a:t> </a:t>
            </a:r>
            <a:r>
              <a:rPr lang="hu-HU" sz="1500" b="1" dirty="0" err="1">
                <a:latin typeface="Open Sans Light"/>
              </a:rPr>
              <a:t>ruky</a:t>
            </a:r>
            <a:r>
              <a:rPr lang="hu-HU" sz="1500" b="1" dirty="0">
                <a:latin typeface="Open Sans Light"/>
              </a:rPr>
              <a:t> </a:t>
            </a:r>
            <a:r>
              <a:rPr lang="hu-HU" sz="1500" dirty="0" err="1">
                <a:latin typeface="Open Sans Light"/>
              </a:rPr>
              <a:t>sa</a:t>
            </a:r>
            <a:r>
              <a:rPr lang="hu-HU" sz="1500" dirty="0">
                <a:latin typeface="Open Sans Light"/>
              </a:rPr>
              <a:t> </a:t>
            </a:r>
            <a:r>
              <a:rPr lang="hu-HU" sz="1500" dirty="0" err="1">
                <a:latin typeface="Open Sans Light"/>
              </a:rPr>
              <a:t>môže</a:t>
            </a:r>
            <a:r>
              <a:rPr lang="hu-HU" sz="1500" dirty="0">
                <a:latin typeface="Open Sans Light"/>
              </a:rPr>
              <a:t> </a:t>
            </a:r>
            <a:r>
              <a:rPr lang="hu-HU" sz="1500" dirty="0" err="1">
                <a:latin typeface="Open Sans Light"/>
              </a:rPr>
              <a:t>zakúpiť</a:t>
            </a:r>
            <a:r>
              <a:rPr lang="hu-HU" sz="1500" dirty="0">
                <a:latin typeface="Open Sans Light"/>
              </a:rPr>
              <a:t> len v </a:t>
            </a:r>
            <a:r>
              <a:rPr lang="hu-HU" sz="1500" dirty="0" err="1">
                <a:latin typeface="Open Sans Light"/>
              </a:rPr>
              <a:t>osobitných</a:t>
            </a:r>
            <a:r>
              <a:rPr lang="hu-HU" sz="1500" dirty="0">
                <a:latin typeface="Open Sans Light"/>
              </a:rPr>
              <a:t> a </a:t>
            </a:r>
            <a:r>
              <a:rPr lang="hu-HU" sz="1500" dirty="0" err="1">
                <a:latin typeface="Open Sans Light"/>
              </a:rPr>
              <a:t>dobre</a:t>
            </a:r>
            <a:r>
              <a:rPr lang="hu-HU" sz="1500" dirty="0">
                <a:latin typeface="Open Sans Light"/>
              </a:rPr>
              <a:t> </a:t>
            </a:r>
            <a:r>
              <a:rPr lang="hu-HU" sz="1500" dirty="0" err="1">
                <a:latin typeface="Open Sans Light"/>
              </a:rPr>
              <a:t>odôvodnených</a:t>
            </a:r>
            <a:r>
              <a:rPr lang="hu-HU" sz="1500" dirty="0">
                <a:latin typeface="Open Sans Light"/>
              </a:rPr>
              <a:t> </a:t>
            </a:r>
            <a:r>
              <a:rPr lang="hu-HU" sz="1500" dirty="0" err="1">
                <a:latin typeface="Open Sans Light"/>
              </a:rPr>
              <a:t>prípadoch</a:t>
            </a:r>
            <a:r>
              <a:rPr lang="hu-HU" sz="1500" dirty="0">
                <a:latin typeface="Open Sans Light"/>
              </a:rPr>
              <a:t>;</a:t>
            </a:r>
          </a:p>
          <a:p>
            <a:pPr algn="just">
              <a:spcBef>
                <a:spcPts val="600"/>
              </a:spcBef>
              <a:buClr>
                <a:schemeClr val="accent1">
                  <a:lumMod val="75000"/>
                </a:schemeClr>
              </a:buClr>
            </a:pPr>
            <a:r>
              <a:rPr lang="hu-HU" sz="1500" dirty="0" smtClean="0">
                <a:latin typeface="Open Sans Light"/>
              </a:rPr>
              <a:t>Mali </a:t>
            </a:r>
            <a:r>
              <a:rPr lang="hu-HU" sz="1500" dirty="0" err="1">
                <a:latin typeface="Open Sans Light"/>
              </a:rPr>
              <a:t>by</a:t>
            </a:r>
            <a:r>
              <a:rPr lang="hu-HU" sz="1500" dirty="0">
                <a:latin typeface="Open Sans Light"/>
              </a:rPr>
              <a:t> </a:t>
            </a:r>
            <a:r>
              <a:rPr lang="hu-HU" sz="1500" dirty="0" err="1">
                <a:latin typeface="Open Sans Light"/>
              </a:rPr>
              <a:t>sa</a:t>
            </a:r>
            <a:r>
              <a:rPr lang="hu-HU" sz="1500" dirty="0">
                <a:latin typeface="Open Sans Light"/>
              </a:rPr>
              <a:t> </a:t>
            </a:r>
            <a:r>
              <a:rPr lang="hu-HU" sz="1500" dirty="0" err="1">
                <a:latin typeface="Open Sans Light"/>
              </a:rPr>
              <a:t>zohľadniť</a:t>
            </a:r>
            <a:r>
              <a:rPr lang="hu-HU" sz="1500" dirty="0">
                <a:latin typeface="Open Sans Light"/>
              </a:rPr>
              <a:t> </a:t>
            </a:r>
            <a:r>
              <a:rPr lang="hu-HU" sz="1500" dirty="0" err="1">
                <a:latin typeface="Open Sans Light"/>
              </a:rPr>
              <a:t>ďalšie</a:t>
            </a:r>
            <a:r>
              <a:rPr lang="hu-HU" sz="1500" dirty="0">
                <a:latin typeface="Open Sans Light"/>
              </a:rPr>
              <a:t> </a:t>
            </a:r>
            <a:r>
              <a:rPr lang="hu-HU" sz="1500" dirty="0" err="1">
                <a:latin typeface="Open Sans Light"/>
              </a:rPr>
              <a:t>vnútroštátne</a:t>
            </a:r>
            <a:r>
              <a:rPr lang="hu-HU" sz="1500" dirty="0">
                <a:latin typeface="Open Sans Light"/>
              </a:rPr>
              <a:t> </a:t>
            </a:r>
            <a:r>
              <a:rPr lang="hu-HU" sz="1500" dirty="0" err="1">
                <a:latin typeface="Open Sans Light"/>
              </a:rPr>
              <a:t>požiadavky</a:t>
            </a:r>
            <a:endParaRPr lang="hu-HU" sz="1500" dirty="0">
              <a:latin typeface="Open Sans Light"/>
            </a:endParaRPr>
          </a:p>
          <a:p>
            <a:pPr algn="just">
              <a:spcBef>
                <a:spcPts val="600"/>
              </a:spcBef>
              <a:buClr>
                <a:schemeClr val="accent1">
                  <a:lumMod val="75000"/>
                </a:schemeClr>
              </a:buClr>
            </a:pPr>
            <a:r>
              <a:rPr lang="hu-HU" sz="1500" b="1" dirty="0" err="1" smtClean="0">
                <a:latin typeface="Open Sans Light"/>
              </a:rPr>
              <a:t>Žiadne</a:t>
            </a:r>
            <a:r>
              <a:rPr lang="hu-HU" sz="1500" b="1" dirty="0" smtClean="0">
                <a:latin typeface="Open Sans Light"/>
              </a:rPr>
              <a:t> </a:t>
            </a:r>
            <a:r>
              <a:rPr lang="hu-HU" sz="1500" b="1" dirty="0" err="1">
                <a:latin typeface="Open Sans Light"/>
              </a:rPr>
              <a:t>pravidlá</a:t>
            </a:r>
            <a:r>
              <a:rPr lang="hu-HU" sz="1500" b="1" dirty="0">
                <a:latin typeface="Open Sans Light"/>
              </a:rPr>
              <a:t> </a:t>
            </a:r>
            <a:r>
              <a:rPr lang="hu-HU" sz="1500" b="1" dirty="0" err="1">
                <a:latin typeface="Open Sans Light"/>
              </a:rPr>
              <a:t>pôvodu</a:t>
            </a:r>
            <a:r>
              <a:rPr lang="hu-HU" sz="1500" b="1" dirty="0">
                <a:latin typeface="Open Sans Light"/>
              </a:rPr>
              <a:t>, </a:t>
            </a:r>
            <a:r>
              <a:rPr lang="hu-HU" sz="1500" b="1" dirty="0" err="1">
                <a:latin typeface="Open Sans Light"/>
              </a:rPr>
              <a:t>ale</a:t>
            </a:r>
            <a:r>
              <a:rPr lang="hu-HU" sz="1500" b="1" dirty="0">
                <a:latin typeface="Open Sans Light"/>
              </a:rPr>
              <a:t> </a:t>
            </a:r>
            <a:r>
              <a:rPr lang="hu-HU" sz="1500" b="1" dirty="0" err="1">
                <a:latin typeface="Open Sans Light"/>
              </a:rPr>
              <a:t>pravidlá</a:t>
            </a:r>
            <a:r>
              <a:rPr lang="hu-HU" sz="1500" b="1" dirty="0">
                <a:latin typeface="Open Sans Light"/>
              </a:rPr>
              <a:t> </a:t>
            </a:r>
            <a:r>
              <a:rPr lang="hu-HU" sz="1500" b="1" dirty="0" err="1">
                <a:latin typeface="Open Sans Light"/>
              </a:rPr>
              <a:t>sankčnej</a:t>
            </a:r>
            <a:r>
              <a:rPr lang="hu-HU" sz="1500" b="1" dirty="0">
                <a:latin typeface="Open Sans Light"/>
              </a:rPr>
              <a:t> </a:t>
            </a:r>
            <a:r>
              <a:rPr lang="hu-HU" sz="1500" b="1" dirty="0" err="1">
                <a:latin typeface="Open Sans Light"/>
              </a:rPr>
              <a:t>politiky</a:t>
            </a:r>
            <a:r>
              <a:rPr lang="hu-HU" sz="1500" b="1" dirty="0">
                <a:latin typeface="Open Sans Light"/>
              </a:rPr>
              <a:t> </a:t>
            </a:r>
            <a:r>
              <a:rPr lang="hu-HU" sz="1500" b="1" dirty="0" smtClean="0">
                <a:latin typeface="Open Sans Light"/>
              </a:rPr>
              <a:t>EK </a:t>
            </a:r>
            <a:r>
              <a:rPr lang="hu-HU" sz="1500" b="1" dirty="0" err="1">
                <a:latin typeface="Open Sans Light"/>
              </a:rPr>
              <a:t>by</a:t>
            </a:r>
            <a:r>
              <a:rPr lang="hu-HU" sz="1500" b="1" dirty="0">
                <a:latin typeface="Open Sans Light"/>
              </a:rPr>
              <a:t> </a:t>
            </a:r>
            <a:r>
              <a:rPr lang="hu-HU" sz="1500" b="1" dirty="0" err="1">
                <a:latin typeface="Open Sans Light"/>
              </a:rPr>
              <a:t>sa</a:t>
            </a:r>
            <a:r>
              <a:rPr lang="hu-HU" sz="1500" b="1" dirty="0">
                <a:latin typeface="Open Sans Light"/>
              </a:rPr>
              <a:t> mali </a:t>
            </a:r>
            <a:r>
              <a:rPr lang="hu-HU" sz="1500" b="1" dirty="0" err="1">
                <a:latin typeface="Open Sans Light"/>
              </a:rPr>
              <a:t>zachovať</a:t>
            </a:r>
            <a:r>
              <a:rPr lang="hu-HU" sz="1500" b="1" dirty="0">
                <a:latin typeface="Open Sans Light"/>
              </a:rPr>
              <a:t>.</a:t>
            </a:r>
            <a:endParaRPr lang="en-US" sz="1500" b="1" dirty="0">
              <a:latin typeface="Open Sans Light"/>
            </a:endParaRPr>
          </a:p>
        </p:txBody>
      </p:sp>
      <p:sp>
        <p:nvSpPr>
          <p:cNvPr id="8" name="Slide Number Placeholder 7">
            <a:extLst>
              <a:ext uri="{FF2B5EF4-FFF2-40B4-BE49-F238E27FC236}">
                <a16:creationId xmlns="" xmlns:a16="http://schemas.microsoft.com/office/drawing/2014/main" id="{A5490C42-D944-4943-A5A7-4CE426B664EC}"/>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4591978-1342-554A-82AC-B12872A7F26C}" type="slidenum">
              <a:rPr kumimoji="0" lang="x-non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42</a:t>
            </a:fld>
            <a:endParaRPr kumimoji="0" lang="x-none"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3456236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DFB33F3-A665-2A1D-134E-9E244997B417}"/>
              </a:ext>
            </a:extLst>
          </p:cNvPr>
          <p:cNvSpPr>
            <a:spLocks noGrp="1"/>
          </p:cNvSpPr>
          <p:nvPr>
            <p:ph type="title"/>
          </p:nvPr>
        </p:nvSpPr>
        <p:spPr/>
        <p:txBody>
          <a:bodyPr>
            <a:normAutofit/>
          </a:bodyPr>
          <a:lstStyle/>
          <a:p>
            <a:r>
              <a:rPr lang="hu-HU" sz="2200" b="1" dirty="0">
                <a:solidFill>
                  <a:schemeClr val="accent1">
                    <a:lumMod val="75000"/>
                  </a:schemeClr>
                </a:solidFill>
                <a:latin typeface="Open Sans ExtraBold" pitchFamily="2" charset="0"/>
                <a:ea typeface="Open Sans ExtraBold" pitchFamily="2" charset="0"/>
                <a:cs typeface="Open Sans ExtraBold" pitchFamily="2" charset="0"/>
              </a:rPr>
              <a:t>OPRÁVNENOSŤ</a:t>
            </a:r>
            <a:br>
              <a:rPr lang="hu-HU" sz="2200" b="1" dirty="0">
                <a:solidFill>
                  <a:schemeClr val="accent1">
                    <a:lumMod val="75000"/>
                  </a:schemeClr>
                </a:solidFill>
                <a:latin typeface="Open Sans ExtraBold" pitchFamily="2" charset="0"/>
                <a:ea typeface="Open Sans ExtraBold" pitchFamily="2" charset="0"/>
                <a:cs typeface="Open Sans ExtraBold" pitchFamily="2" charset="0"/>
              </a:rPr>
            </a:br>
            <a:r>
              <a:rPr lang="hu-HU" sz="2200" b="1" dirty="0" err="1">
                <a:latin typeface="Open Sans ExtraBold" pitchFamily="2" charset="0"/>
                <a:ea typeface="Open Sans ExtraBold" pitchFamily="2" charset="0"/>
                <a:cs typeface="Open Sans ExtraBold" pitchFamily="2" charset="0"/>
              </a:rPr>
              <a:t>Rozpočtová</a:t>
            </a:r>
            <a:r>
              <a:rPr lang="en-US" sz="2200" b="1" dirty="0">
                <a:latin typeface="Open Sans ExtraBold" pitchFamily="2" charset="0"/>
                <a:ea typeface="Open Sans ExtraBold" pitchFamily="2" charset="0"/>
                <a:cs typeface="Open Sans ExtraBold" pitchFamily="2" charset="0"/>
              </a:rPr>
              <a:t> </a:t>
            </a:r>
            <a:r>
              <a:rPr lang="hu-HU" sz="2200" b="1" dirty="0">
                <a:latin typeface="Open Sans ExtraBold" pitchFamily="2" charset="0"/>
                <a:ea typeface="Open Sans ExtraBold" pitchFamily="2" charset="0"/>
                <a:cs typeface="Open Sans ExtraBold" pitchFamily="2" charset="0"/>
              </a:rPr>
              <a:t>K</a:t>
            </a:r>
            <a:r>
              <a:rPr lang="en-US" sz="2200" b="1" dirty="0" err="1">
                <a:latin typeface="Open Sans ExtraBold" pitchFamily="2" charset="0"/>
                <a:ea typeface="Open Sans ExtraBold" pitchFamily="2" charset="0"/>
                <a:cs typeface="Open Sans ExtraBold" pitchFamily="2" charset="0"/>
              </a:rPr>
              <a:t>ateg</a:t>
            </a:r>
            <a:r>
              <a:rPr lang="hu-HU" sz="2200" b="1" dirty="0">
                <a:latin typeface="Open Sans ExtraBold" pitchFamily="2" charset="0"/>
                <a:ea typeface="Open Sans ExtraBold" pitchFamily="2" charset="0"/>
                <a:cs typeface="Open Sans ExtraBold" pitchFamily="2" charset="0"/>
              </a:rPr>
              <a:t>ó</a:t>
            </a:r>
            <a:r>
              <a:rPr lang="en-US" sz="2200" b="1" dirty="0">
                <a:latin typeface="Open Sans ExtraBold" pitchFamily="2" charset="0"/>
                <a:ea typeface="Open Sans ExtraBold" pitchFamily="2" charset="0"/>
                <a:cs typeface="Open Sans ExtraBold" pitchFamily="2" charset="0"/>
              </a:rPr>
              <a:t>r</a:t>
            </a:r>
            <a:r>
              <a:rPr lang="hu-HU" sz="2200" b="1" dirty="0" err="1">
                <a:latin typeface="Open Sans ExtraBold" pitchFamily="2" charset="0"/>
                <a:ea typeface="Open Sans ExtraBold" pitchFamily="2" charset="0"/>
                <a:cs typeface="Open Sans ExtraBold" pitchFamily="2" charset="0"/>
              </a:rPr>
              <a:t>ia</a:t>
            </a:r>
            <a:r>
              <a:rPr lang="en-US" sz="2200" b="1" dirty="0">
                <a:latin typeface="Open Sans ExtraBold" pitchFamily="2" charset="0"/>
                <a:ea typeface="Open Sans ExtraBold" pitchFamily="2" charset="0"/>
                <a:cs typeface="Open Sans ExtraBold" pitchFamily="2" charset="0"/>
              </a:rPr>
              <a:t> A</a:t>
            </a:r>
            <a:r>
              <a:rPr lang="hu-HU" sz="2200" b="1" dirty="0">
                <a:latin typeface="Open Sans ExtraBold" pitchFamily="2" charset="0"/>
                <a:ea typeface="Open Sans ExtraBold" pitchFamily="2" charset="0"/>
                <a:cs typeface="Open Sans ExtraBold" pitchFamily="2" charset="0"/>
              </a:rPr>
              <a:t> </a:t>
            </a:r>
            <a:endParaRPr lang="x-none" sz="2200" b="1" dirty="0">
              <a:latin typeface="Open Sans ExtraBold" pitchFamily="2" charset="0"/>
              <a:ea typeface="Open Sans ExtraBold" pitchFamily="2" charset="0"/>
              <a:cs typeface="Open Sans ExtraBold" pitchFamily="2" charset="0"/>
            </a:endParaRPr>
          </a:p>
        </p:txBody>
      </p:sp>
      <p:sp>
        <p:nvSpPr>
          <p:cNvPr id="3" name="Content Placeholder 2">
            <a:extLst>
              <a:ext uri="{FF2B5EF4-FFF2-40B4-BE49-F238E27FC236}">
                <a16:creationId xmlns="" xmlns:a16="http://schemas.microsoft.com/office/drawing/2014/main" id="{DDD77D7A-34EE-52FF-BCC6-BC5BC0952499}"/>
              </a:ext>
            </a:extLst>
          </p:cNvPr>
          <p:cNvSpPr>
            <a:spLocks noGrp="1"/>
          </p:cNvSpPr>
          <p:nvPr>
            <p:ph idx="1"/>
          </p:nvPr>
        </p:nvSpPr>
        <p:spPr>
          <a:xfrm>
            <a:off x="628650" y="1825625"/>
            <a:ext cx="7886700" cy="4043330"/>
          </a:xfrm>
        </p:spPr>
        <p:txBody>
          <a:bodyPr>
            <a:noAutofit/>
          </a:bodyPr>
          <a:lstStyle/>
          <a:p>
            <a:pPr marL="342900" indent="-342900" algn="just">
              <a:spcBef>
                <a:spcPts val="1200"/>
              </a:spcBef>
              <a:buClr>
                <a:schemeClr val="accent1">
                  <a:lumMod val="75000"/>
                </a:schemeClr>
              </a:buClr>
              <a:buFont typeface="+mj-lt"/>
              <a:buAutoNum type="arabicPeriod" startAt="4"/>
            </a:pPr>
            <a:r>
              <a:rPr lang="hu-HU" sz="1600" b="1" dirty="0" err="1" smtClean="0">
                <a:latin typeface="Open Sans Light"/>
              </a:rPr>
              <a:t>Náklady</a:t>
            </a:r>
            <a:r>
              <a:rPr lang="hu-HU" sz="1600" b="1" dirty="0" smtClean="0">
                <a:latin typeface="Open Sans Light"/>
              </a:rPr>
              <a:t> na </a:t>
            </a:r>
            <a:r>
              <a:rPr lang="hu-HU" sz="1600" b="1" dirty="0" err="1">
                <a:latin typeface="Open Sans Light"/>
              </a:rPr>
              <a:t>externé</a:t>
            </a:r>
            <a:r>
              <a:rPr lang="hu-HU" sz="1600" b="1" dirty="0">
                <a:latin typeface="Open Sans Light"/>
              </a:rPr>
              <a:t> </a:t>
            </a:r>
            <a:r>
              <a:rPr lang="hu-HU" sz="1600" b="1" dirty="0" err="1">
                <a:latin typeface="Open Sans Light"/>
              </a:rPr>
              <a:t>odborné</a:t>
            </a:r>
            <a:r>
              <a:rPr lang="hu-HU" sz="1600" b="1" dirty="0">
                <a:latin typeface="Open Sans Light"/>
              </a:rPr>
              <a:t> </a:t>
            </a:r>
            <a:r>
              <a:rPr lang="hu-HU" sz="1600" b="1" dirty="0" err="1">
                <a:latin typeface="Open Sans Light"/>
              </a:rPr>
              <a:t>znalosti</a:t>
            </a:r>
            <a:r>
              <a:rPr lang="hu-HU" sz="1600" b="1" dirty="0">
                <a:latin typeface="Open Sans Light"/>
              </a:rPr>
              <a:t> a </a:t>
            </a:r>
            <a:r>
              <a:rPr lang="hu-HU" sz="1600" b="1" dirty="0" err="1">
                <a:latin typeface="Open Sans Light"/>
              </a:rPr>
              <a:t>služby</a:t>
            </a:r>
            <a:endParaRPr lang="en-GB" sz="1600" b="1" dirty="0">
              <a:latin typeface="Open Sans Light"/>
            </a:endParaRPr>
          </a:p>
          <a:p>
            <a:pPr>
              <a:buClr>
                <a:schemeClr val="accent1">
                  <a:lumMod val="75000"/>
                </a:schemeClr>
              </a:buClr>
            </a:pPr>
            <a:r>
              <a:rPr lang="hu-HU" sz="1600" b="1" dirty="0" err="1" smtClean="0">
                <a:latin typeface="Open Sans Light"/>
              </a:rPr>
              <a:t>Skutočné</a:t>
            </a:r>
            <a:r>
              <a:rPr lang="hu-HU" sz="1600" b="1" dirty="0" smtClean="0">
                <a:latin typeface="Open Sans Light"/>
              </a:rPr>
              <a:t> </a:t>
            </a:r>
            <a:r>
              <a:rPr lang="hu-HU" sz="1600" b="1" dirty="0" err="1" smtClean="0">
                <a:latin typeface="Open Sans Light"/>
              </a:rPr>
              <a:t>náklady</a:t>
            </a:r>
            <a:r>
              <a:rPr lang="hu-HU" sz="1600" b="1" dirty="0" smtClean="0">
                <a:latin typeface="Open Sans Light"/>
              </a:rPr>
              <a:t>;</a:t>
            </a:r>
            <a:endParaRPr lang="hu-HU" sz="1600" b="1" dirty="0">
              <a:latin typeface="Open Sans Light"/>
            </a:endParaRPr>
          </a:p>
          <a:p>
            <a:pPr algn="just">
              <a:buClr>
                <a:schemeClr val="accent1">
                  <a:lumMod val="75000"/>
                </a:schemeClr>
              </a:buClr>
            </a:pPr>
            <a:r>
              <a:rPr lang="hu-HU" sz="1600" dirty="0" err="1" smtClean="0">
                <a:latin typeface="Open Sans Light"/>
              </a:rPr>
              <a:t>Vyplatené</a:t>
            </a:r>
            <a:r>
              <a:rPr lang="hu-HU" sz="1600" dirty="0" smtClean="0">
                <a:latin typeface="Open Sans Light"/>
              </a:rPr>
              <a:t> </a:t>
            </a:r>
            <a:r>
              <a:rPr lang="hu-HU" sz="1600" dirty="0" err="1">
                <a:latin typeface="Open Sans Light"/>
              </a:rPr>
              <a:t>mimo</a:t>
            </a:r>
            <a:r>
              <a:rPr lang="hu-HU" sz="1600" dirty="0">
                <a:latin typeface="Open Sans Light"/>
              </a:rPr>
              <a:t> </a:t>
            </a:r>
            <a:r>
              <a:rPr lang="hu-HU" sz="1600" dirty="0" err="1">
                <a:latin typeface="Open Sans Light"/>
              </a:rPr>
              <a:t>partnerskej</a:t>
            </a:r>
            <a:r>
              <a:rPr lang="hu-HU" sz="1600" dirty="0">
                <a:latin typeface="Open Sans Light"/>
              </a:rPr>
              <a:t> </a:t>
            </a:r>
            <a:r>
              <a:rPr lang="hu-HU" sz="1600" dirty="0" err="1">
                <a:latin typeface="Open Sans Light"/>
              </a:rPr>
              <a:t>organizácie</a:t>
            </a:r>
            <a:r>
              <a:rPr lang="hu-HU" sz="1600" dirty="0">
                <a:latin typeface="Open Sans Light"/>
              </a:rPr>
              <a:t>, </a:t>
            </a:r>
            <a:r>
              <a:rPr lang="hu-HU" sz="1600" dirty="0" err="1">
                <a:latin typeface="Open Sans Light"/>
              </a:rPr>
              <a:t>vyplatené</a:t>
            </a:r>
            <a:r>
              <a:rPr lang="hu-HU" sz="1600" dirty="0">
                <a:latin typeface="Open Sans Light"/>
              </a:rPr>
              <a:t> na </a:t>
            </a:r>
            <a:r>
              <a:rPr lang="hu-HU" sz="1600" dirty="0" err="1">
                <a:latin typeface="Open Sans Light"/>
              </a:rPr>
              <a:t>základe</a:t>
            </a:r>
            <a:r>
              <a:rPr lang="hu-HU" sz="1600" dirty="0">
                <a:latin typeface="Open Sans Light"/>
              </a:rPr>
              <a:t> </a:t>
            </a:r>
            <a:r>
              <a:rPr lang="hu-HU" sz="1600" dirty="0" err="1">
                <a:latin typeface="Open Sans Light"/>
              </a:rPr>
              <a:t>zmlúv</a:t>
            </a:r>
            <a:r>
              <a:rPr lang="hu-HU" sz="1600" dirty="0">
                <a:latin typeface="Open Sans Light"/>
              </a:rPr>
              <a:t> </a:t>
            </a:r>
            <a:r>
              <a:rPr lang="hu-HU" sz="1600" dirty="0" err="1">
                <a:latin typeface="Open Sans Light"/>
              </a:rPr>
              <a:t>alebo</a:t>
            </a:r>
            <a:r>
              <a:rPr lang="hu-HU" sz="1600" dirty="0">
                <a:latin typeface="Open Sans Light"/>
              </a:rPr>
              <a:t> </a:t>
            </a:r>
            <a:r>
              <a:rPr lang="hu-HU" sz="1600" dirty="0" err="1">
                <a:latin typeface="Open Sans Light"/>
              </a:rPr>
              <a:t>písomných</a:t>
            </a:r>
            <a:r>
              <a:rPr lang="hu-HU" sz="1600" dirty="0">
                <a:latin typeface="Open Sans Light"/>
              </a:rPr>
              <a:t> </a:t>
            </a:r>
            <a:r>
              <a:rPr lang="hu-HU" sz="1600" dirty="0" err="1">
                <a:latin typeface="Open Sans Light"/>
              </a:rPr>
              <a:t>dohôd</a:t>
            </a:r>
            <a:r>
              <a:rPr lang="hu-HU" sz="1600" dirty="0">
                <a:latin typeface="Open Sans Light"/>
              </a:rPr>
              <a:t> a </a:t>
            </a:r>
            <a:r>
              <a:rPr lang="hu-HU" sz="1600" dirty="0" err="1">
                <a:latin typeface="Open Sans Light"/>
              </a:rPr>
              <a:t>faktúr</a:t>
            </a:r>
            <a:r>
              <a:rPr lang="hu-HU" sz="1600" dirty="0">
                <a:latin typeface="Open Sans Light"/>
              </a:rPr>
              <a:t> </a:t>
            </a:r>
            <a:r>
              <a:rPr lang="hu-HU" sz="1600" dirty="0" err="1">
                <a:latin typeface="Open Sans Light"/>
              </a:rPr>
              <a:t>od</a:t>
            </a:r>
            <a:r>
              <a:rPr lang="hu-HU" sz="1600" dirty="0">
                <a:latin typeface="Open Sans Light"/>
              </a:rPr>
              <a:t> </a:t>
            </a:r>
            <a:r>
              <a:rPr lang="hu-HU" sz="1600" dirty="0" err="1">
                <a:latin typeface="Open Sans Light"/>
              </a:rPr>
              <a:t>poskytovateľov</a:t>
            </a:r>
            <a:r>
              <a:rPr lang="hu-HU" sz="1600" dirty="0">
                <a:latin typeface="Open Sans Light"/>
              </a:rPr>
              <a:t> </a:t>
            </a:r>
            <a:r>
              <a:rPr lang="hu-HU" sz="1600" dirty="0" err="1">
                <a:latin typeface="Open Sans Light"/>
              </a:rPr>
              <a:t>služieb</a:t>
            </a:r>
            <a:r>
              <a:rPr lang="hu-HU" sz="1600" dirty="0">
                <a:latin typeface="Open Sans Light"/>
              </a:rPr>
              <a:t>, </a:t>
            </a:r>
            <a:r>
              <a:rPr lang="hu-HU" sz="1600" dirty="0" err="1">
                <a:latin typeface="Open Sans Light"/>
              </a:rPr>
              <a:t>ktorí</a:t>
            </a:r>
            <a:r>
              <a:rPr lang="hu-HU" sz="1600" dirty="0">
                <a:latin typeface="Open Sans Light"/>
              </a:rPr>
              <a:t> </a:t>
            </a:r>
            <a:r>
              <a:rPr lang="hu-HU" sz="1600" dirty="0" err="1">
                <a:latin typeface="Open Sans Light"/>
              </a:rPr>
              <a:t>sú</a:t>
            </a:r>
            <a:r>
              <a:rPr lang="hu-HU" sz="1600" dirty="0">
                <a:latin typeface="Open Sans Light"/>
              </a:rPr>
              <a:t> </a:t>
            </a:r>
            <a:r>
              <a:rPr lang="hu-HU" sz="1600" dirty="0" err="1">
                <a:latin typeface="Open Sans Light"/>
              </a:rPr>
              <a:t>subdodávateľmi</a:t>
            </a:r>
            <a:r>
              <a:rPr lang="hu-HU" sz="1600" dirty="0">
                <a:latin typeface="Open Sans Light"/>
              </a:rPr>
              <a:t> na </a:t>
            </a:r>
            <a:r>
              <a:rPr lang="hu-HU" sz="1600" dirty="0" err="1">
                <a:latin typeface="Open Sans Light"/>
              </a:rPr>
              <a:t>vykonávanie</a:t>
            </a:r>
            <a:r>
              <a:rPr lang="hu-HU" sz="1600" dirty="0">
                <a:latin typeface="Open Sans Light"/>
              </a:rPr>
              <a:t> </a:t>
            </a:r>
            <a:r>
              <a:rPr lang="hu-HU" sz="1600" dirty="0" err="1">
                <a:latin typeface="Open Sans Light"/>
              </a:rPr>
              <a:t>určitých</a:t>
            </a:r>
            <a:r>
              <a:rPr lang="hu-HU" sz="1600" dirty="0">
                <a:latin typeface="Open Sans Light"/>
              </a:rPr>
              <a:t> </a:t>
            </a:r>
            <a:r>
              <a:rPr lang="hu-HU" sz="1600" u="sng" dirty="0" err="1">
                <a:latin typeface="Open Sans Light"/>
              </a:rPr>
              <a:t>úloh</a:t>
            </a:r>
            <a:r>
              <a:rPr lang="hu-HU" sz="1600" u="sng" dirty="0">
                <a:latin typeface="Open Sans Light"/>
              </a:rPr>
              <a:t> a </a:t>
            </a:r>
            <a:r>
              <a:rPr lang="hu-HU" sz="1600" u="sng" dirty="0" err="1">
                <a:latin typeface="Open Sans Light"/>
              </a:rPr>
              <a:t>činností</a:t>
            </a:r>
            <a:r>
              <a:rPr lang="hu-HU" sz="1600" u="sng" dirty="0">
                <a:latin typeface="Open Sans Light"/>
              </a:rPr>
              <a:t> </a:t>
            </a:r>
            <a:r>
              <a:rPr lang="hu-HU" sz="1600" u="sng" dirty="0" err="1">
                <a:latin typeface="Open Sans Light"/>
              </a:rPr>
              <a:t>priamo</a:t>
            </a:r>
            <a:r>
              <a:rPr lang="hu-HU" sz="1600" u="sng" dirty="0">
                <a:latin typeface="Open Sans Light"/>
              </a:rPr>
              <a:t> </a:t>
            </a:r>
            <a:r>
              <a:rPr lang="hu-HU" sz="1600" u="sng" dirty="0" err="1">
                <a:latin typeface="Open Sans Light"/>
              </a:rPr>
              <a:t>súvisiacich</a:t>
            </a:r>
            <a:r>
              <a:rPr lang="hu-HU" sz="1600" u="sng" dirty="0">
                <a:latin typeface="Open Sans Light"/>
              </a:rPr>
              <a:t> s </a:t>
            </a:r>
            <a:r>
              <a:rPr lang="hu-HU" sz="1600" u="sng" dirty="0" err="1">
                <a:latin typeface="Open Sans Light"/>
              </a:rPr>
              <a:t>realizáciou</a:t>
            </a:r>
            <a:r>
              <a:rPr lang="hu-HU" sz="1600" u="sng" dirty="0">
                <a:latin typeface="Open Sans Light"/>
              </a:rPr>
              <a:t> </a:t>
            </a:r>
            <a:r>
              <a:rPr lang="hu-HU" sz="1600" u="sng" dirty="0" err="1">
                <a:latin typeface="Open Sans Light"/>
              </a:rPr>
              <a:t>projektu</a:t>
            </a:r>
            <a:r>
              <a:rPr lang="hu-HU" sz="1600" u="sng" dirty="0">
                <a:latin typeface="Open Sans Light"/>
              </a:rPr>
              <a:t>.</a:t>
            </a:r>
            <a:endParaRPr lang="en-GB" sz="1600" u="sng" dirty="0">
              <a:latin typeface="Open Sans Light"/>
            </a:endParaRPr>
          </a:p>
          <a:p>
            <a:pPr marL="0" indent="0" algn="just">
              <a:buNone/>
            </a:pPr>
            <a:r>
              <a:rPr lang="hu-HU" sz="1600" dirty="0" err="1" smtClean="0">
                <a:latin typeface="Open Sans Light"/>
              </a:rPr>
              <a:t>Obmedzené</a:t>
            </a:r>
            <a:r>
              <a:rPr lang="hu-HU" sz="1600" dirty="0" smtClean="0">
                <a:latin typeface="Open Sans Light"/>
              </a:rPr>
              <a:t> </a:t>
            </a:r>
            <a:r>
              <a:rPr lang="hu-HU" sz="1600" dirty="0">
                <a:latin typeface="Open Sans Light"/>
              </a:rPr>
              <a:t>na:</a:t>
            </a:r>
            <a:endParaRPr lang="en-GB" sz="1600" dirty="0">
              <a:latin typeface="Open Sans Light"/>
            </a:endParaRPr>
          </a:p>
          <a:p>
            <a:pPr algn="just">
              <a:spcBef>
                <a:spcPts val="600"/>
              </a:spcBef>
              <a:buClr>
                <a:schemeClr val="accent1">
                  <a:lumMod val="75000"/>
                </a:schemeClr>
              </a:buClr>
            </a:pPr>
            <a:r>
              <a:rPr lang="hu-HU" sz="1600" dirty="0" err="1" smtClean="0">
                <a:latin typeface="Open Sans Light"/>
              </a:rPr>
              <a:t>Štúdie</a:t>
            </a:r>
            <a:r>
              <a:rPr lang="hu-HU" sz="1600" dirty="0" smtClean="0">
                <a:latin typeface="Open Sans Light"/>
              </a:rPr>
              <a:t> </a:t>
            </a:r>
            <a:r>
              <a:rPr lang="hu-HU" sz="1600" dirty="0" err="1">
                <a:latin typeface="Open Sans Light"/>
              </a:rPr>
              <a:t>alebo</a:t>
            </a:r>
            <a:r>
              <a:rPr lang="hu-HU" sz="1600" dirty="0">
                <a:latin typeface="Open Sans Light"/>
              </a:rPr>
              <a:t> </a:t>
            </a:r>
            <a:r>
              <a:rPr lang="hu-HU" sz="1600" dirty="0" err="1">
                <a:latin typeface="Open Sans Light"/>
              </a:rPr>
              <a:t>prieskumy</a:t>
            </a:r>
            <a:r>
              <a:rPr lang="hu-HU" sz="1600" dirty="0">
                <a:latin typeface="Open Sans Light"/>
              </a:rPr>
              <a:t> (</a:t>
            </a:r>
            <a:r>
              <a:rPr lang="hu-HU" sz="1600" dirty="0" err="1">
                <a:latin typeface="Open Sans Light"/>
              </a:rPr>
              <a:t>napr</a:t>
            </a:r>
            <a:r>
              <a:rPr lang="hu-HU" sz="1600" dirty="0">
                <a:latin typeface="Open Sans Light"/>
              </a:rPr>
              <a:t>. </a:t>
            </a:r>
            <a:r>
              <a:rPr lang="hu-HU" sz="1600" dirty="0" err="1">
                <a:latin typeface="Open Sans Light"/>
              </a:rPr>
              <a:t>hodnotenia</a:t>
            </a:r>
            <a:r>
              <a:rPr lang="hu-HU" sz="1600" dirty="0">
                <a:latin typeface="Open Sans Light"/>
              </a:rPr>
              <a:t>, </a:t>
            </a:r>
            <a:r>
              <a:rPr lang="hu-HU" sz="1600" dirty="0" err="1">
                <a:latin typeface="Open Sans Light"/>
              </a:rPr>
              <a:t>stratégie</a:t>
            </a:r>
            <a:r>
              <a:rPr lang="hu-HU" sz="1600" dirty="0">
                <a:latin typeface="Open Sans Light"/>
              </a:rPr>
              <a:t>, </a:t>
            </a:r>
            <a:r>
              <a:rPr lang="hu-HU" sz="1600" dirty="0" err="1">
                <a:latin typeface="Open Sans Light"/>
              </a:rPr>
              <a:t>koncepcie</a:t>
            </a:r>
            <a:r>
              <a:rPr lang="hu-HU" sz="1600" dirty="0">
                <a:latin typeface="Open Sans Light"/>
              </a:rPr>
              <a:t>, </a:t>
            </a:r>
            <a:r>
              <a:rPr lang="hu-HU" sz="1600" dirty="0" err="1">
                <a:latin typeface="Open Sans Light"/>
              </a:rPr>
              <a:t>projektové</a:t>
            </a:r>
            <a:r>
              <a:rPr lang="hu-HU" sz="1600" dirty="0">
                <a:latin typeface="Open Sans Light"/>
              </a:rPr>
              <a:t> </a:t>
            </a:r>
            <a:r>
              <a:rPr lang="hu-HU" sz="1600" dirty="0" err="1">
                <a:latin typeface="Open Sans Light"/>
              </a:rPr>
              <a:t>plány</a:t>
            </a:r>
            <a:r>
              <a:rPr lang="hu-HU" sz="1600" dirty="0">
                <a:latin typeface="Open Sans Light"/>
              </a:rPr>
              <a:t>, </a:t>
            </a:r>
            <a:r>
              <a:rPr lang="hu-HU" sz="1600" dirty="0" err="1">
                <a:latin typeface="Open Sans Light"/>
              </a:rPr>
              <a:t>príručky</a:t>
            </a:r>
            <a:r>
              <a:rPr lang="hu-HU" sz="1600" dirty="0">
                <a:latin typeface="Open Sans Light"/>
              </a:rPr>
              <a:t>);</a:t>
            </a:r>
          </a:p>
          <a:p>
            <a:pPr algn="just">
              <a:spcBef>
                <a:spcPts val="600"/>
              </a:spcBef>
              <a:buClr>
                <a:schemeClr val="accent1">
                  <a:lumMod val="75000"/>
                </a:schemeClr>
              </a:buClr>
            </a:pPr>
            <a:r>
              <a:rPr lang="pl-PL" sz="1600" dirty="0" smtClean="0">
                <a:latin typeface="Open Sans Light"/>
              </a:rPr>
              <a:t>Školenia </a:t>
            </a:r>
            <a:r>
              <a:rPr lang="pl-PL" sz="1600" dirty="0">
                <a:latin typeface="Open Sans Light"/>
              </a:rPr>
              <a:t>(napr. miesto konania a školitelia);</a:t>
            </a:r>
            <a:endParaRPr lang="hu-HU" sz="1600" dirty="0">
              <a:latin typeface="Open Sans Light"/>
            </a:endParaRPr>
          </a:p>
          <a:p>
            <a:pPr algn="just">
              <a:spcBef>
                <a:spcPts val="600"/>
              </a:spcBef>
              <a:buClr>
                <a:schemeClr val="accent1">
                  <a:lumMod val="75000"/>
                </a:schemeClr>
              </a:buClr>
            </a:pPr>
            <a:r>
              <a:rPr lang="hu-HU" sz="1600" dirty="0" err="1" smtClean="0">
                <a:latin typeface="Open Sans Light"/>
              </a:rPr>
              <a:t>Preklady</a:t>
            </a:r>
            <a:r>
              <a:rPr lang="en-GB" sz="1600" dirty="0" smtClean="0">
                <a:latin typeface="Open Sans Light"/>
              </a:rPr>
              <a:t>;</a:t>
            </a:r>
            <a:endParaRPr lang="hu-HU" sz="1600" dirty="0">
              <a:latin typeface="Open Sans Light"/>
            </a:endParaRPr>
          </a:p>
          <a:p>
            <a:pPr algn="just">
              <a:spcBef>
                <a:spcPts val="600"/>
              </a:spcBef>
              <a:buClr>
                <a:schemeClr val="accent1">
                  <a:lumMod val="75000"/>
                </a:schemeClr>
              </a:buClr>
            </a:pPr>
            <a:r>
              <a:rPr lang="hu-HU" sz="1600" dirty="0" err="1" smtClean="0">
                <a:latin typeface="Open Sans Light"/>
              </a:rPr>
              <a:t>Vývoj</a:t>
            </a:r>
            <a:r>
              <a:rPr lang="hu-HU" sz="1600" dirty="0">
                <a:latin typeface="Open Sans Light"/>
              </a:rPr>
              <a:t>, </a:t>
            </a:r>
            <a:r>
              <a:rPr lang="hu-HU" sz="1600" dirty="0" err="1">
                <a:latin typeface="Open Sans Light"/>
              </a:rPr>
              <a:t>údržba</a:t>
            </a:r>
            <a:r>
              <a:rPr lang="hu-HU" sz="1600" dirty="0">
                <a:latin typeface="Open Sans Light"/>
              </a:rPr>
              <a:t>, </a:t>
            </a:r>
            <a:r>
              <a:rPr lang="hu-HU" sz="1600" dirty="0" err="1">
                <a:latin typeface="Open Sans Light"/>
              </a:rPr>
              <a:t>úpravy</a:t>
            </a:r>
            <a:r>
              <a:rPr lang="hu-HU" sz="1600" dirty="0">
                <a:latin typeface="Open Sans Light"/>
              </a:rPr>
              <a:t> a </a:t>
            </a:r>
            <a:r>
              <a:rPr lang="hu-HU" sz="1600" dirty="0" err="1">
                <a:latin typeface="Open Sans Light"/>
              </a:rPr>
              <a:t>aktualizácie</a:t>
            </a:r>
            <a:r>
              <a:rPr lang="hu-HU" sz="1600" dirty="0">
                <a:latin typeface="Open Sans Light"/>
              </a:rPr>
              <a:t> IT </a:t>
            </a:r>
            <a:r>
              <a:rPr lang="hu-HU" sz="1600" dirty="0" err="1">
                <a:latin typeface="Open Sans Light"/>
              </a:rPr>
              <a:t>systémov</a:t>
            </a:r>
            <a:r>
              <a:rPr lang="hu-HU" sz="1600" dirty="0">
                <a:latin typeface="Open Sans Light"/>
              </a:rPr>
              <a:t> a </a:t>
            </a:r>
            <a:r>
              <a:rPr lang="hu-HU" sz="1600" dirty="0" err="1">
                <a:latin typeface="Open Sans Light"/>
              </a:rPr>
              <a:t>webových</a:t>
            </a:r>
            <a:r>
              <a:rPr lang="hu-HU" sz="1600" dirty="0">
                <a:latin typeface="Open Sans Light"/>
              </a:rPr>
              <a:t> </a:t>
            </a:r>
            <a:r>
              <a:rPr lang="hu-HU" sz="1600" dirty="0" err="1">
                <a:latin typeface="Open Sans Light"/>
              </a:rPr>
              <a:t>stránok</a:t>
            </a:r>
            <a:r>
              <a:rPr lang="hu-HU" sz="1600" dirty="0">
                <a:latin typeface="Open Sans Light"/>
              </a:rPr>
              <a:t>;</a:t>
            </a:r>
          </a:p>
          <a:p>
            <a:pPr algn="just">
              <a:spcBef>
                <a:spcPts val="600"/>
              </a:spcBef>
              <a:buClr>
                <a:schemeClr val="accent1">
                  <a:lumMod val="75000"/>
                </a:schemeClr>
              </a:buClr>
            </a:pPr>
            <a:r>
              <a:rPr lang="pl-PL" sz="1600" dirty="0" smtClean="0">
                <a:latin typeface="Open Sans Light"/>
              </a:rPr>
              <a:t>Propagácia</a:t>
            </a:r>
            <a:r>
              <a:rPr lang="pl-PL" sz="1600" dirty="0">
                <a:latin typeface="Open Sans Light"/>
              </a:rPr>
              <a:t>, komunikácia, reklama alebo informovanie;</a:t>
            </a:r>
            <a:endParaRPr lang="hu-HU" sz="1600" dirty="0">
              <a:latin typeface="Open Sans Light"/>
            </a:endParaRPr>
          </a:p>
          <a:p>
            <a:pPr algn="just">
              <a:spcBef>
                <a:spcPts val="600"/>
              </a:spcBef>
              <a:buClr>
                <a:schemeClr val="accent1">
                  <a:lumMod val="75000"/>
                </a:schemeClr>
              </a:buClr>
            </a:pPr>
            <a:r>
              <a:rPr lang="hu-HU" sz="1600" dirty="0" err="1" smtClean="0">
                <a:latin typeface="Open Sans Light"/>
              </a:rPr>
              <a:t>Organizácia</a:t>
            </a:r>
            <a:r>
              <a:rPr lang="hu-HU" sz="1600" dirty="0" smtClean="0">
                <a:latin typeface="Open Sans Light"/>
              </a:rPr>
              <a:t> </a:t>
            </a:r>
            <a:r>
              <a:rPr lang="hu-HU" sz="1600" dirty="0">
                <a:latin typeface="Open Sans Light"/>
              </a:rPr>
              <a:t>a </a:t>
            </a:r>
            <a:r>
              <a:rPr lang="hu-HU" sz="1600" dirty="0" err="1">
                <a:latin typeface="Open Sans Light"/>
              </a:rPr>
              <a:t>realizácia</a:t>
            </a:r>
            <a:r>
              <a:rPr lang="hu-HU" sz="1600" dirty="0">
                <a:latin typeface="Open Sans Light"/>
              </a:rPr>
              <a:t> </a:t>
            </a:r>
            <a:r>
              <a:rPr lang="hu-HU" sz="1600" dirty="0" err="1">
                <a:latin typeface="Open Sans Light"/>
              </a:rPr>
              <a:t>podujatí</a:t>
            </a:r>
            <a:r>
              <a:rPr lang="hu-HU" sz="1600" dirty="0">
                <a:latin typeface="Open Sans Light"/>
              </a:rPr>
              <a:t> </a:t>
            </a:r>
            <a:r>
              <a:rPr lang="hu-HU" sz="1600" dirty="0" err="1">
                <a:latin typeface="Open Sans Light"/>
              </a:rPr>
              <a:t>alebo</a:t>
            </a:r>
            <a:r>
              <a:rPr lang="hu-HU" sz="1600" dirty="0">
                <a:latin typeface="Open Sans Light"/>
              </a:rPr>
              <a:t> </a:t>
            </a:r>
            <a:r>
              <a:rPr lang="hu-HU" sz="1600" dirty="0" err="1">
                <a:latin typeface="Open Sans Light"/>
              </a:rPr>
              <a:t>stretnutí</a:t>
            </a:r>
            <a:r>
              <a:rPr lang="hu-HU" sz="1600" dirty="0">
                <a:latin typeface="Open Sans Light"/>
              </a:rPr>
              <a:t> (</a:t>
            </a:r>
            <a:r>
              <a:rPr lang="hu-HU" sz="1600" dirty="0" err="1">
                <a:latin typeface="Open Sans Light"/>
              </a:rPr>
              <a:t>vrátane</a:t>
            </a:r>
            <a:r>
              <a:rPr lang="hu-HU" sz="1600" dirty="0">
                <a:latin typeface="Open Sans Light"/>
              </a:rPr>
              <a:t> </a:t>
            </a:r>
            <a:r>
              <a:rPr lang="hu-HU" sz="1600" dirty="0" err="1">
                <a:latin typeface="Open Sans Light"/>
              </a:rPr>
              <a:t>prenájmu</a:t>
            </a:r>
            <a:r>
              <a:rPr lang="hu-HU" sz="1600" dirty="0">
                <a:latin typeface="Open Sans Light"/>
              </a:rPr>
              <a:t>, </a:t>
            </a:r>
            <a:r>
              <a:rPr lang="hu-HU" sz="1600" dirty="0" err="1">
                <a:latin typeface="Open Sans Light"/>
              </a:rPr>
              <a:t>stravovania</a:t>
            </a:r>
            <a:r>
              <a:rPr lang="hu-HU" sz="1600" dirty="0">
                <a:latin typeface="Open Sans Light"/>
              </a:rPr>
              <a:t> </a:t>
            </a:r>
            <a:r>
              <a:rPr lang="hu-HU" sz="1600" dirty="0" err="1">
                <a:latin typeface="Open Sans Light"/>
              </a:rPr>
              <a:t>alebo</a:t>
            </a:r>
            <a:r>
              <a:rPr lang="hu-HU" sz="1600" dirty="0">
                <a:latin typeface="Open Sans Light"/>
              </a:rPr>
              <a:t> </a:t>
            </a:r>
            <a:r>
              <a:rPr lang="hu-HU" sz="1600" dirty="0" err="1">
                <a:latin typeface="Open Sans Light"/>
              </a:rPr>
              <a:t>tlmočenia</a:t>
            </a:r>
            <a:r>
              <a:rPr lang="hu-HU" sz="1600" dirty="0">
                <a:latin typeface="Open Sans Light"/>
              </a:rPr>
              <a:t>);</a:t>
            </a:r>
            <a:endParaRPr lang="en-GB" sz="1600" b="1" dirty="0">
              <a:latin typeface="Open Sans Light"/>
            </a:endParaRPr>
          </a:p>
        </p:txBody>
      </p:sp>
      <p:sp>
        <p:nvSpPr>
          <p:cNvPr id="8" name="Slide Number Placeholder 7">
            <a:extLst>
              <a:ext uri="{FF2B5EF4-FFF2-40B4-BE49-F238E27FC236}">
                <a16:creationId xmlns="" xmlns:a16="http://schemas.microsoft.com/office/drawing/2014/main" id="{A5490C42-D944-4943-A5A7-4CE426B664EC}"/>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4591978-1342-554A-82AC-B12872A7F26C}" type="slidenum">
              <a:rPr kumimoji="0" lang="x-non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43</a:t>
            </a:fld>
            <a:endParaRPr kumimoji="0" lang="x-none"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3678850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DFB33F3-A665-2A1D-134E-9E244997B417}"/>
              </a:ext>
            </a:extLst>
          </p:cNvPr>
          <p:cNvSpPr>
            <a:spLocks noGrp="1"/>
          </p:cNvSpPr>
          <p:nvPr>
            <p:ph type="title"/>
          </p:nvPr>
        </p:nvSpPr>
        <p:spPr/>
        <p:txBody>
          <a:bodyPr>
            <a:normAutofit/>
          </a:bodyPr>
          <a:lstStyle/>
          <a:p>
            <a:r>
              <a:rPr lang="hu-HU" sz="2200" b="1" dirty="0">
                <a:solidFill>
                  <a:schemeClr val="accent1">
                    <a:lumMod val="75000"/>
                  </a:schemeClr>
                </a:solidFill>
                <a:latin typeface="Open Sans ExtraBold" pitchFamily="2" charset="0"/>
                <a:ea typeface="Open Sans ExtraBold" pitchFamily="2" charset="0"/>
                <a:cs typeface="Open Sans ExtraBold" pitchFamily="2" charset="0"/>
              </a:rPr>
              <a:t>OPRÁVNENOSŤ</a:t>
            </a:r>
            <a:br>
              <a:rPr lang="hu-HU" sz="2200" b="1" dirty="0">
                <a:solidFill>
                  <a:schemeClr val="accent1">
                    <a:lumMod val="75000"/>
                  </a:schemeClr>
                </a:solidFill>
                <a:latin typeface="Open Sans ExtraBold" pitchFamily="2" charset="0"/>
                <a:ea typeface="Open Sans ExtraBold" pitchFamily="2" charset="0"/>
                <a:cs typeface="Open Sans ExtraBold" pitchFamily="2" charset="0"/>
              </a:rPr>
            </a:br>
            <a:r>
              <a:rPr lang="hu-HU" sz="2200" b="1" dirty="0" err="1">
                <a:latin typeface="Open Sans ExtraBold" pitchFamily="2" charset="0"/>
                <a:ea typeface="Open Sans ExtraBold" pitchFamily="2" charset="0"/>
                <a:cs typeface="Open Sans ExtraBold" pitchFamily="2" charset="0"/>
              </a:rPr>
              <a:t>Rozpočtová</a:t>
            </a:r>
            <a:r>
              <a:rPr lang="en-US" sz="2200" b="1" dirty="0">
                <a:latin typeface="Open Sans ExtraBold" pitchFamily="2" charset="0"/>
                <a:ea typeface="Open Sans ExtraBold" pitchFamily="2" charset="0"/>
                <a:cs typeface="Open Sans ExtraBold" pitchFamily="2" charset="0"/>
              </a:rPr>
              <a:t> </a:t>
            </a:r>
            <a:r>
              <a:rPr lang="hu-HU" sz="2200" b="1" dirty="0">
                <a:latin typeface="Open Sans ExtraBold" pitchFamily="2" charset="0"/>
                <a:ea typeface="Open Sans ExtraBold" pitchFamily="2" charset="0"/>
                <a:cs typeface="Open Sans ExtraBold" pitchFamily="2" charset="0"/>
              </a:rPr>
              <a:t>K</a:t>
            </a:r>
            <a:r>
              <a:rPr lang="en-US" sz="2200" b="1" dirty="0" err="1">
                <a:latin typeface="Open Sans ExtraBold" pitchFamily="2" charset="0"/>
                <a:ea typeface="Open Sans ExtraBold" pitchFamily="2" charset="0"/>
                <a:cs typeface="Open Sans ExtraBold" pitchFamily="2" charset="0"/>
              </a:rPr>
              <a:t>ateg</a:t>
            </a:r>
            <a:r>
              <a:rPr lang="hu-HU" sz="2200" b="1" dirty="0">
                <a:latin typeface="Open Sans ExtraBold" pitchFamily="2" charset="0"/>
                <a:ea typeface="Open Sans ExtraBold" pitchFamily="2" charset="0"/>
                <a:cs typeface="Open Sans ExtraBold" pitchFamily="2" charset="0"/>
              </a:rPr>
              <a:t>ó</a:t>
            </a:r>
            <a:r>
              <a:rPr lang="en-US" sz="2200" b="1" dirty="0">
                <a:latin typeface="Open Sans ExtraBold" pitchFamily="2" charset="0"/>
                <a:ea typeface="Open Sans ExtraBold" pitchFamily="2" charset="0"/>
                <a:cs typeface="Open Sans ExtraBold" pitchFamily="2" charset="0"/>
              </a:rPr>
              <a:t>r</a:t>
            </a:r>
            <a:r>
              <a:rPr lang="hu-HU" sz="2200" b="1" dirty="0" err="1">
                <a:latin typeface="Open Sans ExtraBold" pitchFamily="2" charset="0"/>
                <a:ea typeface="Open Sans ExtraBold" pitchFamily="2" charset="0"/>
                <a:cs typeface="Open Sans ExtraBold" pitchFamily="2" charset="0"/>
              </a:rPr>
              <a:t>ia</a:t>
            </a:r>
            <a:r>
              <a:rPr lang="en-US" sz="2200" b="1" dirty="0">
                <a:latin typeface="Open Sans ExtraBold" pitchFamily="2" charset="0"/>
                <a:ea typeface="Open Sans ExtraBold" pitchFamily="2" charset="0"/>
                <a:cs typeface="Open Sans ExtraBold" pitchFamily="2" charset="0"/>
              </a:rPr>
              <a:t> A</a:t>
            </a:r>
            <a:r>
              <a:rPr lang="hu-HU" sz="2200" b="1" dirty="0">
                <a:latin typeface="Open Sans ExtraBold" pitchFamily="2" charset="0"/>
                <a:ea typeface="Open Sans ExtraBold" pitchFamily="2" charset="0"/>
                <a:cs typeface="Open Sans ExtraBold" pitchFamily="2" charset="0"/>
              </a:rPr>
              <a:t> </a:t>
            </a:r>
            <a:endParaRPr lang="x-none" sz="2200" b="1" dirty="0">
              <a:latin typeface="Open Sans ExtraBold" pitchFamily="2" charset="0"/>
              <a:ea typeface="Open Sans ExtraBold" pitchFamily="2" charset="0"/>
              <a:cs typeface="Open Sans ExtraBold" pitchFamily="2" charset="0"/>
            </a:endParaRPr>
          </a:p>
        </p:txBody>
      </p:sp>
      <p:sp>
        <p:nvSpPr>
          <p:cNvPr id="3" name="Content Placeholder 2">
            <a:extLst>
              <a:ext uri="{FF2B5EF4-FFF2-40B4-BE49-F238E27FC236}">
                <a16:creationId xmlns="" xmlns:a16="http://schemas.microsoft.com/office/drawing/2014/main" id="{DDD77D7A-34EE-52FF-BCC6-BC5BC0952499}"/>
              </a:ext>
            </a:extLst>
          </p:cNvPr>
          <p:cNvSpPr>
            <a:spLocks noGrp="1"/>
          </p:cNvSpPr>
          <p:nvPr>
            <p:ph idx="1"/>
          </p:nvPr>
        </p:nvSpPr>
        <p:spPr>
          <a:xfrm>
            <a:off x="628650" y="1825625"/>
            <a:ext cx="7886700" cy="4043330"/>
          </a:xfrm>
        </p:spPr>
        <p:txBody>
          <a:bodyPr>
            <a:noAutofit/>
          </a:bodyPr>
          <a:lstStyle/>
          <a:p>
            <a:pPr marL="342900" indent="-342900" algn="just">
              <a:spcBef>
                <a:spcPts val="1200"/>
              </a:spcBef>
              <a:buClr>
                <a:schemeClr val="accent1">
                  <a:lumMod val="75000"/>
                </a:schemeClr>
              </a:buClr>
              <a:buFont typeface="+mj-lt"/>
              <a:buAutoNum type="arabicPeriod" startAt="4"/>
            </a:pPr>
            <a:r>
              <a:rPr lang="hu-HU" sz="1800" b="1" dirty="0" err="1">
                <a:latin typeface="Open Sans Light"/>
              </a:rPr>
              <a:t>Náklady</a:t>
            </a:r>
            <a:r>
              <a:rPr lang="hu-HU" sz="1800" b="1" dirty="0">
                <a:latin typeface="Open Sans Light"/>
              </a:rPr>
              <a:t> na </a:t>
            </a:r>
            <a:r>
              <a:rPr lang="hu-HU" sz="1800" b="1" dirty="0" err="1">
                <a:latin typeface="Open Sans Light"/>
              </a:rPr>
              <a:t>externé</a:t>
            </a:r>
            <a:r>
              <a:rPr lang="hu-HU" sz="1800" b="1" dirty="0">
                <a:latin typeface="Open Sans Light"/>
              </a:rPr>
              <a:t> </a:t>
            </a:r>
            <a:r>
              <a:rPr lang="hu-HU" sz="1800" b="1" dirty="0" err="1">
                <a:latin typeface="Open Sans Light"/>
              </a:rPr>
              <a:t>odborné</a:t>
            </a:r>
            <a:r>
              <a:rPr lang="hu-HU" sz="1800" b="1" dirty="0">
                <a:latin typeface="Open Sans Light"/>
              </a:rPr>
              <a:t> </a:t>
            </a:r>
            <a:r>
              <a:rPr lang="hu-HU" sz="1800" b="1" dirty="0" err="1">
                <a:latin typeface="Open Sans Light"/>
              </a:rPr>
              <a:t>znalosti</a:t>
            </a:r>
            <a:r>
              <a:rPr lang="hu-HU" sz="1800" b="1" dirty="0">
                <a:latin typeface="Open Sans Light"/>
              </a:rPr>
              <a:t> a </a:t>
            </a:r>
            <a:r>
              <a:rPr lang="hu-HU" sz="1800" b="1" dirty="0" err="1">
                <a:latin typeface="Open Sans Light"/>
              </a:rPr>
              <a:t>služby</a:t>
            </a:r>
            <a:endParaRPr lang="en-GB" sz="1800" b="1" dirty="0">
              <a:latin typeface="Open Sans Light"/>
            </a:endParaRPr>
          </a:p>
          <a:p>
            <a:pPr marL="0" indent="0" algn="just">
              <a:spcBef>
                <a:spcPts val="1200"/>
              </a:spcBef>
              <a:buClr>
                <a:schemeClr val="accent1">
                  <a:lumMod val="75000"/>
                </a:schemeClr>
              </a:buClr>
              <a:buNone/>
            </a:pPr>
            <a:r>
              <a:rPr lang="hu-HU" sz="1800" dirty="0" err="1" smtClean="0">
                <a:latin typeface="Open Sans Light"/>
              </a:rPr>
              <a:t>Obmedzené</a:t>
            </a:r>
            <a:r>
              <a:rPr lang="hu-HU" sz="1800" dirty="0" smtClean="0">
                <a:latin typeface="Open Sans Light"/>
              </a:rPr>
              <a:t> </a:t>
            </a:r>
            <a:r>
              <a:rPr lang="hu-HU" sz="1800" dirty="0">
                <a:latin typeface="Open Sans Light"/>
              </a:rPr>
              <a:t>na:</a:t>
            </a:r>
            <a:endParaRPr lang="en-GB" sz="1800" dirty="0">
              <a:latin typeface="Open Sans Light"/>
            </a:endParaRPr>
          </a:p>
          <a:p>
            <a:pPr algn="just">
              <a:spcBef>
                <a:spcPts val="1200"/>
              </a:spcBef>
              <a:buClr>
                <a:schemeClr val="accent1">
                  <a:lumMod val="75000"/>
                </a:schemeClr>
              </a:buClr>
            </a:pPr>
            <a:r>
              <a:rPr lang="hu-HU" sz="1800" dirty="0" err="1" smtClean="0">
                <a:latin typeface="Open Sans Light"/>
              </a:rPr>
              <a:t>Právne</a:t>
            </a:r>
            <a:r>
              <a:rPr lang="hu-HU" sz="1800" dirty="0" smtClean="0">
                <a:latin typeface="Open Sans Light"/>
              </a:rPr>
              <a:t> </a:t>
            </a:r>
            <a:r>
              <a:rPr lang="hu-HU" sz="1800" dirty="0" err="1">
                <a:latin typeface="Open Sans Light"/>
              </a:rPr>
              <a:t>poradenstvo</a:t>
            </a:r>
            <a:r>
              <a:rPr lang="hu-HU" sz="1800" dirty="0">
                <a:latin typeface="Open Sans Light"/>
              </a:rPr>
              <a:t> a </a:t>
            </a:r>
            <a:r>
              <a:rPr lang="hu-HU" sz="1800" dirty="0" err="1">
                <a:latin typeface="Open Sans Light"/>
              </a:rPr>
              <a:t>notárske</a:t>
            </a:r>
            <a:r>
              <a:rPr lang="hu-HU" sz="1800" dirty="0">
                <a:latin typeface="Open Sans Light"/>
              </a:rPr>
              <a:t> </a:t>
            </a:r>
            <a:r>
              <a:rPr lang="hu-HU" sz="1800" dirty="0" err="1">
                <a:latin typeface="Open Sans Light"/>
              </a:rPr>
              <a:t>služby</a:t>
            </a:r>
            <a:r>
              <a:rPr lang="hu-HU" sz="1800" dirty="0">
                <a:latin typeface="Open Sans Light"/>
              </a:rPr>
              <a:t>, </a:t>
            </a:r>
            <a:r>
              <a:rPr lang="hu-HU" sz="1800" dirty="0" err="1">
                <a:latin typeface="Open Sans Light"/>
              </a:rPr>
              <a:t>technické</a:t>
            </a:r>
            <a:r>
              <a:rPr lang="hu-HU" sz="1800" dirty="0">
                <a:latin typeface="Open Sans Light"/>
              </a:rPr>
              <a:t> a </a:t>
            </a:r>
            <a:r>
              <a:rPr lang="hu-HU" sz="1800" dirty="0" err="1">
                <a:latin typeface="Open Sans Light"/>
              </a:rPr>
              <a:t>finančné</a:t>
            </a:r>
            <a:r>
              <a:rPr lang="hu-HU" sz="1800" dirty="0">
                <a:latin typeface="Open Sans Light"/>
              </a:rPr>
              <a:t> </a:t>
            </a:r>
            <a:r>
              <a:rPr lang="hu-HU" sz="1800" dirty="0" err="1">
                <a:latin typeface="Open Sans Light"/>
              </a:rPr>
              <a:t>expertízy</a:t>
            </a:r>
            <a:r>
              <a:rPr lang="hu-HU" sz="1800" dirty="0">
                <a:latin typeface="Open Sans Light"/>
              </a:rPr>
              <a:t>, </a:t>
            </a:r>
            <a:r>
              <a:rPr lang="hu-HU" sz="1800" dirty="0" err="1">
                <a:latin typeface="Open Sans Light"/>
              </a:rPr>
              <a:t>iné</a:t>
            </a:r>
            <a:r>
              <a:rPr lang="hu-HU" sz="1800" dirty="0">
                <a:latin typeface="Open Sans Light"/>
              </a:rPr>
              <a:t> </a:t>
            </a:r>
            <a:r>
              <a:rPr lang="hu-HU" sz="1800" dirty="0" err="1">
                <a:latin typeface="Open Sans Light"/>
              </a:rPr>
              <a:t>poradenské</a:t>
            </a:r>
            <a:r>
              <a:rPr lang="hu-HU" sz="1800" dirty="0">
                <a:latin typeface="Open Sans Light"/>
              </a:rPr>
              <a:t> </a:t>
            </a:r>
            <a:r>
              <a:rPr lang="hu-HU" sz="1800" dirty="0" err="1">
                <a:latin typeface="Open Sans Light"/>
              </a:rPr>
              <a:t>služby</a:t>
            </a:r>
            <a:r>
              <a:rPr lang="hu-HU" sz="1800" dirty="0">
                <a:latin typeface="Open Sans Light"/>
              </a:rPr>
              <a:t>;</a:t>
            </a:r>
          </a:p>
          <a:p>
            <a:pPr algn="just">
              <a:spcBef>
                <a:spcPts val="600"/>
              </a:spcBef>
              <a:buClr>
                <a:schemeClr val="accent1">
                  <a:lumMod val="75000"/>
                </a:schemeClr>
              </a:buClr>
            </a:pPr>
            <a:r>
              <a:rPr lang="hu-HU" sz="1800" dirty="0" err="1" smtClean="0">
                <a:latin typeface="Open Sans Light"/>
              </a:rPr>
              <a:t>Práva</a:t>
            </a:r>
            <a:r>
              <a:rPr lang="hu-HU" sz="1800" dirty="0" smtClean="0">
                <a:latin typeface="Open Sans Light"/>
              </a:rPr>
              <a:t> </a:t>
            </a:r>
            <a:r>
              <a:rPr lang="hu-HU" sz="1800" dirty="0" err="1">
                <a:latin typeface="Open Sans Light"/>
              </a:rPr>
              <a:t>duševného</a:t>
            </a:r>
            <a:r>
              <a:rPr lang="hu-HU" sz="1800" dirty="0">
                <a:latin typeface="Open Sans Light"/>
              </a:rPr>
              <a:t> </a:t>
            </a:r>
            <a:r>
              <a:rPr lang="hu-HU" sz="1800" dirty="0" err="1">
                <a:latin typeface="Open Sans Light"/>
              </a:rPr>
              <a:t>vlastníctva</a:t>
            </a:r>
            <a:r>
              <a:rPr lang="hu-HU" sz="1800" dirty="0">
                <a:latin typeface="Open Sans Light"/>
              </a:rPr>
              <a:t>;</a:t>
            </a:r>
          </a:p>
          <a:p>
            <a:pPr algn="just">
              <a:spcBef>
                <a:spcPts val="600"/>
              </a:spcBef>
              <a:buClr>
                <a:schemeClr val="accent1">
                  <a:lumMod val="75000"/>
                </a:schemeClr>
              </a:buClr>
            </a:pPr>
            <a:r>
              <a:rPr lang="hu-HU" sz="1800" dirty="0" err="1" smtClean="0">
                <a:latin typeface="Open Sans Light"/>
              </a:rPr>
              <a:t>Cestovné</a:t>
            </a:r>
            <a:r>
              <a:rPr lang="hu-HU" sz="1800" dirty="0" smtClean="0">
                <a:latin typeface="Open Sans Light"/>
              </a:rPr>
              <a:t> </a:t>
            </a:r>
            <a:r>
              <a:rPr lang="hu-HU" sz="1800" dirty="0">
                <a:latin typeface="Open Sans Light"/>
              </a:rPr>
              <a:t>a </a:t>
            </a:r>
            <a:r>
              <a:rPr lang="hu-HU" sz="1800" dirty="0" err="1">
                <a:latin typeface="Open Sans Light"/>
              </a:rPr>
              <a:t>ubytovanie</a:t>
            </a:r>
            <a:r>
              <a:rPr lang="hu-HU" sz="1800" dirty="0">
                <a:latin typeface="Open Sans Light"/>
              </a:rPr>
              <a:t> pre </a:t>
            </a:r>
            <a:r>
              <a:rPr lang="hu-HU" sz="1800" dirty="0" err="1">
                <a:latin typeface="Open Sans Light"/>
              </a:rPr>
              <a:t>externých</a:t>
            </a:r>
            <a:r>
              <a:rPr lang="hu-HU" sz="1800" dirty="0">
                <a:latin typeface="Open Sans Light"/>
              </a:rPr>
              <a:t> </a:t>
            </a:r>
            <a:r>
              <a:rPr lang="hu-HU" sz="1800" dirty="0" err="1">
                <a:latin typeface="Open Sans Light"/>
              </a:rPr>
              <a:t>expertov</a:t>
            </a:r>
            <a:r>
              <a:rPr lang="hu-HU" sz="1800" dirty="0">
                <a:latin typeface="Open Sans Light"/>
              </a:rPr>
              <a:t>, </a:t>
            </a:r>
            <a:r>
              <a:rPr lang="hu-HU" sz="1800" dirty="0" err="1">
                <a:latin typeface="Open Sans Light"/>
              </a:rPr>
              <a:t>rečníkov</a:t>
            </a:r>
            <a:r>
              <a:rPr lang="hu-HU" sz="1800" dirty="0">
                <a:latin typeface="Open Sans Light"/>
              </a:rPr>
              <a:t>, </a:t>
            </a:r>
            <a:r>
              <a:rPr lang="hu-HU" sz="1800" dirty="0" err="1">
                <a:latin typeface="Open Sans Light"/>
              </a:rPr>
              <a:t>predsedov</a:t>
            </a:r>
            <a:r>
              <a:rPr lang="hu-HU" sz="1800" dirty="0">
                <a:latin typeface="Open Sans Light"/>
              </a:rPr>
              <a:t> </a:t>
            </a:r>
            <a:r>
              <a:rPr lang="hu-HU" sz="1800" dirty="0" err="1">
                <a:latin typeface="Open Sans Light"/>
              </a:rPr>
              <a:t>zasadnutí</a:t>
            </a:r>
            <a:r>
              <a:rPr lang="hu-HU" sz="1800" dirty="0">
                <a:latin typeface="Open Sans Light"/>
              </a:rPr>
              <a:t> a </a:t>
            </a:r>
            <a:r>
              <a:rPr lang="hu-HU" sz="1800" dirty="0" err="1">
                <a:latin typeface="Open Sans Light"/>
              </a:rPr>
              <a:t>poskytovateľov</a:t>
            </a:r>
            <a:r>
              <a:rPr lang="hu-HU" sz="1800" dirty="0">
                <a:latin typeface="Open Sans Light"/>
              </a:rPr>
              <a:t> </a:t>
            </a:r>
            <a:r>
              <a:rPr lang="hu-HU" sz="1800" dirty="0" err="1">
                <a:latin typeface="Open Sans Light"/>
              </a:rPr>
              <a:t>služieb</a:t>
            </a:r>
            <a:r>
              <a:rPr lang="hu-HU" sz="1800" dirty="0">
                <a:latin typeface="Open Sans Light"/>
              </a:rPr>
              <a:t>;</a:t>
            </a:r>
          </a:p>
          <a:p>
            <a:pPr algn="just">
              <a:spcBef>
                <a:spcPts val="600"/>
              </a:spcBef>
              <a:buClr>
                <a:schemeClr val="accent1">
                  <a:lumMod val="75000"/>
                </a:schemeClr>
              </a:buClr>
            </a:pPr>
            <a:r>
              <a:rPr lang="hu-HU" sz="1800" dirty="0" err="1" smtClean="0">
                <a:latin typeface="Open Sans Light"/>
              </a:rPr>
              <a:t>Technické</a:t>
            </a:r>
            <a:r>
              <a:rPr lang="hu-HU" sz="1800" dirty="0" smtClean="0">
                <a:latin typeface="Open Sans Light"/>
              </a:rPr>
              <a:t> </a:t>
            </a:r>
            <a:r>
              <a:rPr lang="hu-HU" sz="1800" dirty="0" err="1">
                <a:latin typeface="Open Sans Light"/>
              </a:rPr>
              <a:t>plány</a:t>
            </a:r>
            <a:r>
              <a:rPr lang="hu-HU" sz="1800" dirty="0">
                <a:latin typeface="Open Sans Light"/>
              </a:rPr>
              <a:t> a </a:t>
            </a:r>
            <a:r>
              <a:rPr lang="hu-HU" sz="1800" dirty="0" err="1">
                <a:latin typeface="Open Sans Light"/>
              </a:rPr>
              <a:t>povolenia</a:t>
            </a:r>
            <a:r>
              <a:rPr lang="hu-HU" sz="1800" dirty="0">
                <a:latin typeface="Open Sans Light"/>
              </a:rPr>
              <a:t> (</a:t>
            </a:r>
            <a:r>
              <a:rPr lang="hu-HU" sz="1800" dirty="0" err="1">
                <a:latin typeface="Open Sans Light"/>
              </a:rPr>
              <a:t>okrem</a:t>
            </a:r>
            <a:r>
              <a:rPr lang="hu-HU" sz="1800" dirty="0">
                <a:latin typeface="Open Sans Light"/>
              </a:rPr>
              <a:t> </a:t>
            </a:r>
            <a:r>
              <a:rPr lang="hu-HU" sz="1800" dirty="0" err="1">
                <a:latin typeface="Open Sans Light"/>
              </a:rPr>
              <a:t>stavebných</a:t>
            </a:r>
            <a:r>
              <a:rPr lang="hu-HU" sz="1800" dirty="0">
                <a:latin typeface="Open Sans Light"/>
              </a:rPr>
              <a:t> </a:t>
            </a:r>
            <a:r>
              <a:rPr lang="hu-HU" sz="1800" dirty="0" err="1">
                <a:latin typeface="Open Sans Light"/>
              </a:rPr>
              <a:t>povolení</a:t>
            </a:r>
            <a:r>
              <a:rPr lang="hu-HU" sz="1800" dirty="0">
                <a:latin typeface="Open Sans Light"/>
              </a:rPr>
              <a:t>, </a:t>
            </a:r>
            <a:r>
              <a:rPr lang="hu-HU" sz="1800" dirty="0" err="1">
                <a:latin typeface="Open Sans Light"/>
              </a:rPr>
              <a:t>ktoré</a:t>
            </a:r>
            <a:r>
              <a:rPr lang="hu-HU" sz="1800" dirty="0">
                <a:latin typeface="Open Sans Light"/>
              </a:rPr>
              <a:t> </a:t>
            </a:r>
            <a:r>
              <a:rPr lang="hu-HU" sz="1800" dirty="0" err="1">
                <a:latin typeface="Open Sans Light"/>
              </a:rPr>
              <a:t>sú</a:t>
            </a:r>
            <a:r>
              <a:rPr lang="hu-HU" sz="1800" dirty="0">
                <a:latin typeface="Open Sans Light"/>
              </a:rPr>
              <a:t> </a:t>
            </a:r>
            <a:r>
              <a:rPr lang="hu-HU" sz="1800" dirty="0" err="1">
                <a:latin typeface="Open Sans Light"/>
              </a:rPr>
              <a:t>uvedené</a:t>
            </a:r>
            <a:r>
              <a:rPr lang="hu-HU" sz="1800" dirty="0">
                <a:latin typeface="Open Sans Light"/>
              </a:rPr>
              <a:t> v </a:t>
            </a:r>
            <a:r>
              <a:rPr lang="hu-HU" sz="1800" dirty="0" err="1">
                <a:latin typeface="Open Sans Light"/>
              </a:rPr>
              <a:t>časti</a:t>
            </a:r>
            <a:r>
              <a:rPr lang="hu-HU" sz="1800" dirty="0">
                <a:latin typeface="Open Sans Light"/>
              </a:rPr>
              <a:t> </a:t>
            </a:r>
            <a:r>
              <a:rPr lang="hu-HU" sz="1800" dirty="0" err="1">
                <a:latin typeface="Open Sans Light"/>
              </a:rPr>
              <a:t>Infraštruktúra</a:t>
            </a:r>
            <a:r>
              <a:rPr lang="hu-HU" sz="1800" dirty="0">
                <a:latin typeface="Open Sans Light"/>
              </a:rPr>
              <a:t> a </a:t>
            </a:r>
            <a:r>
              <a:rPr lang="hu-HU" sz="1800" dirty="0" err="1">
                <a:latin typeface="Open Sans Light"/>
              </a:rPr>
              <a:t>práce</a:t>
            </a:r>
            <a:r>
              <a:rPr lang="hu-HU" sz="1800" dirty="0">
                <a:latin typeface="Open Sans Light"/>
              </a:rPr>
              <a:t>);</a:t>
            </a:r>
          </a:p>
          <a:p>
            <a:pPr algn="just">
              <a:spcBef>
                <a:spcPts val="600"/>
              </a:spcBef>
              <a:buClr>
                <a:schemeClr val="accent1">
                  <a:lumMod val="75000"/>
                </a:schemeClr>
              </a:buClr>
            </a:pPr>
            <a:r>
              <a:rPr lang="hu-HU" sz="1800" dirty="0" err="1" smtClean="0">
                <a:latin typeface="Open Sans Light"/>
              </a:rPr>
              <a:t>Ďalšie</a:t>
            </a:r>
            <a:r>
              <a:rPr lang="hu-HU" sz="1800" dirty="0" smtClean="0">
                <a:latin typeface="Open Sans Light"/>
              </a:rPr>
              <a:t> </a:t>
            </a:r>
            <a:r>
              <a:rPr lang="hu-HU" sz="1800" dirty="0" err="1">
                <a:latin typeface="Open Sans Light"/>
              </a:rPr>
              <a:t>špecifické</a:t>
            </a:r>
            <a:r>
              <a:rPr lang="hu-HU" sz="1800" dirty="0">
                <a:latin typeface="Open Sans Light"/>
              </a:rPr>
              <a:t> </a:t>
            </a:r>
            <a:r>
              <a:rPr lang="hu-HU" sz="1800" dirty="0" err="1">
                <a:latin typeface="Open Sans Light"/>
              </a:rPr>
              <a:t>odborné</a:t>
            </a:r>
            <a:r>
              <a:rPr lang="hu-HU" sz="1800" dirty="0">
                <a:latin typeface="Open Sans Light"/>
              </a:rPr>
              <a:t> </a:t>
            </a:r>
            <a:r>
              <a:rPr lang="hu-HU" sz="1800" dirty="0" err="1">
                <a:latin typeface="Open Sans Light"/>
              </a:rPr>
              <a:t>znalosti</a:t>
            </a:r>
            <a:r>
              <a:rPr lang="hu-HU" sz="1800" dirty="0">
                <a:latin typeface="Open Sans Light"/>
              </a:rPr>
              <a:t> a </a:t>
            </a:r>
            <a:r>
              <a:rPr lang="hu-HU" sz="1800" dirty="0" err="1">
                <a:latin typeface="Open Sans Light"/>
              </a:rPr>
              <a:t>služby</a:t>
            </a:r>
            <a:r>
              <a:rPr lang="hu-HU" sz="1800" dirty="0">
                <a:latin typeface="Open Sans Light"/>
              </a:rPr>
              <a:t> </a:t>
            </a:r>
            <a:r>
              <a:rPr lang="hu-HU" sz="1800" dirty="0" err="1">
                <a:latin typeface="Open Sans Light"/>
              </a:rPr>
              <a:t>potrebné</a:t>
            </a:r>
            <a:r>
              <a:rPr lang="hu-HU" sz="1800" dirty="0">
                <a:latin typeface="Open Sans Light"/>
              </a:rPr>
              <a:t> pre </a:t>
            </a:r>
            <a:r>
              <a:rPr lang="hu-HU" sz="1800" dirty="0" smtClean="0">
                <a:latin typeface="Open Sans Light"/>
              </a:rPr>
              <a:t>projekt</a:t>
            </a:r>
            <a:endParaRPr lang="hu-HU" sz="1800" dirty="0">
              <a:latin typeface="Open Sans Light"/>
            </a:endParaRPr>
          </a:p>
          <a:p>
            <a:pPr algn="just">
              <a:spcBef>
                <a:spcPts val="600"/>
              </a:spcBef>
              <a:buClr>
                <a:schemeClr val="accent1">
                  <a:lumMod val="75000"/>
                </a:schemeClr>
              </a:buClr>
            </a:pPr>
            <a:endParaRPr lang="hu-HU" sz="1800" dirty="0">
              <a:latin typeface="Open Sans Light"/>
            </a:endParaRPr>
          </a:p>
          <a:p>
            <a:pPr marL="0" indent="0" algn="just">
              <a:spcBef>
                <a:spcPts val="600"/>
              </a:spcBef>
              <a:buClr>
                <a:schemeClr val="accent1">
                  <a:lumMod val="75000"/>
                </a:schemeClr>
              </a:buClr>
              <a:buNone/>
            </a:pPr>
            <a:r>
              <a:rPr lang="hu-HU" sz="1800" dirty="0" err="1" smtClean="0">
                <a:latin typeface="Open Sans Light"/>
              </a:rPr>
              <a:t>Vyššie</a:t>
            </a:r>
            <a:r>
              <a:rPr lang="hu-HU" sz="1800" dirty="0" smtClean="0">
                <a:latin typeface="Open Sans Light"/>
              </a:rPr>
              <a:t> </a:t>
            </a:r>
            <a:r>
              <a:rPr lang="hu-HU" sz="1800" dirty="0" err="1">
                <a:latin typeface="Open Sans Light"/>
              </a:rPr>
              <a:t>uvedený</a:t>
            </a:r>
            <a:r>
              <a:rPr lang="hu-HU" sz="1800" dirty="0">
                <a:latin typeface="Open Sans Light"/>
              </a:rPr>
              <a:t> </a:t>
            </a:r>
            <a:r>
              <a:rPr lang="hu-HU" sz="1800" dirty="0" err="1">
                <a:latin typeface="Open Sans Light"/>
              </a:rPr>
              <a:t>zoznam</a:t>
            </a:r>
            <a:r>
              <a:rPr lang="hu-HU" sz="1800" dirty="0">
                <a:latin typeface="Open Sans Light"/>
              </a:rPr>
              <a:t> je </a:t>
            </a:r>
            <a:r>
              <a:rPr lang="hu-HU" sz="1800" dirty="0" err="1">
                <a:latin typeface="Open Sans Light"/>
              </a:rPr>
              <a:t>úplný</a:t>
            </a:r>
            <a:r>
              <a:rPr lang="hu-HU" sz="1800" dirty="0">
                <a:latin typeface="Open Sans Light"/>
              </a:rPr>
              <a:t> a </a:t>
            </a:r>
            <a:r>
              <a:rPr lang="hu-HU" sz="1800" dirty="0" err="1">
                <a:latin typeface="Open Sans Light"/>
              </a:rPr>
              <a:t>projekty</a:t>
            </a:r>
            <a:r>
              <a:rPr lang="hu-HU" sz="1800" dirty="0">
                <a:latin typeface="Open Sans Light"/>
              </a:rPr>
              <a:t> k </a:t>
            </a:r>
            <a:r>
              <a:rPr lang="hu-HU" sz="1800" dirty="0" err="1">
                <a:latin typeface="Open Sans Light"/>
              </a:rPr>
              <a:t>nemu</a:t>
            </a:r>
            <a:r>
              <a:rPr lang="hu-HU" sz="1800" dirty="0">
                <a:latin typeface="Open Sans Light"/>
              </a:rPr>
              <a:t> </a:t>
            </a:r>
            <a:r>
              <a:rPr lang="hu-HU" sz="1800" dirty="0" err="1">
                <a:latin typeface="Open Sans Light"/>
              </a:rPr>
              <a:t>nemôžu</a:t>
            </a:r>
            <a:r>
              <a:rPr lang="hu-HU" sz="1800" dirty="0">
                <a:latin typeface="Open Sans Light"/>
              </a:rPr>
              <a:t> </a:t>
            </a:r>
            <a:r>
              <a:rPr lang="hu-HU" sz="1800" dirty="0" err="1">
                <a:latin typeface="Open Sans Light"/>
              </a:rPr>
              <a:t>pridávať</a:t>
            </a:r>
            <a:r>
              <a:rPr lang="hu-HU" sz="1800" dirty="0">
                <a:latin typeface="Open Sans Light"/>
              </a:rPr>
              <a:t> </a:t>
            </a:r>
            <a:r>
              <a:rPr lang="hu-HU" sz="1800" dirty="0" err="1">
                <a:latin typeface="Open Sans Light"/>
              </a:rPr>
              <a:t>ďalšie</a:t>
            </a:r>
            <a:r>
              <a:rPr lang="hu-HU" sz="1800" dirty="0">
                <a:latin typeface="Open Sans Light"/>
              </a:rPr>
              <a:t> </a:t>
            </a:r>
            <a:r>
              <a:rPr lang="hu-HU" sz="1800" dirty="0" err="1">
                <a:latin typeface="Open Sans Light"/>
              </a:rPr>
              <a:t>druhy</a:t>
            </a:r>
            <a:r>
              <a:rPr lang="hu-HU" sz="1800" dirty="0">
                <a:latin typeface="Open Sans Light"/>
              </a:rPr>
              <a:t> </a:t>
            </a:r>
            <a:r>
              <a:rPr lang="hu-HU" sz="1800" dirty="0" err="1">
                <a:latin typeface="Open Sans Light"/>
              </a:rPr>
              <a:t>nákladov</a:t>
            </a:r>
            <a:r>
              <a:rPr lang="hu-HU" sz="1800" dirty="0">
                <a:latin typeface="Open Sans Light"/>
              </a:rPr>
              <a:t>.</a:t>
            </a:r>
            <a:endParaRPr lang="en-GB" sz="1800" dirty="0">
              <a:latin typeface="Open Sans Light"/>
            </a:endParaRPr>
          </a:p>
        </p:txBody>
      </p:sp>
      <p:sp>
        <p:nvSpPr>
          <p:cNvPr id="8" name="Slide Number Placeholder 7">
            <a:extLst>
              <a:ext uri="{FF2B5EF4-FFF2-40B4-BE49-F238E27FC236}">
                <a16:creationId xmlns="" xmlns:a16="http://schemas.microsoft.com/office/drawing/2014/main" id="{A5490C42-D944-4943-A5A7-4CE426B664EC}"/>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4591978-1342-554A-82AC-B12872A7F26C}" type="slidenum">
              <a:rPr kumimoji="0" lang="x-non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44</a:t>
            </a:fld>
            <a:endParaRPr kumimoji="0" lang="x-none"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3145480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DFB33F3-A665-2A1D-134E-9E244997B417}"/>
              </a:ext>
            </a:extLst>
          </p:cNvPr>
          <p:cNvSpPr>
            <a:spLocks noGrp="1"/>
          </p:cNvSpPr>
          <p:nvPr>
            <p:ph type="title"/>
          </p:nvPr>
        </p:nvSpPr>
        <p:spPr/>
        <p:txBody>
          <a:bodyPr>
            <a:normAutofit/>
          </a:bodyPr>
          <a:lstStyle/>
          <a:p>
            <a:r>
              <a:rPr lang="hu-HU" sz="2200" b="1" dirty="0">
                <a:solidFill>
                  <a:schemeClr val="accent1">
                    <a:lumMod val="75000"/>
                  </a:schemeClr>
                </a:solidFill>
                <a:latin typeface="Open Sans ExtraBold" pitchFamily="2" charset="0"/>
                <a:ea typeface="Open Sans ExtraBold" pitchFamily="2" charset="0"/>
                <a:cs typeface="Open Sans ExtraBold" pitchFamily="2" charset="0"/>
              </a:rPr>
              <a:t>OPRÁVNENOSŤ</a:t>
            </a:r>
            <a:br>
              <a:rPr lang="hu-HU" sz="2200" b="1" dirty="0">
                <a:solidFill>
                  <a:schemeClr val="accent1">
                    <a:lumMod val="75000"/>
                  </a:schemeClr>
                </a:solidFill>
                <a:latin typeface="Open Sans ExtraBold" pitchFamily="2" charset="0"/>
                <a:ea typeface="Open Sans ExtraBold" pitchFamily="2" charset="0"/>
                <a:cs typeface="Open Sans ExtraBold" pitchFamily="2" charset="0"/>
              </a:rPr>
            </a:br>
            <a:r>
              <a:rPr lang="hu-HU" sz="2200" b="1" dirty="0" err="1">
                <a:latin typeface="Open Sans ExtraBold" pitchFamily="2" charset="0"/>
                <a:ea typeface="Open Sans ExtraBold" pitchFamily="2" charset="0"/>
                <a:cs typeface="Open Sans ExtraBold" pitchFamily="2" charset="0"/>
              </a:rPr>
              <a:t>Rozpočtová</a:t>
            </a:r>
            <a:r>
              <a:rPr lang="en-US" sz="2200" b="1" dirty="0">
                <a:latin typeface="Open Sans ExtraBold" pitchFamily="2" charset="0"/>
                <a:ea typeface="Open Sans ExtraBold" pitchFamily="2" charset="0"/>
                <a:cs typeface="Open Sans ExtraBold" pitchFamily="2" charset="0"/>
              </a:rPr>
              <a:t> </a:t>
            </a:r>
            <a:r>
              <a:rPr lang="hu-HU" sz="2200" b="1" dirty="0">
                <a:latin typeface="Open Sans ExtraBold" pitchFamily="2" charset="0"/>
                <a:ea typeface="Open Sans ExtraBold" pitchFamily="2" charset="0"/>
                <a:cs typeface="Open Sans ExtraBold" pitchFamily="2" charset="0"/>
              </a:rPr>
              <a:t>K</a:t>
            </a:r>
            <a:r>
              <a:rPr lang="en-US" sz="2200" b="1" dirty="0" err="1">
                <a:latin typeface="Open Sans ExtraBold" pitchFamily="2" charset="0"/>
                <a:ea typeface="Open Sans ExtraBold" pitchFamily="2" charset="0"/>
                <a:cs typeface="Open Sans ExtraBold" pitchFamily="2" charset="0"/>
              </a:rPr>
              <a:t>ateg</a:t>
            </a:r>
            <a:r>
              <a:rPr lang="hu-HU" sz="2200" b="1" dirty="0">
                <a:latin typeface="Open Sans ExtraBold" pitchFamily="2" charset="0"/>
                <a:ea typeface="Open Sans ExtraBold" pitchFamily="2" charset="0"/>
                <a:cs typeface="Open Sans ExtraBold" pitchFamily="2" charset="0"/>
              </a:rPr>
              <a:t>ó</a:t>
            </a:r>
            <a:r>
              <a:rPr lang="en-US" sz="2200" b="1" dirty="0">
                <a:latin typeface="Open Sans ExtraBold" pitchFamily="2" charset="0"/>
                <a:ea typeface="Open Sans ExtraBold" pitchFamily="2" charset="0"/>
                <a:cs typeface="Open Sans ExtraBold" pitchFamily="2" charset="0"/>
              </a:rPr>
              <a:t>r</a:t>
            </a:r>
            <a:r>
              <a:rPr lang="hu-HU" sz="2200" b="1" dirty="0" err="1">
                <a:latin typeface="Open Sans ExtraBold" pitchFamily="2" charset="0"/>
                <a:ea typeface="Open Sans ExtraBold" pitchFamily="2" charset="0"/>
                <a:cs typeface="Open Sans ExtraBold" pitchFamily="2" charset="0"/>
              </a:rPr>
              <a:t>ia</a:t>
            </a:r>
            <a:r>
              <a:rPr lang="en-US" sz="2200" b="1" dirty="0">
                <a:latin typeface="Open Sans ExtraBold" pitchFamily="2" charset="0"/>
                <a:ea typeface="Open Sans ExtraBold" pitchFamily="2" charset="0"/>
                <a:cs typeface="Open Sans ExtraBold" pitchFamily="2" charset="0"/>
              </a:rPr>
              <a:t> A</a:t>
            </a:r>
            <a:r>
              <a:rPr lang="hu-HU" sz="2200" b="1" dirty="0">
                <a:latin typeface="Open Sans ExtraBold" pitchFamily="2" charset="0"/>
                <a:ea typeface="Open Sans ExtraBold" pitchFamily="2" charset="0"/>
                <a:cs typeface="Open Sans ExtraBold" pitchFamily="2" charset="0"/>
              </a:rPr>
              <a:t> </a:t>
            </a:r>
            <a:endParaRPr lang="x-none" sz="2200" b="1" dirty="0">
              <a:latin typeface="Open Sans ExtraBold" pitchFamily="2" charset="0"/>
              <a:ea typeface="Open Sans ExtraBold" pitchFamily="2" charset="0"/>
              <a:cs typeface="Open Sans ExtraBold" pitchFamily="2" charset="0"/>
            </a:endParaRPr>
          </a:p>
        </p:txBody>
      </p:sp>
      <p:sp>
        <p:nvSpPr>
          <p:cNvPr id="3" name="Content Placeholder 2">
            <a:extLst>
              <a:ext uri="{FF2B5EF4-FFF2-40B4-BE49-F238E27FC236}">
                <a16:creationId xmlns="" xmlns:a16="http://schemas.microsoft.com/office/drawing/2014/main" id="{DDD77D7A-34EE-52FF-BCC6-BC5BC0952499}"/>
              </a:ext>
            </a:extLst>
          </p:cNvPr>
          <p:cNvSpPr>
            <a:spLocks noGrp="1"/>
          </p:cNvSpPr>
          <p:nvPr>
            <p:ph idx="1"/>
          </p:nvPr>
        </p:nvSpPr>
        <p:spPr>
          <a:xfrm>
            <a:off x="628650" y="1825625"/>
            <a:ext cx="7886700" cy="4530726"/>
          </a:xfrm>
        </p:spPr>
        <p:txBody>
          <a:bodyPr>
            <a:noAutofit/>
          </a:bodyPr>
          <a:lstStyle/>
          <a:p>
            <a:pPr marL="0" indent="0" algn="just">
              <a:spcBef>
                <a:spcPts val="1200"/>
              </a:spcBef>
              <a:buClr>
                <a:schemeClr val="accent1">
                  <a:lumMod val="75000"/>
                </a:schemeClr>
              </a:buClr>
              <a:buNone/>
            </a:pPr>
            <a:r>
              <a:rPr lang="hu-HU" sz="1800" b="1" dirty="0" smtClean="0">
                <a:solidFill>
                  <a:schemeClr val="accent1">
                    <a:lumMod val="75000"/>
                  </a:schemeClr>
                </a:solidFill>
                <a:latin typeface="Open Sans Light"/>
              </a:rPr>
              <a:t>4. </a:t>
            </a:r>
            <a:r>
              <a:rPr lang="hu-HU" sz="1600" b="1" dirty="0" err="1" smtClean="0">
                <a:latin typeface="Open Sans Light"/>
              </a:rPr>
              <a:t>Náklady</a:t>
            </a:r>
            <a:r>
              <a:rPr lang="hu-HU" sz="1600" b="1" dirty="0" smtClean="0">
                <a:latin typeface="Open Sans Light"/>
              </a:rPr>
              <a:t> </a:t>
            </a:r>
            <a:r>
              <a:rPr lang="hu-HU" sz="1600" b="1" dirty="0">
                <a:latin typeface="Open Sans Light"/>
              </a:rPr>
              <a:t>na </a:t>
            </a:r>
            <a:r>
              <a:rPr lang="hu-HU" sz="1600" b="1" dirty="0" err="1">
                <a:latin typeface="Open Sans Light"/>
              </a:rPr>
              <a:t>externé</a:t>
            </a:r>
            <a:r>
              <a:rPr lang="hu-HU" sz="1600" b="1" dirty="0">
                <a:latin typeface="Open Sans Light"/>
              </a:rPr>
              <a:t> </a:t>
            </a:r>
            <a:r>
              <a:rPr lang="hu-HU" sz="1600" b="1" dirty="0" err="1">
                <a:latin typeface="Open Sans Light"/>
              </a:rPr>
              <a:t>odborné</a:t>
            </a:r>
            <a:r>
              <a:rPr lang="hu-HU" sz="1600" b="1" dirty="0">
                <a:latin typeface="Open Sans Light"/>
              </a:rPr>
              <a:t> </a:t>
            </a:r>
            <a:r>
              <a:rPr lang="hu-HU" sz="1600" b="1" dirty="0" err="1">
                <a:latin typeface="Open Sans Light"/>
              </a:rPr>
              <a:t>znalosti</a:t>
            </a:r>
            <a:r>
              <a:rPr lang="hu-HU" sz="1600" b="1" dirty="0">
                <a:latin typeface="Open Sans Light"/>
              </a:rPr>
              <a:t> a </a:t>
            </a:r>
            <a:r>
              <a:rPr lang="hu-HU" sz="1600" b="1" dirty="0" err="1" smtClean="0">
                <a:latin typeface="Open Sans Light"/>
              </a:rPr>
              <a:t>služby</a:t>
            </a:r>
            <a:r>
              <a:rPr lang="hu-HU" sz="1600" b="1" dirty="0" smtClean="0">
                <a:latin typeface="Open Sans Light"/>
              </a:rPr>
              <a:t> </a:t>
            </a:r>
            <a:r>
              <a:rPr lang="hu-HU" sz="1700" b="1" dirty="0" smtClean="0">
                <a:latin typeface="Open Sans Light"/>
              </a:rPr>
              <a:t>- </a:t>
            </a:r>
            <a:r>
              <a:rPr lang="hu-HU" sz="1800" dirty="0" err="1">
                <a:latin typeface="Open Sans Light"/>
              </a:rPr>
              <a:t>dodato</a:t>
            </a:r>
            <a:r>
              <a:rPr lang="hu-HU" sz="1800" dirty="0" err="1">
                <a:latin typeface="Open Sans ExtraBold" pitchFamily="2" charset="0"/>
                <a:ea typeface="Open Sans ExtraBold" pitchFamily="2" charset="0"/>
                <a:cs typeface="Open Sans ExtraBold" pitchFamily="2" charset="0"/>
              </a:rPr>
              <a:t>č</a:t>
            </a:r>
            <a:r>
              <a:rPr lang="hu-HU" sz="1800" dirty="0" err="1">
                <a:latin typeface="Open Sans Light"/>
              </a:rPr>
              <a:t>né</a:t>
            </a:r>
            <a:r>
              <a:rPr lang="hu-HU" sz="1800" dirty="0">
                <a:latin typeface="Open Sans Light"/>
              </a:rPr>
              <a:t> </a:t>
            </a:r>
            <a:r>
              <a:rPr lang="hu-HU" sz="1800" dirty="0" err="1">
                <a:latin typeface="Open Sans Light"/>
              </a:rPr>
              <a:t>požiadavky</a:t>
            </a:r>
            <a:r>
              <a:rPr lang="hu-HU" sz="1800" dirty="0">
                <a:latin typeface="Open Sans Light"/>
              </a:rPr>
              <a:t> na </a:t>
            </a:r>
            <a:r>
              <a:rPr lang="hu-HU" sz="1800" dirty="0" err="1">
                <a:latin typeface="Open Sans Light"/>
              </a:rPr>
              <a:t>oprávnenosť</a:t>
            </a:r>
            <a:endParaRPr lang="hu-HU" sz="1800" dirty="0">
              <a:latin typeface="Open Sans Light"/>
            </a:endParaRPr>
          </a:p>
          <a:p>
            <a:pPr algn="just">
              <a:spcBef>
                <a:spcPts val="1200"/>
              </a:spcBef>
              <a:buClr>
                <a:schemeClr val="accent1">
                  <a:lumMod val="75000"/>
                </a:schemeClr>
              </a:buClr>
            </a:pPr>
            <a:r>
              <a:rPr lang="hu-HU" sz="1700" dirty="0" err="1" smtClean="0">
                <a:latin typeface="Open Sans Light"/>
              </a:rPr>
              <a:t>musia</a:t>
            </a:r>
            <a:r>
              <a:rPr lang="hu-HU" sz="1700" dirty="0" smtClean="0">
                <a:latin typeface="Open Sans Light"/>
              </a:rPr>
              <a:t> </a:t>
            </a:r>
            <a:r>
              <a:rPr lang="hu-HU" sz="1700" dirty="0" err="1">
                <a:latin typeface="Open Sans Light"/>
              </a:rPr>
              <a:t>byť</a:t>
            </a:r>
            <a:r>
              <a:rPr lang="hu-HU" sz="1700" dirty="0">
                <a:latin typeface="Open Sans Light"/>
              </a:rPr>
              <a:t> </a:t>
            </a:r>
            <a:r>
              <a:rPr lang="hu-HU" sz="1700" b="1" dirty="0" err="1">
                <a:latin typeface="Open Sans Light"/>
              </a:rPr>
              <a:t>jasne</a:t>
            </a:r>
            <a:r>
              <a:rPr lang="hu-HU" sz="1700" b="1" dirty="0">
                <a:latin typeface="Open Sans Light"/>
              </a:rPr>
              <a:t> </a:t>
            </a:r>
            <a:r>
              <a:rPr lang="hu-HU" sz="1700" b="1" dirty="0" err="1">
                <a:latin typeface="Open Sans Light"/>
              </a:rPr>
              <a:t>spojené</a:t>
            </a:r>
            <a:r>
              <a:rPr lang="hu-HU" sz="1700" b="1" dirty="0">
                <a:latin typeface="Open Sans Light"/>
              </a:rPr>
              <a:t> s </a:t>
            </a:r>
            <a:r>
              <a:rPr lang="hu-HU" sz="1700" b="1" dirty="0" err="1">
                <a:latin typeface="Open Sans Light"/>
              </a:rPr>
              <a:t>projektom</a:t>
            </a:r>
            <a:r>
              <a:rPr lang="hu-HU" sz="1700" b="1" dirty="0">
                <a:latin typeface="Open Sans Light"/>
              </a:rPr>
              <a:t> a </a:t>
            </a:r>
            <a:r>
              <a:rPr lang="hu-HU" sz="1700" b="1" dirty="0" err="1">
                <a:latin typeface="Open Sans Light"/>
              </a:rPr>
              <a:t>musia</a:t>
            </a:r>
            <a:r>
              <a:rPr lang="hu-HU" sz="1700" b="1" dirty="0">
                <a:latin typeface="Open Sans Light"/>
              </a:rPr>
              <a:t> </a:t>
            </a:r>
            <a:r>
              <a:rPr lang="hu-HU" sz="1700" b="1" dirty="0" err="1">
                <a:latin typeface="Open Sans Light"/>
              </a:rPr>
              <a:t>byť</a:t>
            </a:r>
            <a:r>
              <a:rPr lang="hu-HU" sz="1700" b="1" dirty="0">
                <a:latin typeface="Open Sans Light"/>
              </a:rPr>
              <a:t> </a:t>
            </a:r>
            <a:r>
              <a:rPr lang="hu-HU" sz="1700" b="1" dirty="0" err="1">
                <a:latin typeface="Open Sans Light"/>
              </a:rPr>
              <a:t>nevyhnutné</a:t>
            </a:r>
            <a:r>
              <a:rPr lang="hu-HU" sz="1700" b="1" dirty="0">
                <a:latin typeface="Open Sans Light"/>
              </a:rPr>
              <a:t> pre </a:t>
            </a:r>
            <a:r>
              <a:rPr lang="hu-HU" sz="1700" b="1" dirty="0" err="1">
                <a:latin typeface="Open Sans Light"/>
              </a:rPr>
              <a:t>jeho</a:t>
            </a:r>
            <a:r>
              <a:rPr lang="hu-HU" sz="1700" b="1" dirty="0">
                <a:latin typeface="Open Sans Light"/>
              </a:rPr>
              <a:t> </a:t>
            </a:r>
            <a:r>
              <a:rPr lang="hu-HU" sz="1700" b="1" dirty="0" err="1">
                <a:latin typeface="Open Sans Light"/>
              </a:rPr>
              <a:t>účinnú</a:t>
            </a:r>
            <a:r>
              <a:rPr lang="hu-HU" sz="1700" b="1" dirty="0">
                <a:latin typeface="Open Sans Light"/>
              </a:rPr>
              <a:t> </a:t>
            </a:r>
            <a:r>
              <a:rPr lang="hu-HU" sz="1700" b="1" dirty="0" err="1">
                <a:latin typeface="Open Sans Light"/>
              </a:rPr>
              <a:t>realizáciu</a:t>
            </a:r>
            <a:r>
              <a:rPr lang="hu-HU" sz="1700" b="1" dirty="0">
                <a:latin typeface="Open Sans Light"/>
              </a:rPr>
              <a:t>;</a:t>
            </a:r>
          </a:p>
          <a:p>
            <a:pPr algn="just">
              <a:spcBef>
                <a:spcPts val="600"/>
              </a:spcBef>
              <a:buClr>
                <a:schemeClr val="accent1">
                  <a:lumMod val="75000"/>
                </a:schemeClr>
              </a:buClr>
            </a:pPr>
            <a:r>
              <a:rPr lang="hu-HU" sz="1700" b="1" dirty="0" err="1" smtClean="0">
                <a:latin typeface="Open Sans Light"/>
              </a:rPr>
              <a:t>pravidlá</a:t>
            </a:r>
            <a:r>
              <a:rPr lang="hu-HU" sz="1700" b="1" dirty="0" smtClean="0">
                <a:latin typeface="Open Sans Light"/>
              </a:rPr>
              <a:t> </a:t>
            </a:r>
            <a:r>
              <a:rPr lang="hu-HU" sz="1700" b="1" dirty="0" err="1">
                <a:latin typeface="Open Sans Light"/>
              </a:rPr>
              <a:t>verejného</a:t>
            </a:r>
            <a:r>
              <a:rPr lang="hu-HU" sz="1700" b="1" dirty="0">
                <a:latin typeface="Open Sans Light"/>
              </a:rPr>
              <a:t> </a:t>
            </a:r>
            <a:r>
              <a:rPr lang="hu-HU" sz="1700" b="1" dirty="0" err="1">
                <a:latin typeface="Open Sans Light"/>
              </a:rPr>
              <a:t>obstarávania</a:t>
            </a:r>
            <a:r>
              <a:rPr lang="hu-HU" sz="1700" b="1" dirty="0">
                <a:latin typeface="Open Sans Light"/>
              </a:rPr>
              <a:t> </a:t>
            </a:r>
            <a:r>
              <a:rPr lang="hu-HU" sz="1700" dirty="0" err="1">
                <a:latin typeface="Open Sans Light"/>
              </a:rPr>
              <a:t>musia</a:t>
            </a:r>
            <a:r>
              <a:rPr lang="hu-HU" sz="1700" dirty="0">
                <a:latin typeface="Open Sans Light"/>
              </a:rPr>
              <a:t> </a:t>
            </a:r>
            <a:r>
              <a:rPr lang="hu-HU" sz="1700" dirty="0" err="1">
                <a:latin typeface="Open Sans Light"/>
              </a:rPr>
              <a:t>byť</a:t>
            </a:r>
            <a:r>
              <a:rPr lang="hu-HU" sz="1700" dirty="0">
                <a:latin typeface="Open Sans Light"/>
              </a:rPr>
              <a:t> </a:t>
            </a:r>
            <a:r>
              <a:rPr lang="hu-HU" sz="1700" dirty="0" err="1">
                <a:latin typeface="Open Sans Light"/>
              </a:rPr>
              <a:t>plne</a:t>
            </a:r>
            <a:r>
              <a:rPr lang="hu-HU" sz="1700" dirty="0">
                <a:latin typeface="Open Sans Light"/>
              </a:rPr>
              <a:t> </a:t>
            </a:r>
            <a:r>
              <a:rPr lang="hu-HU" sz="1700" dirty="0" err="1">
                <a:latin typeface="Open Sans Light"/>
              </a:rPr>
              <a:t>rešpektované</a:t>
            </a:r>
            <a:r>
              <a:rPr lang="hu-HU" sz="1700" dirty="0">
                <a:latin typeface="Open Sans Light"/>
              </a:rPr>
              <a:t>; </a:t>
            </a:r>
            <a:r>
              <a:rPr lang="hu-HU" sz="1700" dirty="0" err="1">
                <a:latin typeface="Open Sans Light"/>
              </a:rPr>
              <a:t>verejné</a:t>
            </a:r>
            <a:r>
              <a:rPr lang="hu-HU" sz="1700" dirty="0">
                <a:latin typeface="Open Sans Light"/>
              </a:rPr>
              <a:t> </a:t>
            </a:r>
            <a:r>
              <a:rPr lang="hu-HU" sz="1700" dirty="0" err="1">
                <a:latin typeface="Open Sans Light"/>
              </a:rPr>
              <a:t>obstarávanie</a:t>
            </a:r>
            <a:r>
              <a:rPr lang="hu-HU" sz="1700" dirty="0">
                <a:latin typeface="Open Sans Light"/>
              </a:rPr>
              <a:t> </a:t>
            </a:r>
            <a:r>
              <a:rPr lang="hu-HU" sz="1700" dirty="0" err="1">
                <a:latin typeface="Open Sans Light"/>
              </a:rPr>
              <a:t>musí</a:t>
            </a:r>
            <a:r>
              <a:rPr lang="hu-HU" sz="1700" dirty="0">
                <a:latin typeface="Open Sans Light"/>
              </a:rPr>
              <a:t> </a:t>
            </a:r>
            <a:r>
              <a:rPr lang="hu-HU" sz="1700" dirty="0" err="1">
                <a:latin typeface="Open Sans Light"/>
              </a:rPr>
              <a:t>byť</a:t>
            </a:r>
            <a:r>
              <a:rPr lang="hu-HU" sz="1700" dirty="0">
                <a:latin typeface="Open Sans Light"/>
              </a:rPr>
              <a:t> v </a:t>
            </a:r>
            <a:r>
              <a:rPr lang="hu-HU" sz="1700" dirty="0" err="1">
                <a:latin typeface="Open Sans Light"/>
              </a:rPr>
              <a:t>súlade</a:t>
            </a:r>
            <a:r>
              <a:rPr lang="hu-HU" sz="1700" dirty="0">
                <a:latin typeface="Open Sans Light"/>
              </a:rPr>
              <a:t> </a:t>
            </a:r>
            <a:r>
              <a:rPr lang="hu-HU" sz="1700" dirty="0" err="1">
                <a:latin typeface="Open Sans Light"/>
              </a:rPr>
              <a:t>so</a:t>
            </a:r>
            <a:r>
              <a:rPr lang="hu-HU" sz="1700" dirty="0">
                <a:latin typeface="Open Sans Light"/>
              </a:rPr>
              <a:t> </a:t>
            </a:r>
            <a:r>
              <a:rPr lang="hu-HU" sz="1700" dirty="0" err="1">
                <a:latin typeface="Open Sans Light"/>
              </a:rPr>
              <a:t>základnými</a:t>
            </a:r>
            <a:r>
              <a:rPr lang="hu-HU" sz="1700" dirty="0">
                <a:latin typeface="Open Sans Light"/>
              </a:rPr>
              <a:t> </a:t>
            </a:r>
            <a:r>
              <a:rPr lang="hu-HU" sz="1700" dirty="0" err="1">
                <a:latin typeface="Open Sans Light"/>
              </a:rPr>
              <a:t>princípmi</a:t>
            </a:r>
            <a:r>
              <a:rPr lang="hu-HU" sz="1700" dirty="0">
                <a:latin typeface="Open Sans Light"/>
              </a:rPr>
              <a:t> </a:t>
            </a:r>
            <a:r>
              <a:rPr lang="hu-HU" sz="1700" b="1" dirty="0" err="1">
                <a:latin typeface="Open Sans Light"/>
              </a:rPr>
              <a:t>transparentnosti</a:t>
            </a:r>
            <a:r>
              <a:rPr lang="hu-HU" sz="1700" b="1" dirty="0">
                <a:latin typeface="Open Sans Light"/>
              </a:rPr>
              <a:t>, </a:t>
            </a:r>
            <a:r>
              <a:rPr lang="hu-HU" sz="1700" b="1" dirty="0" err="1">
                <a:latin typeface="Open Sans Light"/>
              </a:rPr>
              <a:t>nediskriminácie</a:t>
            </a:r>
            <a:r>
              <a:rPr lang="hu-HU" sz="1700" b="1" dirty="0">
                <a:latin typeface="Open Sans Light"/>
              </a:rPr>
              <a:t> a </a:t>
            </a:r>
            <a:r>
              <a:rPr lang="hu-HU" sz="1700" b="1" dirty="0" err="1">
                <a:latin typeface="Open Sans Light"/>
              </a:rPr>
              <a:t>rovnakého</a:t>
            </a:r>
            <a:r>
              <a:rPr lang="hu-HU" sz="1700" b="1" dirty="0">
                <a:latin typeface="Open Sans Light"/>
              </a:rPr>
              <a:t> </a:t>
            </a:r>
            <a:r>
              <a:rPr lang="hu-HU" sz="1700" b="1" dirty="0" err="1">
                <a:latin typeface="Open Sans Light"/>
              </a:rPr>
              <a:t>zaobchádzania</a:t>
            </a:r>
            <a:r>
              <a:rPr lang="hu-HU" sz="1700" dirty="0">
                <a:latin typeface="Open Sans Light"/>
              </a:rPr>
              <a:t>;</a:t>
            </a:r>
          </a:p>
          <a:p>
            <a:pPr algn="just">
              <a:spcBef>
                <a:spcPts val="600"/>
              </a:spcBef>
              <a:buClr>
                <a:schemeClr val="accent1">
                  <a:lumMod val="75000"/>
                </a:schemeClr>
              </a:buClr>
            </a:pPr>
            <a:r>
              <a:rPr lang="hu-HU" sz="1700" dirty="0" err="1" smtClean="0">
                <a:latin typeface="Open Sans Light"/>
              </a:rPr>
              <a:t>Kontrolóri</a:t>
            </a:r>
            <a:r>
              <a:rPr lang="hu-HU" sz="1700" dirty="0" smtClean="0">
                <a:latin typeface="Open Sans Light"/>
              </a:rPr>
              <a:t> </a:t>
            </a:r>
            <a:r>
              <a:rPr lang="hu-HU" sz="1700" dirty="0" err="1">
                <a:latin typeface="Open Sans Light"/>
              </a:rPr>
              <a:t>budú</a:t>
            </a:r>
            <a:r>
              <a:rPr lang="hu-HU" sz="1700" dirty="0">
                <a:latin typeface="Open Sans Light"/>
              </a:rPr>
              <a:t> </a:t>
            </a:r>
            <a:r>
              <a:rPr lang="hu-HU" sz="1700" dirty="0" err="1">
                <a:latin typeface="Open Sans Light"/>
              </a:rPr>
              <a:t>vo</a:t>
            </a:r>
            <a:r>
              <a:rPr lang="hu-HU" sz="1700" dirty="0">
                <a:latin typeface="Open Sans Light"/>
              </a:rPr>
              <a:t> </a:t>
            </a:r>
            <a:r>
              <a:rPr lang="hu-HU" sz="1700" dirty="0" err="1">
                <a:latin typeface="Open Sans Light"/>
              </a:rPr>
              <a:t>všetkých</a:t>
            </a:r>
            <a:r>
              <a:rPr lang="hu-HU" sz="1700" dirty="0">
                <a:latin typeface="Open Sans Light"/>
              </a:rPr>
              <a:t> </a:t>
            </a:r>
            <a:r>
              <a:rPr lang="hu-HU" sz="1700" dirty="0" err="1">
                <a:latin typeface="Open Sans Light"/>
              </a:rPr>
              <a:t>prípadoch</a:t>
            </a:r>
            <a:r>
              <a:rPr lang="hu-HU" sz="1700" dirty="0">
                <a:latin typeface="Open Sans Light"/>
              </a:rPr>
              <a:t> </a:t>
            </a:r>
            <a:r>
              <a:rPr lang="hu-HU" sz="1700" dirty="0" err="1">
                <a:latin typeface="Open Sans Light"/>
              </a:rPr>
              <a:t>kontrolovať</a:t>
            </a:r>
            <a:r>
              <a:rPr lang="hu-HU" sz="1700" dirty="0">
                <a:latin typeface="Open Sans Light"/>
              </a:rPr>
              <a:t> </a:t>
            </a:r>
            <a:r>
              <a:rPr lang="hu-HU" sz="1700" b="1" dirty="0" err="1">
                <a:latin typeface="Open Sans Light"/>
              </a:rPr>
              <a:t>súlad</a:t>
            </a:r>
            <a:r>
              <a:rPr lang="hu-HU" sz="1700" b="1" dirty="0">
                <a:latin typeface="Open Sans Light"/>
              </a:rPr>
              <a:t> s </a:t>
            </a:r>
            <a:r>
              <a:rPr lang="hu-HU" sz="1700" b="1" dirty="0" err="1">
                <a:latin typeface="Open Sans Light"/>
              </a:rPr>
              <a:t>trhovými</a:t>
            </a:r>
            <a:r>
              <a:rPr lang="hu-HU" sz="1700" b="1" dirty="0">
                <a:latin typeface="Open Sans Light"/>
              </a:rPr>
              <a:t> </a:t>
            </a:r>
            <a:r>
              <a:rPr lang="hu-HU" sz="1700" b="1" dirty="0" err="1">
                <a:latin typeface="Open Sans Light"/>
              </a:rPr>
              <a:t>cenami</a:t>
            </a:r>
            <a:r>
              <a:rPr lang="hu-HU" sz="1700" b="1" dirty="0">
                <a:latin typeface="Open Sans Light"/>
              </a:rPr>
              <a:t> </a:t>
            </a:r>
            <a:r>
              <a:rPr lang="hu-HU" sz="1700" dirty="0">
                <a:latin typeface="Open Sans Light"/>
              </a:rPr>
              <a:t>- </a:t>
            </a:r>
            <a:r>
              <a:rPr lang="hu-HU" sz="1700" dirty="0" err="1">
                <a:latin typeface="Open Sans Light"/>
              </a:rPr>
              <a:t>čo</a:t>
            </a:r>
            <a:r>
              <a:rPr lang="hu-HU" sz="1700" dirty="0">
                <a:latin typeface="Open Sans Light"/>
              </a:rPr>
              <a:t> </a:t>
            </a:r>
            <a:r>
              <a:rPr lang="hu-HU" sz="1700" dirty="0" err="1">
                <a:latin typeface="Open Sans Light"/>
              </a:rPr>
              <a:t>môže</a:t>
            </a:r>
            <a:r>
              <a:rPr lang="hu-HU" sz="1700" dirty="0">
                <a:latin typeface="Open Sans Light"/>
              </a:rPr>
              <a:t> </a:t>
            </a:r>
            <a:r>
              <a:rPr lang="hu-HU" sz="1700" dirty="0" err="1">
                <a:latin typeface="Open Sans Light"/>
              </a:rPr>
              <a:t>viesť</a:t>
            </a:r>
            <a:r>
              <a:rPr lang="hu-HU" sz="1700" dirty="0">
                <a:latin typeface="Open Sans Light"/>
              </a:rPr>
              <a:t> k </a:t>
            </a:r>
            <a:r>
              <a:rPr lang="hu-HU" sz="1700" dirty="0" err="1">
                <a:latin typeface="Open Sans Light"/>
              </a:rPr>
              <a:t>odpočtom</a:t>
            </a:r>
            <a:r>
              <a:rPr lang="hu-HU" sz="1700" dirty="0">
                <a:latin typeface="Open Sans Light"/>
              </a:rPr>
              <a:t>;</a:t>
            </a:r>
            <a:endParaRPr lang="hu-HU" sz="1700" b="1" dirty="0">
              <a:latin typeface="Open Sans Light"/>
            </a:endParaRPr>
          </a:p>
          <a:p>
            <a:pPr algn="just">
              <a:spcBef>
                <a:spcPts val="600"/>
              </a:spcBef>
              <a:buClr>
                <a:schemeClr val="accent1">
                  <a:lumMod val="75000"/>
                </a:schemeClr>
              </a:buClr>
            </a:pPr>
            <a:r>
              <a:rPr lang="hu-HU" sz="1700" dirty="0" err="1" smtClean="0">
                <a:latin typeface="Open Sans Light"/>
              </a:rPr>
              <a:t>Výstupy</a:t>
            </a:r>
            <a:r>
              <a:rPr lang="hu-HU" sz="1700" dirty="0" smtClean="0">
                <a:latin typeface="Open Sans Light"/>
              </a:rPr>
              <a:t> </a:t>
            </a:r>
            <a:r>
              <a:rPr lang="hu-HU" sz="1700" dirty="0" err="1">
                <a:latin typeface="Open Sans Light"/>
              </a:rPr>
              <a:t>poskytovateľov</a:t>
            </a:r>
            <a:r>
              <a:rPr lang="hu-HU" sz="1700" dirty="0">
                <a:latin typeface="Open Sans Light"/>
              </a:rPr>
              <a:t> </a:t>
            </a:r>
            <a:r>
              <a:rPr lang="hu-HU" sz="1700" dirty="0" err="1">
                <a:latin typeface="Open Sans Light"/>
              </a:rPr>
              <a:t>služieb</a:t>
            </a:r>
            <a:r>
              <a:rPr lang="hu-HU" sz="1700" dirty="0">
                <a:latin typeface="Open Sans Light"/>
              </a:rPr>
              <a:t> </a:t>
            </a:r>
            <a:r>
              <a:rPr lang="hu-HU" sz="1700" dirty="0" err="1">
                <a:latin typeface="Open Sans Light"/>
              </a:rPr>
              <a:t>musia</a:t>
            </a:r>
            <a:r>
              <a:rPr lang="hu-HU" sz="1700" dirty="0">
                <a:latin typeface="Open Sans Light"/>
              </a:rPr>
              <a:t> </a:t>
            </a:r>
            <a:r>
              <a:rPr lang="hu-HU" sz="1700" dirty="0" err="1">
                <a:latin typeface="Open Sans Light"/>
              </a:rPr>
              <a:t>rešpektovať</a:t>
            </a:r>
            <a:r>
              <a:rPr lang="hu-HU" sz="1700" dirty="0">
                <a:latin typeface="Open Sans Light"/>
              </a:rPr>
              <a:t> </a:t>
            </a:r>
            <a:r>
              <a:rPr lang="hu-HU" sz="1700" dirty="0" err="1">
                <a:latin typeface="Open Sans Light"/>
              </a:rPr>
              <a:t>príslušné</a:t>
            </a:r>
            <a:r>
              <a:rPr lang="hu-HU" sz="1700" b="1" dirty="0">
                <a:latin typeface="Open Sans Light"/>
              </a:rPr>
              <a:t> </a:t>
            </a:r>
            <a:r>
              <a:rPr lang="hu-HU" sz="1700" b="1" dirty="0" err="1">
                <a:latin typeface="Open Sans Light"/>
              </a:rPr>
              <a:t>požiadavky</a:t>
            </a:r>
            <a:r>
              <a:rPr lang="hu-HU" sz="1700" b="1" dirty="0">
                <a:latin typeface="Open Sans Light"/>
              </a:rPr>
              <a:t> na </a:t>
            </a:r>
            <a:r>
              <a:rPr lang="hu-HU" sz="1700" b="1" dirty="0" err="1">
                <a:latin typeface="Open Sans Light"/>
              </a:rPr>
              <a:t>publicitu</a:t>
            </a:r>
            <a:r>
              <a:rPr lang="hu-HU" sz="1700" b="1" dirty="0">
                <a:latin typeface="Open Sans Light"/>
              </a:rPr>
              <a:t> v </a:t>
            </a:r>
            <a:r>
              <a:rPr lang="hu-HU" sz="1700" b="1" dirty="0" err="1">
                <a:latin typeface="Open Sans Light"/>
              </a:rPr>
              <a:t>súlade</a:t>
            </a:r>
            <a:r>
              <a:rPr lang="hu-HU" sz="1700" b="1" dirty="0">
                <a:latin typeface="Open Sans Light"/>
              </a:rPr>
              <a:t> s </a:t>
            </a:r>
            <a:r>
              <a:rPr lang="hu-HU" sz="1700" b="1" dirty="0" err="1">
                <a:latin typeface="Open Sans Light"/>
              </a:rPr>
              <a:t>príručkou</a:t>
            </a:r>
            <a:r>
              <a:rPr lang="hu-HU" sz="1700" b="1" dirty="0">
                <a:latin typeface="Open Sans Light"/>
              </a:rPr>
              <a:t> </a:t>
            </a:r>
            <a:r>
              <a:rPr lang="hu-HU" sz="1700" b="1" dirty="0" err="1" smtClean="0">
                <a:latin typeface="Open Sans Light"/>
              </a:rPr>
              <a:t>Vizibility</a:t>
            </a:r>
            <a:r>
              <a:rPr lang="hu-HU" sz="1700" b="1" dirty="0" smtClean="0">
                <a:latin typeface="Open Sans Light"/>
              </a:rPr>
              <a:t>;</a:t>
            </a:r>
            <a:endParaRPr lang="hu-HU" sz="1700" b="1" dirty="0">
              <a:latin typeface="Open Sans Light"/>
            </a:endParaRPr>
          </a:p>
          <a:p>
            <a:pPr algn="just">
              <a:spcBef>
                <a:spcPts val="600"/>
              </a:spcBef>
              <a:buClr>
                <a:schemeClr val="accent1">
                  <a:lumMod val="75000"/>
                </a:schemeClr>
              </a:buClr>
            </a:pPr>
            <a:r>
              <a:rPr lang="hu-HU" sz="1700" b="1" dirty="0" err="1" smtClean="0">
                <a:latin typeface="Open Sans Light"/>
              </a:rPr>
              <a:t>Zazmluvňovania</a:t>
            </a:r>
            <a:r>
              <a:rPr lang="hu-HU" sz="1700" b="1" dirty="0" smtClean="0">
                <a:latin typeface="Open Sans Light"/>
              </a:rPr>
              <a:t> </a:t>
            </a:r>
            <a:r>
              <a:rPr lang="hu-HU" sz="1700" b="1" dirty="0" err="1">
                <a:latin typeface="Open Sans Light"/>
              </a:rPr>
              <a:t>medzi</a:t>
            </a:r>
            <a:r>
              <a:rPr lang="hu-HU" sz="1700" b="1" dirty="0">
                <a:latin typeface="Open Sans Light"/>
              </a:rPr>
              <a:t> PP </a:t>
            </a:r>
            <a:r>
              <a:rPr lang="hu-HU" sz="1700" dirty="0">
                <a:latin typeface="Open Sans Light"/>
              </a:rPr>
              <a:t>v </a:t>
            </a:r>
            <a:r>
              <a:rPr lang="hu-HU" sz="1700" dirty="0" err="1">
                <a:latin typeface="Open Sans Light"/>
              </a:rPr>
              <a:t>rámci</a:t>
            </a:r>
            <a:r>
              <a:rPr lang="hu-HU" sz="1700" dirty="0">
                <a:latin typeface="Open Sans Light"/>
              </a:rPr>
              <a:t> </a:t>
            </a:r>
            <a:r>
              <a:rPr lang="hu-HU" sz="1700" dirty="0" err="1">
                <a:latin typeface="Open Sans Light"/>
              </a:rPr>
              <a:t>toho</a:t>
            </a:r>
            <a:r>
              <a:rPr lang="hu-HU" sz="1700" dirty="0">
                <a:latin typeface="Open Sans Light"/>
              </a:rPr>
              <a:t> </a:t>
            </a:r>
            <a:r>
              <a:rPr lang="hu-HU" sz="1700" dirty="0" err="1">
                <a:latin typeface="Open Sans Light"/>
              </a:rPr>
              <a:t>istého</a:t>
            </a:r>
            <a:r>
              <a:rPr lang="hu-HU" sz="1700" dirty="0">
                <a:latin typeface="Open Sans Light"/>
              </a:rPr>
              <a:t> </a:t>
            </a:r>
            <a:r>
              <a:rPr lang="hu-HU" sz="1700" dirty="0" err="1">
                <a:latin typeface="Open Sans Light"/>
              </a:rPr>
              <a:t>projektu</a:t>
            </a:r>
            <a:r>
              <a:rPr lang="hu-HU" sz="1700" dirty="0">
                <a:latin typeface="Open Sans Light"/>
              </a:rPr>
              <a:t> </a:t>
            </a:r>
            <a:r>
              <a:rPr lang="hu-HU" sz="1700" u="sng" dirty="0" err="1">
                <a:latin typeface="Open Sans Light"/>
              </a:rPr>
              <a:t>nie</a:t>
            </a:r>
            <a:r>
              <a:rPr lang="hu-HU" sz="1700" u="sng" dirty="0">
                <a:latin typeface="Open Sans Light"/>
              </a:rPr>
              <a:t> </a:t>
            </a:r>
            <a:r>
              <a:rPr lang="hu-HU" sz="1700" u="sng" dirty="0" err="1">
                <a:latin typeface="Open Sans Light"/>
              </a:rPr>
              <a:t>sú</a:t>
            </a:r>
            <a:r>
              <a:rPr lang="hu-HU" sz="1700" u="sng" dirty="0">
                <a:latin typeface="Open Sans Light"/>
              </a:rPr>
              <a:t> </a:t>
            </a:r>
            <a:r>
              <a:rPr lang="hu-HU" sz="1700" u="sng" dirty="0" err="1">
                <a:latin typeface="Open Sans Light"/>
              </a:rPr>
              <a:t>povolené</a:t>
            </a:r>
            <a:r>
              <a:rPr lang="hu-HU" sz="1700" dirty="0">
                <a:latin typeface="Open Sans Light"/>
              </a:rPr>
              <a:t>;</a:t>
            </a:r>
          </a:p>
          <a:p>
            <a:pPr algn="just">
              <a:spcBef>
                <a:spcPts val="600"/>
              </a:spcBef>
              <a:buClr>
                <a:schemeClr val="accent1">
                  <a:lumMod val="75000"/>
                </a:schemeClr>
              </a:buClr>
            </a:pPr>
            <a:r>
              <a:rPr lang="hu-HU" sz="1700" b="1" dirty="0" err="1" smtClean="0">
                <a:latin typeface="Open Sans Light"/>
              </a:rPr>
              <a:t>Ak</a:t>
            </a:r>
            <a:r>
              <a:rPr lang="hu-HU" sz="1700" b="1" dirty="0" smtClean="0">
                <a:latin typeface="Open Sans Light"/>
              </a:rPr>
              <a:t> </a:t>
            </a:r>
            <a:r>
              <a:rPr lang="hu-HU" sz="1700" b="1" dirty="0">
                <a:latin typeface="Open Sans Light"/>
              </a:rPr>
              <a:t>je </a:t>
            </a:r>
            <a:r>
              <a:rPr lang="hu-HU" sz="1700" b="1" dirty="0" err="1">
                <a:latin typeface="Open Sans Light"/>
              </a:rPr>
              <a:t>zmluva</a:t>
            </a:r>
            <a:r>
              <a:rPr lang="hu-HU" sz="1700" b="1" dirty="0">
                <a:latin typeface="Open Sans Light"/>
              </a:rPr>
              <a:t> o </a:t>
            </a:r>
            <a:r>
              <a:rPr lang="hu-HU" sz="1700" b="1" dirty="0" err="1">
                <a:latin typeface="Open Sans Light"/>
              </a:rPr>
              <a:t>poskytovaní</a:t>
            </a:r>
            <a:r>
              <a:rPr lang="hu-HU" sz="1700" b="1" dirty="0">
                <a:latin typeface="Open Sans Light"/>
              </a:rPr>
              <a:t> </a:t>
            </a:r>
            <a:r>
              <a:rPr lang="hu-HU" sz="1700" b="1" dirty="0" err="1">
                <a:latin typeface="Open Sans Light"/>
              </a:rPr>
              <a:t>služieb</a:t>
            </a:r>
            <a:r>
              <a:rPr lang="hu-HU" sz="1700" b="1" dirty="0">
                <a:latin typeface="Open Sans Light"/>
              </a:rPr>
              <a:t> </a:t>
            </a:r>
            <a:r>
              <a:rPr lang="hu-HU" sz="1700" b="1" dirty="0" err="1">
                <a:latin typeface="Open Sans Light"/>
              </a:rPr>
              <a:t>založená</a:t>
            </a:r>
            <a:r>
              <a:rPr lang="hu-HU" sz="1700" b="1" dirty="0">
                <a:latin typeface="Open Sans Light"/>
              </a:rPr>
              <a:t> na </a:t>
            </a:r>
            <a:r>
              <a:rPr lang="hu-HU" sz="1700" b="1" dirty="0" err="1">
                <a:latin typeface="Open Sans Light"/>
              </a:rPr>
              <a:t>hodinovom</a:t>
            </a:r>
            <a:r>
              <a:rPr lang="hu-HU" sz="1700" b="1" dirty="0">
                <a:latin typeface="Open Sans Light"/>
              </a:rPr>
              <a:t>/</a:t>
            </a:r>
            <a:r>
              <a:rPr lang="hu-HU" sz="1700" b="1" dirty="0" err="1">
                <a:latin typeface="Open Sans Light"/>
              </a:rPr>
              <a:t>dennom</a:t>
            </a:r>
            <a:r>
              <a:rPr lang="hu-HU" sz="1700" b="1" dirty="0">
                <a:latin typeface="Open Sans Light"/>
              </a:rPr>
              <a:t> </a:t>
            </a:r>
            <a:r>
              <a:rPr lang="hu-HU" sz="1700" b="1" dirty="0" err="1">
                <a:latin typeface="Open Sans Light"/>
              </a:rPr>
              <a:t>poplatku</a:t>
            </a:r>
            <a:r>
              <a:rPr lang="hu-HU" sz="1700" b="1" dirty="0">
                <a:latin typeface="Open Sans Light"/>
              </a:rPr>
              <a:t>, </a:t>
            </a:r>
            <a:r>
              <a:rPr lang="hu-HU" sz="1700" b="1" dirty="0" err="1">
                <a:latin typeface="Open Sans Light"/>
              </a:rPr>
              <a:t>zmluva</a:t>
            </a:r>
            <a:r>
              <a:rPr lang="hu-HU" sz="1700" b="1" dirty="0">
                <a:latin typeface="Open Sans Light"/>
              </a:rPr>
              <a:t> </a:t>
            </a:r>
            <a:r>
              <a:rPr lang="hu-HU" sz="1700" b="1" dirty="0" err="1">
                <a:latin typeface="Open Sans Light"/>
              </a:rPr>
              <a:t>musí</a:t>
            </a:r>
            <a:r>
              <a:rPr lang="hu-HU" sz="1700" b="1" dirty="0">
                <a:latin typeface="Open Sans Light"/>
              </a:rPr>
              <a:t> </a:t>
            </a:r>
            <a:r>
              <a:rPr lang="hu-HU" sz="1700" b="1" dirty="0" err="1">
                <a:latin typeface="Open Sans Light"/>
              </a:rPr>
              <a:t>obsahovať</a:t>
            </a:r>
            <a:r>
              <a:rPr lang="hu-HU" sz="1700" b="1" dirty="0">
                <a:latin typeface="Open Sans Light"/>
              </a:rPr>
              <a:t> </a:t>
            </a:r>
            <a:r>
              <a:rPr lang="hu-HU" sz="1700" b="1" dirty="0" err="1">
                <a:latin typeface="Open Sans Light"/>
              </a:rPr>
              <a:t>dennú</a:t>
            </a:r>
            <a:r>
              <a:rPr lang="hu-HU" sz="1700" b="1" dirty="0">
                <a:latin typeface="Open Sans Light"/>
              </a:rPr>
              <a:t>/</a:t>
            </a:r>
            <a:r>
              <a:rPr lang="hu-HU" sz="1700" b="1" dirty="0" err="1">
                <a:latin typeface="Open Sans Light"/>
              </a:rPr>
              <a:t>hodinovú</a:t>
            </a:r>
            <a:r>
              <a:rPr lang="hu-HU" sz="1700" b="1" dirty="0">
                <a:latin typeface="Open Sans Light"/>
              </a:rPr>
              <a:t> </a:t>
            </a:r>
            <a:r>
              <a:rPr lang="hu-HU" sz="1700" b="1" dirty="0" err="1">
                <a:latin typeface="Open Sans Light"/>
              </a:rPr>
              <a:t>sadzbu</a:t>
            </a:r>
            <a:r>
              <a:rPr lang="hu-HU" sz="1700" b="1" dirty="0">
                <a:latin typeface="Open Sans Light"/>
              </a:rPr>
              <a:t> a </a:t>
            </a:r>
            <a:r>
              <a:rPr lang="hu-HU" sz="1700" b="1" dirty="0" err="1">
                <a:latin typeface="Open Sans Light"/>
              </a:rPr>
              <a:t>celkovú</a:t>
            </a:r>
            <a:r>
              <a:rPr lang="hu-HU" sz="1700" b="1" dirty="0">
                <a:latin typeface="Open Sans Light"/>
              </a:rPr>
              <a:t> </a:t>
            </a:r>
            <a:r>
              <a:rPr lang="hu-HU" sz="1700" b="1" dirty="0" err="1">
                <a:latin typeface="Open Sans Light"/>
              </a:rPr>
              <a:t>sumu</a:t>
            </a:r>
            <a:r>
              <a:rPr lang="hu-HU" sz="1700" b="1" dirty="0">
                <a:latin typeface="Open Sans Light"/>
              </a:rPr>
              <a:t>;</a:t>
            </a:r>
          </a:p>
          <a:p>
            <a:pPr marL="0" indent="0" algn="just">
              <a:spcBef>
                <a:spcPts val="600"/>
              </a:spcBef>
              <a:buClr>
                <a:schemeClr val="accent1">
                  <a:lumMod val="75000"/>
                </a:schemeClr>
              </a:buClr>
              <a:buNone/>
            </a:pPr>
            <a:r>
              <a:rPr lang="hu-HU" sz="1700" dirty="0" smtClean="0">
                <a:latin typeface="Open Sans Light"/>
              </a:rPr>
              <a:t>	</a:t>
            </a:r>
            <a:r>
              <a:rPr lang="hu-HU" sz="1700" dirty="0" err="1" smtClean="0">
                <a:latin typeface="Open Sans Light"/>
              </a:rPr>
              <a:t>Zohľadňujú</a:t>
            </a:r>
            <a:r>
              <a:rPr lang="hu-HU" sz="1700" dirty="0" smtClean="0">
                <a:latin typeface="Open Sans Light"/>
              </a:rPr>
              <a:t> </a:t>
            </a:r>
            <a:r>
              <a:rPr lang="hu-HU" sz="1700" dirty="0" err="1">
                <a:latin typeface="Open Sans Light"/>
              </a:rPr>
              <a:t>sa</a:t>
            </a:r>
            <a:r>
              <a:rPr lang="hu-HU" sz="1700" dirty="0">
                <a:latin typeface="Open Sans Light"/>
              </a:rPr>
              <a:t> </a:t>
            </a:r>
            <a:r>
              <a:rPr lang="hu-HU" sz="1700" dirty="0" smtClean="0">
                <a:latin typeface="Open Sans Light"/>
              </a:rPr>
              <a:t>aj </a:t>
            </a:r>
            <a:r>
              <a:rPr lang="hu-HU" sz="1700" dirty="0" err="1" smtClean="0">
                <a:latin typeface="Open Sans Light"/>
              </a:rPr>
              <a:t>ďalšie</a:t>
            </a:r>
            <a:r>
              <a:rPr lang="hu-HU" sz="1700" dirty="0" smtClean="0">
                <a:latin typeface="Open Sans Light"/>
              </a:rPr>
              <a:t> </a:t>
            </a:r>
            <a:r>
              <a:rPr lang="hu-HU" sz="1700" dirty="0" err="1">
                <a:latin typeface="Open Sans Light"/>
              </a:rPr>
              <a:t>vnútroštátne</a:t>
            </a:r>
            <a:r>
              <a:rPr lang="hu-HU" sz="1700" dirty="0">
                <a:latin typeface="Open Sans Light"/>
              </a:rPr>
              <a:t> </a:t>
            </a:r>
            <a:r>
              <a:rPr lang="hu-HU" sz="1700" dirty="0" err="1">
                <a:latin typeface="Open Sans Light"/>
              </a:rPr>
              <a:t>požiadavky</a:t>
            </a:r>
            <a:r>
              <a:rPr lang="hu-HU" sz="1700" dirty="0">
                <a:latin typeface="Open Sans Light"/>
              </a:rPr>
              <a:t> (</a:t>
            </a:r>
            <a:r>
              <a:rPr lang="hu-HU" sz="1700" dirty="0" err="1">
                <a:latin typeface="Open Sans Light"/>
              </a:rPr>
              <a:t>ak</a:t>
            </a:r>
            <a:r>
              <a:rPr lang="hu-HU" sz="1700" dirty="0">
                <a:latin typeface="Open Sans Light"/>
              </a:rPr>
              <a:t> </a:t>
            </a:r>
            <a:r>
              <a:rPr lang="hu-HU" sz="1700" dirty="0" err="1">
                <a:latin typeface="Open Sans Light"/>
              </a:rPr>
              <a:t>existujú</a:t>
            </a:r>
            <a:r>
              <a:rPr lang="hu-HU" sz="1700" dirty="0">
                <a:latin typeface="Open Sans Light"/>
              </a:rPr>
              <a:t>).</a:t>
            </a:r>
            <a:endParaRPr lang="en-US" sz="1700" dirty="0">
              <a:latin typeface="Open Sans Light"/>
            </a:endParaRPr>
          </a:p>
          <a:p>
            <a:pPr algn="just">
              <a:spcBef>
                <a:spcPts val="600"/>
              </a:spcBef>
              <a:buClr>
                <a:schemeClr val="accent1">
                  <a:lumMod val="75000"/>
                </a:schemeClr>
              </a:buClr>
            </a:pPr>
            <a:endParaRPr lang="en-GB" sz="1600" b="1" dirty="0">
              <a:latin typeface="Open Sans Light"/>
            </a:endParaRPr>
          </a:p>
        </p:txBody>
      </p:sp>
      <p:sp>
        <p:nvSpPr>
          <p:cNvPr id="8" name="Slide Number Placeholder 7">
            <a:extLst>
              <a:ext uri="{FF2B5EF4-FFF2-40B4-BE49-F238E27FC236}">
                <a16:creationId xmlns="" xmlns:a16="http://schemas.microsoft.com/office/drawing/2014/main" id="{A5490C42-D944-4943-A5A7-4CE426B664EC}"/>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4591978-1342-554A-82AC-B12872A7F26C}" type="slidenum">
              <a:rPr kumimoji="0" lang="x-non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45</a:t>
            </a:fld>
            <a:endParaRPr kumimoji="0" lang="x-none"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739223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DFB33F3-A665-2A1D-134E-9E244997B417}"/>
              </a:ext>
            </a:extLst>
          </p:cNvPr>
          <p:cNvSpPr>
            <a:spLocks noGrp="1"/>
          </p:cNvSpPr>
          <p:nvPr>
            <p:ph type="title"/>
          </p:nvPr>
        </p:nvSpPr>
        <p:spPr/>
        <p:txBody>
          <a:bodyPr>
            <a:normAutofit/>
          </a:bodyPr>
          <a:lstStyle/>
          <a:p>
            <a:r>
              <a:rPr lang="hu-HU" sz="2200" b="1" dirty="0">
                <a:solidFill>
                  <a:schemeClr val="accent1">
                    <a:lumMod val="75000"/>
                  </a:schemeClr>
                </a:solidFill>
                <a:latin typeface="Open Sans ExtraBold" pitchFamily="2" charset="0"/>
                <a:ea typeface="Open Sans ExtraBold" pitchFamily="2" charset="0"/>
                <a:cs typeface="Open Sans ExtraBold" pitchFamily="2" charset="0"/>
              </a:rPr>
              <a:t>OPRÁVNENOSŤ</a:t>
            </a:r>
            <a:br>
              <a:rPr lang="hu-HU" sz="2200" b="1" dirty="0">
                <a:solidFill>
                  <a:schemeClr val="accent1">
                    <a:lumMod val="75000"/>
                  </a:schemeClr>
                </a:solidFill>
                <a:latin typeface="Open Sans ExtraBold" pitchFamily="2" charset="0"/>
                <a:ea typeface="Open Sans ExtraBold" pitchFamily="2" charset="0"/>
                <a:cs typeface="Open Sans ExtraBold" pitchFamily="2" charset="0"/>
              </a:rPr>
            </a:br>
            <a:r>
              <a:rPr lang="hu-HU" sz="2200" b="1" dirty="0" err="1">
                <a:latin typeface="Open Sans ExtraBold" pitchFamily="2" charset="0"/>
                <a:ea typeface="Open Sans ExtraBold" pitchFamily="2" charset="0"/>
                <a:cs typeface="Open Sans ExtraBold" pitchFamily="2" charset="0"/>
              </a:rPr>
              <a:t>Rozpočtová</a:t>
            </a:r>
            <a:r>
              <a:rPr lang="en-US" sz="2200" b="1" dirty="0">
                <a:latin typeface="Open Sans ExtraBold" pitchFamily="2" charset="0"/>
                <a:ea typeface="Open Sans ExtraBold" pitchFamily="2" charset="0"/>
                <a:cs typeface="Open Sans ExtraBold" pitchFamily="2" charset="0"/>
              </a:rPr>
              <a:t> </a:t>
            </a:r>
            <a:r>
              <a:rPr lang="hu-HU" sz="2200" b="1" dirty="0">
                <a:latin typeface="Open Sans ExtraBold" pitchFamily="2" charset="0"/>
                <a:ea typeface="Open Sans ExtraBold" pitchFamily="2" charset="0"/>
                <a:cs typeface="Open Sans ExtraBold" pitchFamily="2" charset="0"/>
              </a:rPr>
              <a:t>K</a:t>
            </a:r>
            <a:r>
              <a:rPr lang="en-US" sz="2200" b="1" dirty="0" err="1">
                <a:latin typeface="Open Sans ExtraBold" pitchFamily="2" charset="0"/>
                <a:ea typeface="Open Sans ExtraBold" pitchFamily="2" charset="0"/>
                <a:cs typeface="Open Sans ExtraBold" pitchFamily="2" charset="0"/>
              </a:rPr>
              <a:t>ateg</a:t>
            </a:r>
            <a:r>
              <a:rPr lang="hu-HU" sz="2200" b="1" dirty="0">
                <a:latin typeface="Open Sans ExtraBold" pitchFamily="2" charset="0"/>
                <a:ea typeface="Open Sans ExtraBold" pitchFamily="2" charset="0"/>
                <a:cs typeface="Open Sans ExtraBold" pitchFamily="2" charset="0"/>
              </a:rPr>
              <a:t>ó</a:t>
            </a:r>
            <a:r>
              <a:rPr lang="en-US" sz="2200" b="1" dirty="0">
                <a:latin typeface="Open Sans ExtraBold" pitchFamily="2" charset="0"/>
                <a:ea typeface="Open Sans ExtraBold" pitchFamily="2" charset="0"/>
                <a:cs typeface="Open Sans ExtraBold" pitchFamily="2" charset="0"/>
              </a:rPr>
              <a:t>r</a:t>
            </a:r>
            <a:r>
              <a:rPr lang="hu-HU" sz="2200" b="1" dirty="0" err="1">
                <a:latin typeface="Open Sans ExtraBold" pitchFamily="2" charset="0"/>
                <a:ea typeface="Open Sans ExtraBold" pitchFamily="2" charset="0"/>
                <a:cs typeface="Open Sans ExtraBold" pitchFamily="2" charset="0"/>
              </a:rPr>
              <a:t>ia</a:t>
            </a:r>
            <a:r>
              <a:rPr lang="en-US" sz="2200" b="1" dirty="0">
                <a:latin typeface="Open Sans ExtraBold" pitchFamily="2" charset="0"/>
                <a:ea typeface="Open Sans ExtraBold" pitchFamily="2" charset="0"/>
                <a:cs typeface="Open Sans ExtraBold" pitchFamily="2" charset="0"/>
              </a:rPr>
              <a:t> A</a:t>
            </a:r>
            <a:r>
              <a:rPr lang="hu-HU" sz="2200" b="1" dirty="0">
                <a:latin typeface="Open Sans ExtraBold" pitchFamily="2" charset="0"/>
                <a:ea typeface="Open Sans ExtraBold" pitchFamily="2" charset="0"/>
                <a:cs typeface="Open Sans ExtraBold" pitchFamily="2" charset="0"/>
              </a:rPr>
              <a:t> </a:t>
            </a:r>
            <a:endParaRPr lang="x-none" sz="2200" b="1" dirty="0">
              <a:latin typeface="Open Sans ExtraBold" pitchFamily="2" charset="0"/>
              <a:ea typeface="Open Sans ExtraBold" pitchFamily="2" charset="0"/>
              <a:cs typeface="Open Sans ExtraBold" pitchFamily="2" charset="0"/>
            </a:endParaRPr>
          </a:p>
        </p:txBody>
      </p:sp>
      <p:sp>
        <p:nvSpPr>
          <p:cNvPr id="3" name="Content Placeholder 2">
            <a:extLst>
              <a:ext uri="{FF2B5EF4-FFF2-40B4-BE49-F238E27FC236}">
                <a16:creationId xmlns="" xmlns:a16="http://schemas.microsoft.com/office/drawing/2014/main" id="{DDD77D7A-34EE-52FF-BCC6-BC5BC0952499}"/>
              </a:ext>
            </a:extLst>
          </p:cNvPr>
          <p:cNvSpPr>
            <a:spLocks noGrp="1"/>
          </p:cNvSpPr>
          <p:nvPr>
            <p:ph idx="1"/>
          </p:nvPr>
        </p:nvSpPr>
        <p:spPr>
          <a:xfrm>
            <a:off x="628650" y="1825624"/>
            <a:ext cx="7886700" cy="4612121"/>
          </a:xfrm>
        </p:spPr>
        <p:txBody>
          <a:bodyPr>
            <a:noAutofit/>
          </a:bodyPr>
          <a:lstStyle/>
          <a:p>
            <a:pPr marL="342900" indent="-342900" algn="just">
              <a:spcBef>
                <a:spcPts val="1200"/>
              </a:spcBef>
              <a:buClr>
                <a:schemeClr val="accent1">
                  <a:lumMod val="75000"/>
                </a:schemeClr>
              </a:buClr>
              <a:buFont typeface="+mj-lt"/>
              <a:buAutoNum type="arabicPeriod" startAt="5"/>
            </a:pPr>
            <a:r>
              <a:rPr lang="hu-HU" sz="1700" b="1" dirty="0" err="1" smtClean="0">
                <a:latin typeface="Open Sans Light"/>
              </a:rPr>
              <a:t>Infraštruktúra</a:t>
            </a:r>
            <a:r>
              <a:rPr lang="hu-HU" sz="1700" b="1" dirty="0" smtClean="0">
                <a:latin typeface="Open Sans Light"/>
              </a:rPr>
              <a:t> a </a:t>
            </a:r>
            <a:r>
              <a:rPr lang="hu-HU" sz="1700" b="1" dirty="0" err="1" smtClean="0">
                <a:latin typeface="Open Sans Light"/>
              </a:rPr>
              <a:t>stavebné</a:t>
            </a:r>
            <a:r>
              <a:rPr lang="hu-HU" sz="1700" b="1" dirty="0" smtClean="0">
                <a:latin typeface="Open Sans Light"/>
              </a:rPr>
              <a:t> </a:t>
            </a:r>
            <a:r>
              <a:rPr lang="hu-HU" sz="1700" b="1" dirty="0" err="1" smtClean="0">
                <a:latin typeface="Open Sans Light"/>
              </a:rPr>
              <a:t>práce</a:t>
            </a:r>
            <a:endParaRPr lang="en-GB" sz="1700" b="1" dirty="0" smtClean="0">
              <a:latin typeface="Open Sans Light"/>
            </a:endParaRPr>
          </a:p>
          <a:p>
            <a:pPr algn="just">
              <a:spcBef>
                <a:spcPts val="1200"/>
              </a:spcBef>
              <a:buClr>
                <a:schemeClr val="accent1">
                  <a:lumMod val="75000"/>
                </a:schemeClr>
              </a:buClr>
            </a:pPr>
            <a:r>
              <a:rPr lang="hu-HU" sz="1700" b="1" dirty="0" err="1" smtClean="0">
                <a:latin typeface="Open Sans Light"/>
              </a:rPr>
              <a:t>Skutočné</a:t>
            </a:r>
            <a:r>
              <a:rPr lang="hu-HU" sz="1700" b="1" dirty="0" smtClean="0">
                <a:latin typeface="Open Sans Light"/>
              </a:rPr>
              <a:t> </a:t>
            </a:r>
            <a:r>
              <a:rPr lang="hu-HU" sz="1700" b="1" dirty="0" err="1">
                <a:latin typeface="Open Sans Light"/>
              </a:rPr>
              <a:t>náklady</a:t>
            </a:r>
            <a:endParaRPr lang="hu-HU" sz="1700" b="1" dirty="0" smtClean="0"/>
          </a:p>
          <a:p>
            <a:pPr algn="just">
              <a:spcBef>
                <a:spcPts val="1200"/>
              </a:spcBef>
              <a:buClr>
                <a:schemeClr val="accent1">
                  <a:lumMod val="75000"/>
                </a:schemeClr>
              </a:buClr>
            </a:pPr>
            <a:r>
              <a:rPr lang="hu-HU" sz="1700" dirty="0" err="1" smtClean="0">
                <a:latin typeface="Open Sans Light"/>
              </a:rPr>
              <a:t>náklady</a:t>
            </a:r>
            <a:r>
              <a:rPr lang="hu-HU" sz="1700" dirty="0" smtClean="0">
                <a:latin typeface="Open Sans Light"/>
              </a:rPr>
              <a:t> </a:t>
            </a:r>
            <a:r>
              <a:rPr lang="hu-HU" sz="1700" dirty="0" err="1">
                <a:latin typeface="Open Sans Light"/>
              </a:rPr>
              <a:t>partnera</a:t>
            </a:r>
            <a:r>
              <a:rPr lang="hu-HU" sz="1700" dirty="0">
                <a:latin typeface="Open Sans Light"/>
              </a:rPr>
              <a:t> na </a:t>
            </a:r>
            <a:r>
              <a:rPr lang="hu-HU" sz="1700" dirty="0" err="1">
                <a:latin typeface="Open Sans Light"/>
              </a:rPr>
              <a:t>realizáciu</a:t>
            </a:r>
            <a:r>
              <a:rPr lang="hu-HU" sz="1700" dirty="0">
                <a:latin typeface="Open Sans Light"/>
              </a:rPr>
              <a:t> </a:t>
            </a:r>
            <a:r>
              <a:rPr lang="hu-HU" sz="1700" dirty="0" err="1">
                <a:latin typeface="Open Sans Light"/>
              </a:rPr>
              <a:t>infraštruktúry</a:t>
            </a:r>
            <a:r>
              <a:rPr lang="hu-HU" sz="1700" dirty="0">
                <a:latin typeface="Open Sans Light"/>
              </a:rPr>
              <a:t> (</a:t>
            </a:r>
            <a:r>
              <a:rPr lang="hu-HU" sz="1700" dirty="0" err="1">
                <a:latin typeface="Open Sans Light"/>
              </a:rPr>
              <a:t>rekonštrukcia</a:t>
            </a:r>
            <a:r>
              <a:rPr lang="hu-HU" sz="1700" dirty="0">
                <a:latin typeface="Open Sans Light"/>
              </a:rPr>
              <a:t> </a:t>
            </a:r>
            <a:r>
              <a:rPr lang="hu-HU" sz="1700" dirty="0" err="1">
                <a:latin typeface="Open Sans Light"/>
              </a:rPr>
              <a:t>alebo</a:t>
            </a:r>
            <a:r>
              <a:rPr lang="hu-HU" sz="1700" dirty="0">
                <a:latin typeface="Open Sans Light"/>
              </a:rPr>
              <a:t> </a:t>
            </a:r>
            <a:r>
              <a:rPr lang="hu-HU" sz="1700" dirty="0" err="1">
                <a:latin typeface="Open Sans Light"/>
              </a:rPr>
              <a:t>výstavba</a:t>
            </a:r>
            <a:r>
              <a:rPr lang="hu-HU" sz="1700" dirty="0">
                <a:latin typeface="Open Sans Light"/>
              </a:rPr>
              <a:t> </a:t>
            </a:r>
            <a:r>
              <a:rPr lang="hu-HU" sz="1700" dirty="0" err="1">
                <a:latin typeface="Open Sans Light"/>
              </a:rPr>
              <a:t>nového</a:t>
            </a:r>
            <a:r>
              <a:rPr lang="hu-HU" sz="1700" dirty="0">
                <a:latin typeface="Open Sans Light"/>
              </a:rPr>
              <a:t> </a:t>
            </a:r>
            <a:r>
              <a:rPr lang="hu-HU" sz="1700" dirty="0" err="1">
                <a:latin typeface="Open Sans Light"/>
              </a:rPr>
              <a:t>objektu</a:t>
            </a:r>
            <a:r>
              <a:rPr lang="hu-HU" sz="1700" dirty="0">
                <a:latin typeface="Open Sans Light"/>
              </a:rPr>
              <a:t>)</a:t>
            </a:r>
          </a:p>
          <a:p>
            <a:pPr marL="0" indent="0" algn="just">
              <a:spcBef>
                <a:spcPts val="1200"/>
              </a:spcBef>
              <a:buClr>
                <a:schemeClr val="accent1">
                  <a:lumMod val="75000"/>
                </a:schemeClr>
              </a:buClr>
              <a:buNone/>
            </a:pPr>
            <a:r>
              <a:rPr lang="hu-HU" sz="1700" dirty="0" err="1" smtClean="0">
                <a:latin typeface="Open Sans Light"/>
              </a:rPr>
              <a:t>Obmedzujú</a:t>
            </a:r>
            <a:r>
              <a:rPr lang="hu-HU" sz="1700" dirty="0" smtClean="0">
                <a:latin typeface="Open Sans Light"/>
              </a:rPr>
              <a:t> </a:t>
            </a:r>
            <a:r>
              <a:rPr lang="hu-HU" sz="1700" dirty="0" err="1" smtClean="0">
                <a:latin typeface="Open Sans Light"/>
              </a:rPr>
              <a:t>sa</a:t>
            </a:r>
            <a:r>
              <a:rPr lang="hu-HU" sz="1700" dirty="0" smtClean="0">
                <a:latin typeface="Open Sans Light"/>
              </a:rPr>
              <a:t> </a:t>
            </a:r>
            <a:r>
              <a:rPr lang="hu-HU" sz="1700" dirty="0">
                <a:latin typeface="Open Sans Light"/>
              </a:rPr>
              <a:t>na </a:t>
            </a:r>
            <a:r>
              <a:rPr lang="en-US" sz="1700" dirty="0" smtClean="0">
                <a:latin typeface="Open Sans Light"/>
              </a:rPr>
              <a:t>:</a:t>
            </a:r>
            <a:endParaRPr lang="en-US" sz="1700" dirty="0">
              <a:latin typeface="Open Sans Light"/>
            </a:endParaRPr>
          </a:p>
          <a:p>
            <a:pPr algn="just">
              <a:spcBef>
                <a:spcPts val="600"/>
              </a:spcBef>
              <a:buClr>
                <a:schemeClr val="accent1">
                  <a:lumMod val="75000"/>
                </a:schemeClr>
              </a:buClr>
            </a:pPr>
            <a:r>
              <a:rPr lang="hu-HU" sz="1700" dirty="0" err="1" smtClean="0">
                <a:latin typeface="Open Sans Light"/>
              </a:rPr>
              <a:t>stavebné</a:t>
            </a:r>
            <a:r>
              <a:rPr lang="hu-HU" sz="1700" dirty="0" smtClean="0">
                <a:latin typeface="Open Sans Light"/>
              </a:rPr>
              <a:t> </a:t>
            </a:r>
            <a:r>
              <a:rPr lang="hu-HU" sz="1700" dirty="0" err="1">
                <a:latin typeface="Open Sans Light"/>
              </a:rPr>
              <a:t>povolenia</a:t>
            </a:r>
            <a:r>
              <a:rPr lang="hu-HU" sz="1700" dirty="0">
                <a:latin typeface="Open Sans Light"/>
              </a:rPr>
              <a:t> a </a:t>
            </a:r>
            <a:r>
              <a:rPr lang="hu-HU" sz="1700" dirty="0" err="1">
                <a:latin typeface="Open Sans Light"/>
              </a:rPr>
              <a:t>stavebný</a:t>
            </a:r>
            <a:r>
              <a:rPr lang="hu-HU" sz="1700" dirty="0">
                <a:latin typeface="Open Sans Light"/>
              </a:rPr>
              <a:t> materiál;</a:t>
            </a:r>
          </a:p>
          <a:p>
            <a:pPr algn="just">
              <a:spcBef>
                <a:spcPts val="600"/>
              </a:spcBef>
              <a:buClr>
                <a:schemeClr val="accent1">
                  <a:lumMod val="75000"/>
                </a:schemeClr>
              </a:buClr>
            </a:pPr>
            <a:r>
              <a:rPr lang="hu-HU" sz="1700" dirty="0" err="1" smtClean="0">
                <a:latin typeface="Open Sans Light"/>
              </a:rPr>
              <a:t>Pracovné</a:t>
            </a:r>
            <a:r>
              <a:rPr lang="hu-HU" sz="1700" dirty="0" smtClean="0">
                <a:latin typeface="Open Sans Light"/>
              </a:rPr>
              <a:t> </a:t>
            </a:r>
            <a:r>
              <a:rPr lang="hu-HU" sz="1700" dirty="0" err="1">
                <a:latin typeface="Open Sans Light"/>
              </a:rPr>
              <a:t>činnosti</a:t>
            </a:r>
            <a:r>
              <a:rPr lang="hu-HU" sz="1700" dirty="0">
                <a:latin typeface="Open Sans Light"/>
              </a:rPr>
              <a:t> a </a:t>
            </a:r>
            <a:r>
              <a:rPr lang="hu-HU" sz="1700" dirty="0" err="1">
                <a:latin typeface="Open Sans Light"/>
              </a:rPr>
              <a:t>špecializované</a:t>
            </a:r>
            <a:r>
              <a:rPr lang="hu-HU" sz="1700" dirty="0">
                <a:latin typeface="Open Sans Light"/>
              </a:rPr>
              <a:t> </a:t>
            </a:r>
            <a:r>
              <a:rPr lang="hu-HU" sz="1700" dirty="0" err="1">
                <a:latin typeface="Open Sans Light"/>
              </a:rPr>
              <a:t>zásahy</a:t>
            </a:r>
            <a:r>
              <a:rPr lang="hu-HU" sz="1700" dirty="0">
                <a:latin typeface="Open Sans Light"/>
              </a:rPr>
              <a:t> (</a:t>
            </a:r>
            <a:r>
              <a:rPr lang="hu-HU" sz="1700" dirty="0" err="1">
                <a:latin typeface="Open Sans Light"/>
              </a:rPr>
              <a:t>napríklad</a:t>
            </a:r>
            <a:r>
              <a:rPr lang="hu-HU" sz="1700" dirty="0">
                <a:latin typeface="Open Sans Light"/>
              </a:rPr>
              <a:t> </a:t>
            </a:r>
            <a:r>
              <a:rPr lang="hu-HU" sz="1700" dirty="0" err="1">
                <a:latin typeface="Open Sans Light"/>
              </a:rPr>
              <a:t>sanácia</a:t>
            </a:r>
            <a:r>
              <a:rPr lang="hu-HU" sz="1700" dirty="0">
                <a:latin typeface="Open Sans Light"/>
              </a:rPr>
              <a:t> </a:t>
            </a:r>
            <a:r>
              <a:rPr lang="hu-HU" sz="1700" dirty="0" err="1">
                <a:latin typeface="Open Sans Light"/>
              </a:rPr>
              <a:t>pôdy</a:t>
            </a:r>
            <a:r>
              <a:rPr lang="hu-HU" sz="1700" dirty="0">
                <a:latin typeface="Open Sans Light"/>
              </a:rPr>
              <a:t>, </a:t>
            </a:r>
            <a:r>
              <a:rPr lang="hu-HU" sz="1700" dirty="0" err="1">
                <a:latin typeface="Open Sans Light"/>
              </a:rPr>
              <a:t>odmínovanie</a:t>
            </a:r>
            <a:r>
              <a:rPr lang="hu-HU" sz="1700" dirty="0" smtClean="0">
                <a:latin typeface="Open Sans Light"/>
              </a:rPr>
              <a:t>)</a:t>
            </a:r>
          </a:p>
          <a:p>
            <a:pPr marL="0" indent="0" algn="just">
              <a:spcBef>
                <a:spcPts val="600"/>
              </a:spcBef>
              <a:buClr>
                <a:schemeClr val="accent1">
                  <a:lumMod val="75000"/>
                </a:schemeClr>
              </a:buClr>
              <a:buNone/>
            </a:pPr>
            <a:endParaRPr lang="en-US" sz="1700" dirty="0">
              <a:latin typeface="Open Sans Light"/>
            </a:endParaRPr>
          </a:p>
          <a:p>
            <a:pPr marL="0" indent="0" algn="just">
              <a:spcBef>
                <a:spcPts val="0"/>
              </a:spcBef>
              <a:buClr>
                <a:schemeClr val="accent1">
                  <a:lumMod val="75000"/>
                </a:schemeClr>
              </a:buClr>
              <a:buNone/>
            </a:pPr>
            <a:r>
              <a:rPr lang="hu-HU" sz="1700" dirty="0" err="1" smtClean="0">
                <a:latin typeface="Open Sans Light"/>
              </a:rPr>
              <a:t>Ďalšie</a:t>
            </a:r>
            <a:r>
              <a:rPr lang="hu-HU" sz="1700" dirty="0" smtClean="0">
                <a:latin typeface="Open Sans Light"/>
              </a:rPr>
              <a:t> </a:t>
            </a:r>
            <a:r>
              <a:rPr lang="hu-HU" sz="1700" dirty="0" err="1">
                <a:latin typeface="Open Sans Light"/>
              </a:rPr>
              <a:t>požiadavky</a:t>
            </a:r>
            <a:r>
              <a:rPr lang="hu-HU" sz="1700" dirty="0">
                <a:latin typeface="Open Sans Light"/>
              </a:rPr>
              <a:t> na </a:t>
            </a:r>
            <a:r>
              <a:rPr lang="hu-HU" sz="1700" dirty="0" err="1">
                <a:latin typeface="Open Sans Light"/>
              </a:rPr>
              <a:t>oprávnenosť</a:t>
            </a:r>
            <a:r>
              <a:rPr lang="hu-HU" sz="1700" dirty="0">
                <a:latin typeface="Open Sans Light"/>
              </a:rPr>
              <a:t>:</a:t>
            </a:r>
          </a:p>
          <a:p>
            <a:pPr algn="just">
              <a:spcBef>
                <a:spcPts val="600"/>
              </a:spcBef>
              <a:buClr>
                <a:schemeClr val="accent1">
                  <a:lumMod val="75000"/>
                </a:schemeClr>
              </a:buClr>
            </a:pPr>
            <a:r>
              <a:rPr lang="hu-HU" sz="1700" dirty="0" err="1" smtClean="0">
                <a:latin typeface="Open Sans Light"/>
              </a:rPr>
              <a:t>Práce</a:t>
            </a:r>
            <a:r>
              <a:rPr lang="hu-HU" sz="1700" dirty="0" smtClean="0">
                <a:latin typeface="Open Sans Light"/>
              </a:rPr>
              <a:t> </a:t>
            </a:r>
            <a:r>
              <a:rPr lang="hu-HU" sz="1700" dirty="0" err="1">
                <a:latin typeface="Open Sans Light"/>
              </a:rPr>
              <a:t>musia</a:t>
            </a:r>
            <a:r>
              <a:rPr lang="hu-HU" sz="1700" dirty="0">
                <a:latin typeface="Open Sans Light"/>
              </a:rPr>
              <a:t> </a:t>
            </a:r>
            <a:r>
              <a:rPr lang="hu-HU" sz="1700" dirty="0" err="1">
                <a:latin typeface="Open Sans Light"/>
              </a:rPr>
              <a:t>byť</a:t>
            </a:r>
            <a:r>
              <a:rPr lang="hu-HU" sz="1700" dirty="0">
                <a:latin typeface="Open Sans Light"/>
              </a:rPr>
              <a:t> </a:t>
            </a:r>
            <a:r>
              <a:rPr lang="hu-HU" sz="1700" b="1" dirty="0" err="1">
                <a:latin typeface="Open Sans Light"/>
              </a:rPr>
              <a:t>jasne</a:t>
            </a:r>
            <a:r>
              <a:rPr lang="hu-HU" sz="1700" b="1" dirty="0">
                <a:latin typeface="Open Sans Light"/>
              </a:rPr>
              <a:t> </a:t>
            </a:r>
            <a:r>
              <a:rPr lang="hu-HU" sz="1700" b="1" dirty="0" err="1">
                <a:latin typeface="Open Sans Light"/>
              </a:rPr>
              <a:t>spojené</a:t>
            </a:r>
            <a:r>
              <a:rPr lang="hu-HU" sz="1700" b="1" dirty="0">
                <a:latin typeface="Open Sans Light"/>
              </a:rPr>
              <a:t> s </a:t>
            </a:r>
            <a:r>
              <a:rPr lang="hu-HU" sz="1700" b="1" dirty="0" err="1">
                <a:latin typeface="Open Sans Light"/>
              </a:rPr>
              <a:t>realizáciou</a:t>
            </a:r>
            <a:r>
              <a:rPr lang="hu-HU" sz="1700" b="1" dirty="0">
                <a:latin typeface="Open Sans Light"/>
              </a:rPr>
              <a:t> </a:t>
            </a:r>
            <a:r>
              <a:rPr lang="hu-HU" sz="1700" b="1" dirty="0" err="1">
                <a:latin typeface="Open Sans Light"/>
              </a:rPr>
              <a:t>projektu</a:t>
            </a:r>
            <a:r>
              <a:rPr lang="hu-HU" sz="1700" b="1" dirty="0">
                <a:latin typeface="Open Sans Light"/>
              </a:rPr>
              <a:t> </a:t>
            </a:r>
            <a:r>
              <a:rPr lang="hu-HU" sz="1700" dirty="0">
                <a:latin typeface="Open Sans Light"/>
              </a:rPr>
              <a:t>a </a:t>
            </a:r>
            <a:r>
              <a:rPr lang="hu-HU" sz="1700" dirty="0" err="1">
                <a:latin typeface="Open Sans Light"/>
              </a:rPr>
              <a:t>musia</a:t>
            </a:r>
            <a:r>
              <a:rPr lang="hu-HU" sz="1700" dirty="0">
                <a:latin typeface="Open Sans Light"/>
              </a:rPr>
              <a:t> </a:t>
            </a:r>
            <a:r>
              <a:rPr lang="hu-HU" sz="1700" dirty="0" err="1">
                <a:latin typeface="Open Sans Light"/>
              </a:rPr>
              <a:t>byť</a:t>
            </a:r>
            <a:r>
              <a:rPr lang="hu-HU" sz="1700" dirty="0">
                <a:latin typeface="Open Sans Light"/>
              </a:rPr>
              <a:t> </a:t>
            </a:r>
            <a:r>
              <a:rPr lang="hu-HU" sz="1700" dirty="0" err="1">
                <a:latin typeface="Open Sans Light"/>
              </a:rPr>
              <a:t>riadne</a:t>
            </a:r>
            <a:r>
              <a:rPr lang="hu-HU" sz="1700" dirty="0">
                <a:latin typeface="Open Sans Light"/>
              </a:rPr>
              <a:t> </a:t>
            </a:r>
            <a:r>
              <a:rPr lang="hu-HU" sz="1700" dirty="0" err="1">
                <a:latin typeface="Open Sans Light"/>
              </a:rPr>
              <a:t>opísané</a:t>
            </a:r>
            <a:r>
              <a:rPr lang="hu-HU" sz="1700" dirty="0">
                <a:latin typeface="Open Sans Light"/>
              </a:rPr>
              <a:t> </a:t>
            </a:r>
            <a:r>
              <a:rPr lang="hu-HU" sz="1700" dirty="0" err="1">
                <a:latin typeface="Open Sans Light"/>
              </a:rPr>
              <a:t>vo</a:t>
            </a:r>
            <a:r>
              <a:rPr lang="hu-HU" sz="1700" dirty="0">
                <a:latin typeface="Open Sans Light"/>
              </a:rPr>
              <a:t> </a:t>
            </a:r>
            <a:r>
              <a:rPr lang="hu-HU" sz="1700" dirty="0" err="1">
                <a:latin typeface="Open Sans Light"/>
              </a:rPr>
              <a:t>formulári</a:t>
            </a:r>
            <a:r>
              <a:rPr lang="hu-HU" sz="1700" dirty="0">
                <a:latin typeface="Open Sans Light"/>
              </a:rPr>
              <a:t> </a:t>
            </a:r>
            <a:r>
              <a:rPr lang="hu-HU" sz="1700" dirty="0" err="1">
                <a:latin typeface="Open Sans Light"/>
              </a:rPr>
              <a:t>žiadosti</a:t>
            </a:r>
            <a:r>
              <a:rPr lang="hu-HU" sz="1700" dirty="0">
                <a:latin typeface="Open Sans Light"/>
              </a:rPr>
              <a:t>;</a:t>
            </a:r>
          </a:p>
          <a:p>
            <a:pPr algn="just">
              <a:spcBef>
                <a:spcPts val="600"/>
              </a:spcBef>
              <a:buClr>
                <a:schemeClr val="accent1">
                  <a:lumMod val="75000"/>
                </a:schemeClr>
              </a:buClr>
            </a:pPr>
            <a:r>
              <a:rPr lang="hu-HU" sz="1700" dirty="0" err="1" smtClean="0">
                <a:latin typeface="Open Sans Light"/>
              </a:rPr>
              <a:t>Oprávnené</a:t>
            </a:r>
            <a:r>
              <a:rPr lang="hu-HU" sz="1700" dirty="0" smtClean="0">
                <a:latin typeface="Open Sans Light"/>
              </a:rPr>
              <a:t> </a:t>
            </a:r>
            <a:r>
              <a:rPr lang="hu-HU" sz="1700" dirty="0" err="1">
                <a:latin typeface="Open Sans Light"/>
              </a:rPr>
              <a:t>sú</a:t>
            </a:r>
            <a:r>
              <a:rPr lang="hu-HU" sz="1700" dirty="0">
                <a:latin typeface="Open Sans Light"/>
              </a:rPr>
              <a:t> </a:t>
            </a:r>
            <a:r>
              <a:rPr lang="hu-HU" sz="1700" dirty="0" err="1">
                <a:latin typeface="Open Sans Light"/>
              </a:rPr>
              <a:t>všetky</a:t>
            </a:r>
            <a:r>
              <a:rPr lang="hu-HU" sz="1700" dirty="0">
                <a:latin typeface="Open Sans Light"/>
              </a:rPr>
              <a:t> </a:t>
            </a:r>
            <a:r>
              <a:rPr lang="hu-HU" sz="1700" dirty="0" err="1">
                <a:latin typeface="Open Sans Light"/>
              </a:rPr>
              <a:t>náklady</a:t>
            </a:r>
            <a:r>
              <a:rPr lang="hu-HU" sz="1700" dirty="0">
                <a:latin typeface="Open Sans Light"/>
              </a:rPr>
              <a:t> na </a:t>
            </a:r>
            <a:r>
              <a:rPr lang="hu-HU" sz="1700" dirty="0" err="1">
                <a:latin typeface="Open Sans Light"/>
              </a:rPr>
              <a:t>infraštruktúru</a:t>
            </a:r>
            <a:r>
              <a:rPr lang="hu-HU" sz="1700" dirty="0">
                <a:latin typeface="Open Sans Light"/>
              </a:rPr>
              <a:t> a </a:t>
            </a:r>
            <a:r>
              <a:rPr lang="hu-HU" sz="1700" dirty="0" err="1">
                <a:latin typeface="Open Sans Light"/>
              </a:rPr>
              <a:t>realizáciu</a:t>
            </a:r>
            <a:r>
              <a:rPr lang="hu-HU" sz="1700" dirty="0">
                <a:latin typeface="Open Sans Light"/>
              </a:rPr>
              <a:t> </a:t>
            </a:r>
            <a:r>
              <a:rPr lang="hu-HU" sz="1700" dirty="0" err="1">
                <a:latin typeface="Open Sans Light"/>
              </a:rPr>
              <a:t>prác</a:t>
            </a:r>
            <a:r>
              <a:rPr lang="hu-HU" sz="1700" dirty="0">
                <a:latin typeface="Open Sans Light"/>
              </a:rPr>
              <a:t> v </a:t>
            </a:r>
            <a:r>
              <a:rPr lang="hu-HU" sz="1700" dirty="0" err="1">
                <a:latin typeface="Open Sans Light"/>
              </a:rPr>
              <a:t>rámci</a:t>
            </a:r>
            <a:r>
              <a:rPr lang="hu-HU" sz="1700" dirty="0">
                <a:latin typeface="Open Sans Light"/>
              </a:rPr>
              <a:t> </a:t>
            </a:r>
            <a:r>
              <a:rPr lang="hu-HU" sz="1700" dirty="0" err="1">
                <a:latin typeface="Open Sans Light"/>
              </a:rPr>
              <a:t>projektu</a:t>
            </a:r>
            <a:r>
              <a:rPr lang="hu-HU" sz="1700" dirty="0">
                <a:latin typeface="Open Sans Light"/>
              </a:rPr>
              <a:t>;</a:t>
            </a:r>
          </a:p>
          <a:p>
            <a:pPr algn="just">
              <a:spcBef>
                <a:spcPts val="600"/>
              </a:spcBef>
              <a:buClr>
                <a:schemeClr val="accent1">
                  <a:lumMod val="75000"/>
                </a:schemeClr>
              </a:buClr>
            </a:pPr>
            <a:r>
              <a:rPr lang="pt-BR" sz="1700" b="1" dirty="0" smtClean="0">
                <a:latin typeface="Open Sans Light"/>
              </a:rPr>
              <a:t>Náklady </a:t>
            </a:r>
            <a:r>
              <a:rPr lang="pt-BR" sz="1700" b="1" dirty="0">
                <a:latin typeface="Open Sans Light"/>
              </a:rPr>
              <a:t>podliehajú pravidlám verejného obstarávania;</a:t>
            </a:r>
            <a:endParaRPr lang="hu-HU" sz="1700" b="1" dirty="0">
              <a:latin typeface="Open Sans Light"/>
            </a:endParaRPr>
          </a:p>
          <a:p>
            <a:pPr marL="0" indent="0" algn="just">
              <a:spcBef>
                <a:spcPts val="600"/>
              </a:spcBef>
              <a:buClr>
                <a:schemeClr val="accent1">
                  <a:lumMod val="75000"/>
                </a:schemeClr>
              </a:buClr>
              <a:buNone/>
            </a:pPr>
            <a:endParaRPr lang="en-GB" sz="1600" b="1" dirty="0">
              <a:latin typeface="Open Sans Light"/>
            </a:endParaRPr>
          </a:p>
        </p:txBody>
      </p:sp>
      <p:sp>
        <p:nvSpPr>
          <p:cNvPr id="8" name="Slide Number Placeholder 7">
            <a:extLst>
              <a:ext uri="{FF2B5EF4-FFF2-40B4-BE49-F238E27FC236}">
                <a16:creationId xmlns="" xmlns:a16="http://schemas.microsoft.com/office/drawing/2014/main" id="{A5490C42-D944-4943-A5A7-4CE426B664EC}"/>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4591978-1342-554A-82AC-B12872A7F26C}" type="slidenum">
              <a:rPr kumimoji="0" lang="x-non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46</a:t>
            </a:fld>
            <a:endParaRPr kumimoji="0" lang="x-none"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252566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DFB33F3-A665-2A1D-134E-9E244997B417}"/>
              </a:ext>
            </a:extLst>
          </p:cNvPr>
          <p:cNvSpPr>
            <a:spLocks noGrp="1"/>
          </p:cNvSpPr>
          <p:nvPr>
            <p:ph type="title"/>
          </p:nvPr>
        </p:nvSpPr>
        <p:spPr/>
        <p:txBody>
          <a:bodyPr>
            <a:normAutofit/>
          </a:bodyPr>
          <a:lstStyle/>
          <a:p>
            <a:r>
              <a:rPr lang="hu-HU" sz="2200" b="1" dirty="0">
                <a:solidFill>
                  <a:schemeClr val="accent1">
                    <a:lumMod val="75000"/>
                  </a:schemeClr>
                </a:solidFill>
                <a:latin typeface="Open Sans ExtraBold" pitchFamily="2" charset="0"/>
                <a:ea typeface="Open Sans ExtraBold" pitchFamily="2" charset="0"/>
                <a:cs typeface="Open Sans ExtraBold" pitchFamily="2" charset="0"/>
              </a:rPr>
              <a:t>OPRÁVNENOSŤ</a:t>
            </a:r>
            <a:br>
              <a:rPr lang="hu-HU" sz="2200" b="1" dirty="0">
                <a:solidFill>
                  <a:schemeClr val="accent1">
                    <a:lumMod val="75000"/>
                  </a:schemeClr>
                </a:solidFill>
                <a:latin typeface="Open Sans ExtraBold" pitchFamily="2" charset="0"/>
                <a:ea typeface="Open Sans ExtraBold" pitchFamily="2" charset="0"/>
                <a:cs typeface="Open Sans ExtraBold" pitchFamily="2" charset="0"/>
              </a:rPr>
            </a:br>
            <a:r>
              <a:rPr lang="hu-HU" sz="2200" b="1" dirty="0" err="1">
                <a:latin typeface="Open Sans ExtraBold" pitchFamily="2" charset="0"/>
                <a:ea typeface="Open Sans ExtraBold" pitchFamily="2" charset="0"/>
                <a:cs typeface="Open Sans ExtraBold" pitchFamily="2" charset="0"/>
              </a:rPr>
              <a:t>Rozpočtová</a:t>
            </a:r>
            <a:r>
              <a:rPr lang="en-US" sz="2200" b="1" dirty="0">
                <a:latin typeface="Open Sans ExtraBold" pitchFamily="2" charset="0"/>
                <a:ea typeface="Open Sans ExtraBold" pitchFamily="2" charset="0"/>
                <a:cs typeface="Open Sans ExtraBold" pitchFamily="2" charset="0"/>
              </a:rPr>
              <a:t> </a:t>
            </a:r>
            <a:r>
              <a:rPr lang="hu-HU" sz="2200" b="1" dirty="0">
                <a:latin typeface="Open Sans ExtraBold" pitchFamily="2" charset="0"/>
                <a:ea typeface="Open Sans ExtraBold" pitchFamily="2" charset="0"/>
                <a:cs typeface="Open Sans ExtraBold" pitchFamily="2" charset="0"/>
              </a:rPr>
              <a:t>K</a:t>
            </a:r>
            <a:r>
              <a:rPr lang="en-US" sz="2200" b="1" dirty="0" err="1">
                <a:latin typeface="Open Sans ExtraBold" pitchFamily="2" charset="0"/>
                <a:ea typeface="Open Sans ExtraBold" pitchFamily="2" charset="0"/>
                <a:cs typeface="Open Sans ExtraBold" pitchFamily="2" charset="0"/>
              </a:rPr>
              <a:t>ateg</a:t>
            </a:r>
            <a:r>
              <a:rPr lang="hu-HU" sz="2200" b="1" dirty="0">
                <a:latin typeface="Open Sans ExtraBold" pitchFamily="2" charset="0"/>
                <a:ea typeface="Open Sans ExtraBold" pitchFamily="2" charset="0"/>
                <a:cs typeface="Open Sans ExtraBold" pitchFamily="2" charset="0"/>
              </a:rPr>
              <a:t>ó</a:t>
            </a:r>
            <a:r>
              <a:rPr lang="en-US" sz="2200" b="1" dirty="0">
                <a:latin typeface="Open Sans ExtraBold" pitchFamily="2" charset="0"/>
                <a:ea typeface="Open Sans ExtraBold" pitchFamily="2" charset="0"/>
                <a:cs typeface="Open Sans ExtraBold" pitchFamily="2" charset="0"/>
              </a:rPr>
              <a:t>r</a:t>
            </a:r>
            <a:r>
              <a:rPr lang="hu-HU" sz="2200" b="1" dirty="0" err="1">
                <a:latin typeface="Open Sans ExtraBold" pitchFamily="2" charset="0"/>
                <a:ea typeface="Open Sans ExtraBold" pitchFamily="2" charset="0"/>
                <a:cs typeface="Open Sans ExtraBold" pitchFamily="2" charset="0"/>
              </a:rPr>
              <a:t>ia</a:t>
            </a:r>
            <a:r>
              <a:rPr lang="en-US" sz="2200" b="1" dirty="0">
                <a:latin typeface="Open Sans ExtraBold" pitchFamily="2" charset="0"/>
                <a:ea typeface="Open Sans ExtraBold" pitchFamily="2" charset="0"/>
                <a:cs typeface="Open Sans ExtraBold" pitchFamily="2" charset="0"/>
              </a:rPr>
              <a:t> A</a:t>
            </a:r>
            <a:r>
              <a:rPr lang="hu-HU" sz="2200" b="1" dirty="0">
                <a:latin typeface="Open Sans ExtraBold" pitchFamily="2" charset="0"/>
                <a:ea typeface="Open Sans ExtraBold" pitchFamily="2" charset="0"/>
                <a:cs typeface="Open Sans ExtraBold" pitchFamily="2" charset="0"/>
              </a:rPr>
              <a:t> </a:t>
            </a:r>
            <a:endParaRPr lang="x-none" sz="2200" b="1" dirty="0">
              <a:latin typeface="Open Sans ExtraBold" pitchFamily="2" charset="0"/>
              <a:ea typeface="Open Sans ExtraBold" pitchFamily="2" charset="0"/>
              <a:cs typeface="Open Sans ExtraBold" pitchFamily="2" charset="0"/>
            </a:endParaRPr>
          </a:p>
        </p:txBody>
      </p:sp>
      <p:sp>
        <p:nvSpPr>
          <p:cNvPr id="3" name="Content Placeholder 2">
            <a:extLst>
              <a:ext uri="{FF2B5EF4-FFF2-40B4-BE49-F238E27FC236}">
                <a16:creationId xmlns="" xmlns:a16="http://schemas.microsoft.com/office/drawing/2014/main" id="{DDD77D7A-34EE-52FF-BCC6-BC5BC0952499}"/>
              </a:ext>
            </a:extLst>
          </p:cNvPr>
          <p:cNvSpPr>
            <a:spLocks noGrp="1"/>
          </p:cNvSpPr>
          <p:nvPr>
            <p:ph idx="1"/>
          </p:nvPr>
        </p:nvSpPr>
        <p:spPr>
          <a:xfrm>
            <a:off x="628650" y="1825624"/>
            <a:ext cx="7886700" cy="4530727"/>
          </a:xfrm>
        </p:spPr>
        <p:txBody>
          <a:bodyPr>
            <a:noAutofit/>
          </a:bodyPr>
          <a:lstStyle/>
          <a:p>
            <a:pPr marL="342900" indent="-342900" algn="just">
              <a:spcBef>
                <a:spcPts val="1200"/>
              </a:spcBef>
              <a:buClr>
                <a:schemeClr val="accent1">
                  <a:lumMod val="75000"/>
                </a:schemeClr>
              </a:buClr>
              <a:buFont typeface="+mj-lt"/>
              <a:buAutoNum type="arabicPeriod" startAt="5"/>
            </a:pPr>
            <a:r>
              <a:rPr lang="hu-HU" sz="1700" b="1" dirty="0" err="1">
                <a:latin typeface="Open Sans Light"/>
              </a:rPr>
              <a:t>Infraštruktúra</a:t>
            </a:r>
            <a:r>
              <a:rPr lang="hu-HU" sz="1700" b="1" dirty="0">
                <a:latin typeface="Open Sans Light"/>
              </a:rPr>
              <a:t> a </a:t>
            </a:r>
            <a:r>
              <a:rPr lang="hu-HU" sz="1700" b="1" dirty="0" err="1">
                <a:latin typeface="Open Sans Light"/>
              </a:rPr>
              <a:t>stavebné</a:t>
            </a:r>
            <a:r>
              <a:rPr lang="hu-HU" sz="1700" b="1" dirty="0">
                <a:latin typeface="Open Sans Light"/>
              </a:rPr>
              <a:t> </a:t>
            </a:r>
            <a:r>
              <a:rPr lang="hu-HU" sz="1700" b="1" dirty="0" err="1">
                <a:latin typeface="Open Sans Light"/>
              </a:rPr>
              <a:t>práce</a:t>
            </a:r>
            <a:endParaRPr lang="en-GB" sz="1700" b="1" dirty="0">
              <a:latin typeface="Open Sans Light"/>
            </a:endParaRPr>
          </a:p>
          <a:p>
            <a:pPr marL="0" indent="0" algn="just">
              <a:spcBef>
                <a:spcPts val="1200"/>
              </a:spcBef>
              <a:buClr>
                <a:schemeClr val="accent1">
                  <a:lumMod val="75000"/>
                </a:schemeClr>
              </a:buClr>
              <a:buNone/>
            </a:pPr>
            <a:r>
              <a:rPr lang="hu-HU" sz="1700" dirty="0" err="1" smtClean="0">
                <a:latin typeface="Open Sans Light"/>
              </a:rPr>
              <a:t>Dodato</a:t>
            </a:r>
            <a:r>
              <a:rPr lang="hu-HU" sz="1800" dirty="0" err="1">
                <a:latin typeface="Open Sans ExtraBold" pitchFamily="2" charset="0"/>
                <a:ea typeface="Open Sans ExtraBold" pitchFamily="2" charset="0"/>
                <a:cs typeface="Open Sans ExtraBold" pitchFamily="2" charset="0"/>
              </a:rPr>
              <a:t>č</a:t>
            </a:r>
            <a:r>
              <a:rPr lang="hu-HU" sz="1700" dirty="0" err="1" smtClean="0">
                <a:latin typeface="Open Sans Light"/>
              </a:rPr>
              <a:t>né</a:t>
            </a:r>
            <a:r>
              <a:rPr lang="hu-HU" sz="1700" dirty="0" smtClean="0">
                <a:latin typeface="Open Sans Light"/>
              </a:rPr>
              <a:t> </a:t>
            </a:r>
            <a:r>
              <a:rPr lang="hu-HU" sz="1700" dirty="0" err="1" smtClean="0">
                <a:latin typeface="Open Sans Light"/>
              </a:rPr>
              <a:t>požiadavky</a:t>
            </a:r>
            <a:r>
              <a:rPr lang="hu-HU" sz="1700" dirty="0" smtClean="0">
                <a:latin typeface="Open Sans Light"/>
              </a:rPr>
              <a:t> </a:t>
            </a:r>
            <a:r>
              <a:rPr lang="hu-HU" sz="1700" dirty="0">
                <a:latin typeface="Open Sans Light"/>
              </a:rPr>
              <a:t>na </a:t>
            </a:r>
            <a:r>
              <a:rPr lang="hu-HU" sz="1700" dirty="0" err="1" smtClean="0">
                <a:latin typeface="Open Sans Light"/>
              </a:rPr>
              <a:t>oprávnenosť</a:t>
            </a:r>
            <a:r>
              <a:rPr lang="hu-HU" sz="1700" dirty="0" smtClean="0">
                <a:latin typeface="Open Sans Light"/>
              </a:rPr>
              <a:t>:</a:t>
            </a:r>
            <a:endParaRPr lang="hu-HU" sz="1700" dirty="0">
              <a:latin typeface="Open Sans Light"/>
            </a:endParaRPr>
          </a:p>
          <a:p>
            <a:pPr algn="just">
              <a:spcBef>
                <a:spcPts val="600"/>
              </a:spcBef>
              <a:buClr>
                <a:schemeClr val="accent1">
                  <a:lumMod val="75000"/>
                </a:schemeClr>
              </a:buClr>
            </a:pPr>
            <a:r>
              <a:rPr lang="hu-HU" sz="1700" dirty="0" err="1" smtClean="0">
                <a:latin typeface="Open Sans Light"/>
              </a:rPr>
              <a:t>Základné</a:t>
            </a:r>
            <a:r>
              <a:rPr lang="hu-HU" sz="1700" dirty="0" smtClean="0">
                <a:latin typeface="Open Sans Light"/>
              </a:rPr>
              <a:t> </a:t>
            </a:r>
            <a:r>
              <a:rPr lang="hu-HU" sz="1700" dirty="0" err="1">
                <a:latin typeface="Open Sans Light"/>
              </a:rPr>
              <a:t>zásady</a:t>
            </a:r>
            <a:r>
              <a:rPr lang="hu-HU" sz="1700" dirty="0">
                <a:latin typeface="Open Sans Light"/>
              </a:rPr>
              <a:t> </a:t>
            </a:r>
            <a:r>
              <a:rPr lang="hu-HU" sz="1700" b="1" dirty="0" err="1">
                <a:latin typeface="Open Sans Light"/>
              </a:rPr>
              <a:t>transparentnosti</a:t>
            </a:r>
            <a:r>
              <a:rPr lang="hu-HU" sz="1700" b="1" dirty="0">
                <a:latin typeface="Open Sans Light"/>
              </a:rPr>
              <a:t>, </a:t>
            </a:r>
            <a:r>
              <a:rPr lang="hu-HU" sz="1700" b="1" dirty="0" err="1">
                <a:latin typeface="Open Sans Light"/>
              </a:rPr>
              <a:t>nediskriminácie</a:t>
            </a:r>
            <a:r>
              <a:rPr lang="hu-HU" sz="1700" b="1" dirty="0">
                <a:latin typeface="Open Sans Light"/>
              </a:rPr>
              <a:t> a </a:t>
            </a:r>
            <a:r>
              <a:rPr lang="hu-HU" sz="1700" b="1" dirty="0" err="1">
                <a:latin typeface="Open Sans Light"/>
              </a:rPr>
              <a:t>rovnakého</a:t>
            </a:r>
            <a:r>
              <a:rPr lang="hu-HU" sz="1700" b="1" dirty="0">
                <a:latin typeface="Open Sans Light"/>
              </a:rPr>
              <a:t> </a:t>
            </a:r>
            <a:r>
              <a:rPr lang="hu-HU" sz="1700" b="1" dirty="0" err="1">
                <a:latin typeface="Open Sans Light"/>
              </a:rPr>
              <a:t>zaobchádzania</a:t>
            </a:r>
            <a:r>
              <a:rPr lang="hu-HU" sz="1700" b="1" dirty="0">
                <a:latin typeface="Open Sans Light"/>
              </a:rPr>
              <a:t> </a:t>
            </a:r>
            <a:r>
              <a:rPr lang="hu-HU" sz="1700" b="1" dirty="0" err="1">
                <a:latin typeface="Open Sans Light"/>
              </a:rPr>
              <a:t>vo</a:t>
            </a:r>
            <a:r>
              <a:rPr lang="hu-HU" sz="1700" b="1" dirty="0">
                <a:latin typeface="Open Sans Light"/>
              </a:rPr>
              <a:t> </a:t>
            </a:r>
            <a:r>
              <a:rPr lang="hu-HU" sz="1700" b="1" dirty="0" err="1">
                <a:latin typeface="Open Sans Light"/>
              </a:rPr>
              <a:t>verejnom</a:t>
            </a:r>
            <a:r>
              <a:rPr lang="hu-HU" sz="1700" b="1" dirty="0">
                <a:latin typeface="Open Sans Light"/>
              </a:rPr>
              <a:t> </a:t>
            </a:r>
            <a:r>
              <a:rPr lang="hu-HU" sz="1700" b="1" dirty="0" err="1">
                <a:latin typeface="Open Sans Light"/>
              </a:rPr>
              <a:t>obstarávaní</a:t>
            </a:r>
            <a:r>
              <a:rPr lang="hu-HU" sz="1700" b="1" dirty="0">
                <a:latin typeface="Open Sans Light"/>
              </a:rPr>
              <a:t>;</a:t>
            </a:r>
          </a:p>
          <a:p>
            <a:pPr algn="just">
              <a:spcBef>
                <a:spcPts val="600"/>
              </a:spcBef>
              <a:buClr>
                <a:schemeClr val="accent1">
                  <a:lumMod val="75000"/>
                </a:schemeClr>
              </a:buClr>
            </a:pPr>
            <a:r>
              <a:rPr lang="hu-HU" sz="1700" dirty="0" err="1" smtClean="0">
                <a:latin typeface="Open Sans Light"/>
              </a:rPr>
              <a:t>musia</a:t>
            </a:r>
            <a:r>
              <a:rPr lang="hu-HU" sz="1700" dirty="0" smtClean="0">
                <a:latin typeface="Open Sans Light"/>
              </a:rPr>
              <a:t> </a:t>
            </a:r>
            <a:r>
              <a:rPr lang="hu-HU" sz="1700" dirty="0" err="1">
                <a:latin typeface="Open Sans Light"/>
              </a:rPr>
              <a:t>byť</a:t>
            </a:r>
            <a:r>
              <a:rPr lang="hu-HU" sz="1700" dirty="0">
                <a:latin typeface="Open Sans Light"/>
              </a:rPr>
              <a:t> </a:t>
            </a:r>
            <a:r>
              <a:rPr lang="hu-HU" sz="1700" dirty="0" err="1">
                <a:latin typeface="Open Sans Light"/>
              </a:rPr>
              <a:t>splnené</a:t>
            </a:r>
            <a:r>
              <a:rPr lang="hu-HU" sz="1700" dirty="0">
                <a:latin typeface="Open Sans Light"/>
              </a:rPr>
              <a:t> </a:t>
            </a:r>
            <a:r>
              <a:rPr lang="hu-HU" sz="1700" dirty="0" err="1">
                <a:latin typeface="Open Sans Light"/>
              </a:rPr>
              <a:t>všetky</a:t>
            </a:r>
            <a:r>
              <a:rPr lang="hu-HU" sz="1700" dirty="0">
                <a:latin typeface="Open Sans Light"/>
              </a:rPr>
              <a:t> </a:t>
            </a:r>
            <a:r>
              <a:rPr lang="hu-HU" sz="1700" dirty="0" err="1">
                <a:latin typeface="Open Sans Light"/>
              </a:rPr>
              <a:t>povinné</a:t>
            </a:r>
            <a:r>
              <a:rPr lang="hu-HU" sz="1700" dirty="0">
                <a:latin typeface="Open Sans Light"/>
              </a:rPr>
              <a:t> </a:t>
            </a:r>
            <a:r>
              <a:rPr lang="hu-HU" sz="1700" dirty="0" err="1">
                <a:latin typeface="Open Sans Light"/>
              </a:rPr>
              <a:t>požiadavky</a:t>
            </a:r>
            <a:r>
              <a:rPr lang="hu-HU" sz="1700" dirty="0">
                <a:latin typeface="Open Sans Light"/>
              </a:rPr>
              <a:t> </a:t>
            </a:r>
            <a:r>
              <a:rPr lang="hu-HU" sz="1700" dirty="0" err="1">
                <a:latin typeface="Open Sans Light"/>
              </a:rPr>
              <a:t>stanovené</a:t>
            </a:r>
            <a:r>
              <a:rPr lang="hu-HU" sz="1700" dirty="0">
                <a:latin typeface="Open Sans Light"/>
              </a:rPr>
              <a:t> v </a:t>
            </a:r>
            <a:r>
              <a:rPr lang="hu-HU" sz="1700" dirty="0" err="1">
                <a:latin typeface="Open Sans Light"/>
              </a:rPr>
              <a:t>právnych</a:t>
            </a:r>
            <a:r>
              <a:rPr lang="hu-HU" sz="1700" dirty="0">
                <a:latin typeface="Open Sans Light"/>
              </a:rPr>
              <a:t> </a:t>
            </a:r>
            <a:r>
              <a:rPr lang="hu-HU" sz="1700" dirty="0" err="1">
                <a:latin typeface="Open Sans Light"/>
              </a:rPr>
              <a:t>predpisoch</a:t>
            </a:r>
            <a:r>
              <a:rPr lang="hu-HU" sz="1700" dirty="0">
                <a:latin typeface="Open Sans Light"/>
              </a:rPr>
              <a:t> </a:t>
            </a:r>
            <a:r>
              <a:rPr lang="hu-HU" sz="1700" dirty="0" err="1">
                <a:latin typeface="Open Sans Light"/>
              </a:rPr>
              <a:t>Spoločenstva</a:t>
            </a:r>
            <a:r>
              <a:rPr lang="hu-HU" sz="1700" dirty="0">
                <a:latin typeface="Open Sans Light"/>
              </a:rPr>
              <a:t> a </a:t>
            </a:r>
            <a:r>
              <a:rPr lang="hu-HU" sz="1700" dirty="0" err="1">
                <a:latin typeface="Open Sans Light"/>
              </a:rPr>
              <a:t>vnútroštátnych</a:t>
            </a:r>
            <a:r>
              <a:rPr lang="hu-HU" sz="1700" dirty="0">
                <a:latin typeface="Open Sans Light"/>
              </a:rPr>
              <a:t> </a:t>
            </a:r>
            <a:r>
              <a:rPr lang="hu-HU" sz="1700" dirty="0" err="1">
                <a:latin typeface="Open Sans Light"/>
              </a:rPr>
              <a:t>právnych</a:t>
            </a:r>
            <a:r>
              <a:rPr lang="hu-HU" sz="1700" dirty="0">
                <a:latin typeface="Open Sans Light"/>
              </a:rPr>
              <a:t> </a:t>
            </a:r>
            <a:r>
              <a:rPr lang="hu-HU" sz="1700" dirty="0" err="1">
                <a:latin typeface="Open Sans Light"/>
              </a:rPr>
              <a:t>predpisoch</a:t>
            </a:r>
            <a:r>
              <a:rPr lang="hu-HU" sz="1700" dirty="0">
                <a:latin typeface="Open Sans Light"/>
              </a:rPr>
              <a:t> </a:t>
            </a:r>
            <a:r>
              <a:rPr lang="hu-HU" sz="1700" b="1" dirty="0">
                <a:latin typeface="Open Sans Light"/>
              </a:rPr>
              <a:t>o </a:t>
            </a:r>
            <a:r>
              <a:rPr lang="hu-HU" sz="1700" b="1" dirty="0" err="1">
                <a:latin typeface="Open Sans Light"/>
              </a:rPr>
              <a:t>environmentálnych</a:t>
            </a:r>
            <a:r>
              <a:rPr lang="hu-HU" sz="1700" b="1" dirty="0">
                <a:latin typeface="Open Sans Light"/>
              </a:rPr>
              <a:t> </a:t>
            </a:r>
            <a:r>
              <a:rPr lang="hu-HU" sz="1700" b="1" dirty="0" err="1" smtClean="0">
                <a:latin typeface="Open Sans Light"/>
              </a:rPr>
              <a:t>predpisoch</a:t>
            </a:r>
            <a:r>
              <a:rPr lang="hu-HU" sz="1700" b="1" dirty="0" smtClean="0">
                <a:latin typeface="Open Sans Light"/>
              </a:rPr>
              <a:t> </a:t>
            </a:r>
            <a:r>
              <a:rPr lang="hu-HU" sz="1700" b="1" dirty="0" err="1">
                <a:latin typeface="Open Sans Light"/>
              </a:rPr>
              <a:t>alebo</a:t>
            </a:r>
            <a:r>
              <a:rPr lang="hu-HU" sz="1700" b="1" dirty="0">
                <a:latin typeface="Open Sans Light"/>
              </a:rPr>
              <a:t> v </a:t>
            </a:r>
            <a:r>
              <a:rPr lang="hu-HU" sz="1700" b="1" dirty="0" err="1">
                <a:latin typeface="Open Sans Light"/>
              </a:rPr>
              <a:t>iných</a:t>
            </a:r>
            <a:r>
              <a:rPr lang="hu-HU" sz="1700" b="1" dirty="0">
                <a:latin typeface="Open Sans Light"/>
              </a:rPr>
              <a:t> </a:t>
            </a:r>
            <a:r>
              <a:rPr lang="hu-HU" sz="1700" b="1" dirty="0" err="1">
                <a:latin typeface="Open Sans Light"/>
              </a:rPr>
              <a:t>príslušných</a:t>
            </a:r>
            <a:r>
              <a:rPr lang="hu-HU" sz="1700" b="1" dirty="0">
                <a:latin typeface="Open Sans Light"/>
              </a:rPr>
              <a:t> </a:t>
            </a:r>
            <a:r>
              <a:rPr lang="hu-HU" sz="1700" b="1" dirty="0" err="1" smtClean="0">
                <a:latin typeface="Open Sans Light"/>
              </a:rPr>
              <a:t>predpisoch</a:t>
            </a:r>
            <a:r>
              <a:rPr lang="hu-HU" sz="1700" dirty="0" smtClean="0">
                <a:latin typeface="Open Sans Light"/>
              </a:rPr>
              <a:t> </a:t>
            </a:r>
            <a:r>
              <a:rPr lang="hu-HU" sz="1700" dirty="0" err="1">
                <a:latin typeface="Open Sans Light"/>
              </a:rPr>
              <a:t>vydaných</a:t>
            </a:r>
            <a:r>
              <a:rPr lang="hu-HU" sz="1700" dirty="0">
                <a:latin typeface="Open Sans Light"/>
              </a:rPr>
              <a:t> </a:t>
            </a:r>
            <a:r>
              <a:rPr lang="hu-HU" sz="1700" dirty="0" err="1">
                <a:latin typeface="Open Sans Light"/>
              </a:rPr>
              <a:t>vnútroštátnymi</a:t>
            </a:r>
            <a:r>
              <a:rPr lang="hu-HU" sz="1700" dirty="0">
                <a:latin typeface="Open Sans Light"/>
              </a:rPr>
              <a:t>/</a:t>
            </a:r>
            <a:r>
              <a:rPr lang="hu-HU" sz="1700" dirty="0" err="1">
                <a:latin typeface="Open Sans Light"/>
              </a:rPr>
              <a:t>regionálnymi</a:t>
            </a:r>
            <a:r>
              <a:rPr lang="hu-HU" sz="1700" dirty="0">
                <a:latin typeface="Open Sans Light"/>
              </a:rPr>
              <a:t>/</a:t>
            </a:r>
            <a:r>
              <a:rPr lang="hu-HU" sz="1700" dirty="0" err="1">
                <a:latin typeface="Open Sans Light"/>
              </a:rPr>
              <a:t>miestnymi</a:t>
            </a:r>
            <a:r>
              <a:rPr lang="hu-HU" sz="1700" dirty="0">
                <a:latin typeface="Open Sans Light"/>
              </a:rPr>
              <a:t> </a:t>
            </a:r>
            <a:r>
              <a:rPr lang="hu-HU" sz="1700" dirty="0" err="1">
                <a:latin typeface="Open Sans Light"/>
              </a:rPr>
              <a:t>orgánmi</a:t>
            </a:r>
            <a:r>
              <a:rPr lang="hu-HU" sz="1700" dirty="0">
                <a:latin typeface="Open Sans Light"/>
              </a:rPr>
              <a:t> (</a:t>
            </a:r>
            <a:r>
              <a:rPr lang="hu-HU" sz="1700" dirty="0" err="1">
                <a:latin typeface="Open Sans Light"/>
              </a:rPr>
              <a:t>napr</a:t>
            </a:r>
            <a:r>
              <a:rPr lang="hu-HU" sz="1700" dirty="0">
                <a:latin typeface="Open Sans Light"/>
              </a:rPr>
              <a:t>. </a:t>
            </a:r>
            <a:r>
              <a:rPr lang="hu-HU" sz="1700" dirty="0" err="1">
                <a:latin typeface="Open Sans Light"/>
              </a:rPr>
              <a:t>stavebné</a:t>
            </a:r>
            <a:r>
              <a:rPr lang="hu-HU" sz="1700" dirty="0">
                <a:latin typeface="Open Sans Light"/>
              </a:rPr>
              <a:t> </a:t>
            </a:r>
            <a:r>
              <a:rPr lang="hu-HU" sz="1700" dirty="0" err="1">
                <a:latin typeface="Open Sans Light"/>
              </a:rPr>
              <a:t>povolenie</a:t>
            </a:r>
            <a:r>
              <a:rPr lang="hu-HU" sz="1700" dirty="0">
                <a:latin typeface="Open Sans Light"/>
              </a:rPr>
              <a:t>);</a:t>
            </a:r>
          </a:p>
          <a:p>
            <a:pPr algn="just">
              <a:spcBef>
                <a:spcPts val="600"/>
              </a:spcBef>
              <a:buClr>
                <a:schemeClr val="accent1">
                  <a:lumMod val="75000"/>
                </a:schemeClr>
              </a:buClr>
            </a:pPr>
            <a:r>
              <a:rPr lang="hu-HU" sz="1700" dirty="0" err="1" smtClean="0">
                <a:latin typeface="Open Sans Light"/>
              </a:rPr>
              <a:t>Pozemky</a:t>
            </a:r>
            <a:r>
              <a:rPr lang="hu-HU" sz="1700" dirty="0" smtClean="0">
                <a:latin typeface="Open Sans Light"/>
              </a:rPr>
              <a:t> </a:t>
            </a:r>
            <a:r>
              <a:rPr lang="hu-HU" sz="1700" dirty="0">
                <a:latin typeface="Open Sans Light"/>
              </a:rPr>
              <a:t>a/</a:t>
            </a:r>
            <a:r>
              <a:rPr lang="hu-HU" sz="1700" dirty="0" err="1">
                <a:latin typeface="Open Sans Light"/>
              </a:rPr>
              <a:t>alebo</a:t>
            </a:r>
            <a:r>
              <a:rPr lang="hu-HU" sz="1700" dirty="0">
                <a:latin typeface="Open Sans Light"/>
              </a:rPr>
              <a:t> </a:t>
            </a:r>
            <a:r>
              <a:rPr lang="hu-HU" sz="1700" dirty="0" err="1">
                <a:latin typeface="Open Sans Light"/>
              </a:rPr>
              <a:t>budovy</a:t>
            </a:r>
            <a:r>
              <a:rPr lang="hu-HU" sz="1700" dirty="0">
                <a:latin typeface="Open Sans Light"/>
              </a:rPr>
              <a:t>, na </a:t>
            </a:r>
            <a:r>
              <a:rPr lang="hu-HU" sz="1700" dirty="0" err="1">
                <a:latin typeface="Open Sans Light"/>
              </a:rPr>
              <a:t>ktorých</a:t>
            </a:r>
            <a:r>
              <a:rPr lang="hu-HU" sz="1700" dirty="0">
                <a:latin typeface="Open Sans Light"/>
              </a:rPr>
              <a:t> </a:t>
            </a:r>
            <a:r>
              <a:rPr lang="hu-HU" sz="1700" dirty="0" err="1">
                <a:latin typeface="Open Sans Light"/>
              </a:rPr>
              <a:t>sa</a:t>
            </a:r>
            <a:r>
              <a:rPr lang="hu-HU" sz="1700" dirty="0">
                <a:latin typeface="Open Sans Light"/>
              </a:rPr>
              <a:t> </a:t>
            </a:r>
            <a:r>
              <a:rPr lang="hu-HU" sz="1700" dirty="0" err="1">
                <a:latin typeface="Open Sans Light"/>
              </a:rPr>
              <a:t>budú</a:t>
            </a:r>
            <a:r>
              <a:rPr lang="hu-HU" sz="1700" dirty="0">
                <a:latin typeface="Open Sans Light"/>
              </a:rPr>
              <a:t> </a:t>
            </a:r>
            <a:r>
              <a:rPr lang="hu-HU" sz="1700" dirty="0" err="1">
                <a:latin typeface="Open Sans Light"/>
              </a:rPr>
              <a:t>práce</a:t>
            </a:r>
            <a:r>
              <a:rPr lang="hu-HU" sz="1700" dirty="0">
                <a:latin typeface="Open Sans Light"/>
              </a:rPr>
              <a:t> </a:t>
            </a:r>
            <a:r>
              <a:rPr lang="hu-HU" sz="1700" dirty="0" err="1">
                <a:latin typeface="Open Sans Light"/>
              </a:rPr>
              <a:t>vykonávať</a:t>
            </a:r>
            <a:r>
              <a:rPr lang="hu-HU" sz="1700" dirty="0">
                <a:latin typeface="Open Sans Light"/>
              </a:rPr>
              <a:t>, </a:t>
            </a:r>
            <a:r>
              <a:rPr lang="hu-HU" sz="1700" dirty="0" err="1">
                <a:latin typeface="Open Sans Light"/>
              </a:rPr>
              <a:t>musia</a:t>
            </a:r>
            <a:r>
              <a:rPr lang="hu-HU" sz="1700" dirty="0">
                <a:latin typeface="Open Sans Light"/>
              </a:rPr>
              <a:t> </a:t>
            </a:r>
            <a:r>
              <a:rPr lang="hu-HU" sz="1700" dirty="0" err="1">
                <a:latin typeface="Open Sans Light"/>
              </a:rPr>
              <a:t>byť</a:t>
            </a:r>
            <a:r>
              <a:rPr lang="hu-HU" sz="1700" dirty="0">
                <a:latin typeface="Open Sans Light"/>
              </a:rPr>
              <a:t> </a:t>
            </a:r>
            <a:r>
              <a:rPr lang="hu-HU" sz="1700" dirty="0" err="1">
                <a:latin typeface="Open Sans Light"/>
              </a:rPr>
              <a:t>vo</a:t>
            </a:r>
            <a:r>
              <a:rPr lang="hu-HU" sz="1700" dirty="0">
                <a:latin typeface="Open Sans Light"/>
              </a:rPr>
              <a:t> </a:t>
            </a:r>
            <a:r>
              <a:rPr lang="hu-HU" sz="1700" b="1" dirty="0" err="1">
                <a:latin typeface="Open Sans Light"/>
              </a:rPr>
              <a:t>vlastníctve</a:t>
            </a:r>
            <a:r>
              <a:rPr lang="hu-HU" sz="1700" b="1" dirty="0">
                <a:latin typeface="Open Sans Light"/>
              </a:rPr>
              <a:t> </a:t>
            </a:r>
            <a:r>
              <a:rPr lang="hu-HU" sz="1700" b="1" dirty="0" err="1">
                <a:latin typeface="Open Sans Light"/>
              </a:rPr>
              <a:t>alebo</a:t>
            </a:r>
            <a:r>
              <a:rPr lang="hu-HU" sz="1700" b="1" dirty="0">
                <a:latin typeface="Open Sans Light"/>
              </a:rPr>
              <a:t> v </a:t>
            </a:r>
            <a:r>
              <a:rPr lang="hu-HU" sz="1700" b="1" dirty="0" err="1">
                <a:latin typeface="Open Sans Light"/>
              </a:rPr>
              <a:t>dlhodobom</a:t>
            </a:r>
            <a:r>
              <a:rPr lang="hu-HU" sz="1700" b="1" dirty="0">
                <a:latin typeface="Open Sans Light"/>
              </a:rPr>
              <a:t> </a:t>
            </a:r>
            <a:r>
              <a:rPr lang="hu-HU" sz="1700" b="1" dirty="0" err="1">
                <a:latin typeface="Open Sans Light"/>
              </a:rPr>
              <a:t>užívaní</a:t>
            </a:r>
            <a:r>
              <a:rPr lang="hu-HU" sz="1700" b="1" dirty="0">
                <a:latin typeface="Open Sans Light"/>
              </a:rPr>
              <a:t> </a:t>
            </a:r>
            <a:r>
              <a:rPr lang="hu-HU" sz="1700" b="1" dirty="0" err="1">
                <a:latin typeface="Open Sans Light"/>
              </a:rPr>
              <a:t>partnera</a:t>
            </a:r>
            <a:endParaRPr lang="hu-HU" sz="1700" b="1" dirty="0">
              <a:latin typeface="Open Sans Light"/>
            </a:endParaRPr>
          </a:p>
          <a:p>
            <a:pPr algn="just">
              <a:spcBef>
                <a:spcPts val="600"/>
              </a:spcBef>
              <a:buClr>
                <a:schemeClr val="accent1">
                  <a:lumMod val="75000"/>
                </a:schemeClr>
              </a:buClr>
            </a:pPr>
            <a:r>
              <a:rPr lang="hu-HU" sz="1700" dirty="0" err="1" smtClean="0">
                <a:latin typeface="Open Sans Light"/>
              </a:rPr>
              <a:t>výdavky</a:t>
            </a:r>
            <a:r>
              <a:rPr lang="hu-HU" sz="1700" dirty="0" smtClean="0">
                <a:latin typeface="Open Sans Light"/>
              </a:rPr>
              <a:t> </a:t>
            </a:r>
            <a:r>
              <a:rPr lang="hu-HU" sz="1700" dirty="0" err="1">
                <a:latin typeface="Open Sans Light"/>
              </a:rPr>
              <a:t>sa</a:t>
            </a:r>
            <a:r>
              <a:rPr lang="hu-HU" sz="1700" dirty="0">
                <a:latin typeface="Open Sans Light"/>
              </a:rPr>
              <a:t> </a:t>
            </a:r>
            <a:r>
              <a:rPr lang="hu-HU" sz="1700" b="1" dirty="0" err="1">
                <a:latin typeface="Open Sans Light"/>
              </a:rPr>
              <a:t>nemôžu</a:t>
            </a:r>
            <a:r>
              <a:rPr lang="hu-HU" sz="1700" b="1" dirty="0">
                <a:latin typeface="Open Sans Light"/>
              </a:rPr>
              <a:t> </a:t>
            </a:r>
            <a:r>
              <a:rPr lang="hu-HU" sz="1700" b="1" dirty="0" err="1">
                <a:latin typeface="Open Sans Light"/>
              </a:rPr>
              <a:t>týkať</a:t>
            </a:r>
            <a:r>
              <a:rPr lang="hu-HU" sz="1700" b="1" dirty="0">
                <a:latin typeface="Open Sans Light"/>
              </a:rPr>
              <a:t> </a:t>
            </a:r>
            <a:r>
              <a:rPr lang="hu-HU" sz="1700" b="1" dirty="0" err="1">
                <a:latin typeface="Open Sans Light"/>
              </a:rPr>
              <a:t>položiek</a:t>
            </a:r>
            <a:r>
              <a:rPr lang="hu-HU" sz="1700" b="1" dirty="0">
                <a:latin typeface="Open Sans Light"/>
              </a:rPr>
              <a:t>, </a:t>
            </a:r>
            <a:r>
              <a:rPr lang="hu-HU" sz="1700" b="1" dirty="0" err="1">
                <a:latin typeface="Open Sans Light"/>
              </a:rPr>
              <a:t>ktoré</a:t>
            </a:r>
            <a:r>
              <a:rPr lang="hu-HU" sz="1700" b="1" dirty="0">
                <a:latin typeface="Open Sans Light"/>
              </a:rPr>
              <a:t> </a:t>
            </a:r>
            <a:r>
              <a:rPr lang="hu-HU" sz="1700" b="1" dirty="0" err="1">
                <a:latin typeface="Open Sans Light"/>
              </a:rPr>
              <a:t>už</a:t>
            </a:r>
            <a:r>
              <a:rPr lang="hu-HU" sz="1700" b="1" dirty="0">
                <a:latin typeface="Open Sans Light"/>
              </a:rPr>
              <a:t> </a:t>
            </a:r>
            <a:r>
              <a:rPr lang="hu-HU" sz="1700" b="1" dirty="0" err="1">
                <a:latin typeface="Open Sans Light"/>
              </a:rPr>
              <a:t>boli</a:t>
            </a:r>
            <a:r>
              <a:rPr lang="hu-HU" sz="1700" b="1" dirty="0">
                <a:latin typeface="Open Sans Light"/>
              </a:rPr>
              <a:t> </a:t>
            </a:r>
            <a:r>
              <a:rPr lang="hu-HU" sz="1700" b="1" dirty="0" err="1">
                <a:latin typeface="Open Sans Light"/>
              </a:rPr>
              <a:t>financované</a:t>
            </a:r>
            <a:r>
              <a:rPr lang="hu-HU" sz="1700" b="1" dirty="0">
                <a:latin typeface="Open Sans Light"/>
              </a:rPr>
              <a:t> </a:t>
            </a:r>
            <a:r>
              <a:rPr lang="hu-HU" sz="1700" dirty="0">
                <a:latin typeface="Open Sans Light"/>
              </a:rPr>
              <a:t>z </a:t>
            </a:r>
            <a:r>
              <a:rPr lang="hu-HU" sz="1700" dirty="0" err="1">
                <a:latin typeface="Open Sans Light"/>
              </a:rPr>
              <a:t>iných</a:t>
            </a:r>
            <a:r>
              <a:rPr lang="hu-HU" sz="1700" dirty="0">
                <a:latin typeface="Open Sans Light"/>
              </a:rPr>
              <a:t> </a:t>
            </a:r>
            <a:r>
              <a:rPr lang="hu-HU" sz="1700" dirty="0" err="1">
                <a:latin typeface="Open Sans Light"/>
              </a:rPr>
              <a:t>dotácií</a:t>
            </a:r>
            <a:r>
              <a:rPr lang="hu-HU" sz="1700" dirty="0">
                <a:latin typeface="Open Sans Light"/>
              </a:rPr>
              <a:t>;</a:t>
            </a:r>
          </a:p>
          <a:p>
            <a:pPr algn="just">
              <a:spcBef>
                <a:spcPts val="600"/>
              </a:spcBef>
              <a:buClr>
                <a:schemeClr val="accent1">
                  <a:lumMod val="75000"/>
                </a:schemeClr>
              </a:buClr>
            </a:pPr>
            <a:r>
              <a:rPr lang="hu-HU" sz="1700" dirty="0" err="1" smtClean="0">
                <a:latin typeface="Open Sans Light"/>
              </a:rPr>
              <a:t>Ak</a:t>
            </a:r>
            <a:r>
              <a:rPr lang="hu-HU" sz="1700" dirty="0" smtClean="0">
                <a:latin typeface="Open Sans Light"/>
              </a:rPr>
              <a:t> </a:t>
            </a:r>
            <a:r>
              <a:rPr lang="hu-HU" sz="1700" dirty="0">
                <a:latin typeface="Open Sans Light"/>
              </a:rPr>
              <a:t>je </a:t>
            </a:r>
            <a:r>
              <a:rPr lang="hu-HU" sz="1700" dirty="0" err="1">
                <a:latin typeface="Open Sans Light"/>
              </a:rPr>
              <a:t>súčasťou</a:t>
            </a:r>
            <a:r>
              <a:rPr lang="hu-HU" sz="1700" dirty="0">
                <a:latin typeface="Open Sans Light"/>
              </a:rPr>
              <a:t> </a:t>
            </a:r>
            <a:r>
              <a:rPr lang="hu-HU" sz="1700" b="1" dirty="0" err="1">
                <a:latin typeface="Open Sans Light"/>
              </a:rPr>
              <a:t>väčšej</a:t>
            </a:r>
            <a:r>
              <a:rPr lang="hu-HU" sz="1700" b="1" dirty="0">
                <a:latin typeface="Open Sans Light"/>
              </a:rPr>
              <a:t> </a:t>
            </a:r>
            <a:r>
              <a:rPr lang="hu-HU" sz="1700" b="1" dirty="0" err="1">
                <a:latin typeface="Open Sans Light"/>
              </a:rPr>
              <a:t>investície</a:t>
            </a:r>
            <a:r>
              <a:rPr lang="hu-HU" sz="1700" b="1" dirty="0">
                <a:latin typeface="Open Sans Light"/>
              </a:rPr>
              <a:t> </a:t>
            </a:r>
            <a:r>
              <a:rPr lang="hu-HU" sz="1700" b="1" dirty="0" err="1">
                <a:latin typeface="Open Sans Light"/>
              </a:rPr>
              <a:t>do</a:t>
            </a:r>
            <a:r>
              <a:rPr lang="hu-HU" sz="1700" b="1" dirty="0">
                <a:latin typeface="Open Sans Light"/>
              </a:rPr>
              <a:t> </a:t>
            </a:r>
            <a:r>
              <a:rPr lang="hu-HU" sz="1700" b="1" dirty="0" err="1">
                <a:latin typeface="Open Sans Light"/>
              </a:rPr>
              <a:t>infraštruktúry</a:t>
            </a:r>
            <a:r>
              <a:rPr lang="hu-HU" sz="1700" dirty="0">
                <a:latin typeface="Open Sans Light"/>
              </a:rPr>
              <a:t>, </a:t>
            </a:r>
            <a:r>
              <a:rPr lang="hu-HU" sz="1700" dirty="0" err="1">
                <a:latin typeface="Open Sans Light"/>
              </a:rPr>
              <a:t>časť</a:t>
            </a:r>
            <a:r>
              <a:rPr lang="hu-HU" sz="1700" dirty="0">
                <a:latin typeface="Open Sans Light"/>
              </a:rPr>
              <a:t> </a:t>
            </a:r>
            <a:r>
              <a:rPr lang="hu-HU" sz="1700" dirty="0" err="1">
                <a:latin typeface="Open Sans Light"/>
              </a:rPr>
              <a:t>realizovaná</a:t>
            </a:r>
            <a:r>
              <a:rPr lang="hu-HU" sz="1700" dirty="0">
                <a:latin typeface="Open Sans Light"/>
              </a:rPr>
              <a:t> v </a:t>
            </a:r>
            <a:r>
              <a:rPr lang="hu-HU" sz="1700" dirty="0" err="1">
                <a:latin typeface="Open Sans Light"/>
              </a:rPr>
              <a:t>rámci</a:t>
            </a:r>
            <a:r>
              <a:rPr lang="hu-HU" sz="1700" dirty="0">
                <a:latin typeface="Open Sans Light"/>
              </a:rPr>
              <a:t> </a:t>
            </a:r>
            <a:r>
              <a:rPr lang="hu-HU" sz="1700" dirty="0" err="1">
                <a:latin typeface="Open Sans Light"/>
              </a:rPr>
              <a:t>projektu</a:t>
            </a:r>
            <a:r>
              <a:rPr lang="hu-HU" sz="1700" dirty="0">
                <a:latin typeface="Open Sans Light"/>
              </a:rPr>
              <a:t> INTERREG VI-A NEXT HUSKROUA </a:t>
            </a:r>
            <a:r>
              <a:rPr lang="hu-HU" sz="1700" dirty="0" err="1">
                <a:latin typeface="Open Sans Light"/>
              </a:rPr>
              <a:t>musí</a:t>
            </a:r>
            <a:r>
              <a:rPr lang="hu-HU" sz="1700" dirty="0">
                <a:latin typeface="Open Sans Light"/>
              </a:rPr>
              <a:t> </a:t>
            </a:r>
            <a:r>
              <a:rPr lang="hu-HU" sz="1700" dirty="0" err="1">
                <a:latin typeface="Open Sans Light"/>
              </a:rPr>
              <a:t>byť</a:t>
            </a:r>
            <a:r>
              <a:rPr lang="hu-HU" sz="1700" dirty="0">
                <a:latin typeface="Open Sans Light"/>
              </a:rPr>
              <a:t> </a:t>
            </a:r>
            <a:r>
              <a:rPr lang="hu-HU" sz="1700" dirty="0" err="1">
                <a:latin typeface="Open Sans Light"/>
              </a:rPr>
              <a:t>jasne</a:t>
            </a:r>
            <a:r>
              <a:rPr lang="hu-HU" sz="1700" dirty="0">
                <a:latin typeface="Open Sans Light"/>
              </a:rPr>
              <a:t> a </a:t>
            </a:r>
            <a:r>
              <a:rPr lang="hu-HU" sz="1700" dirty="0" err="1">
                <a:latin typeface="Open Sans Light"/>
              </a:rPr>
              <a:t>jednoznačne</a:t>
            </a:r>
            <a:r>
              <a:rPr lang="hu-HU" sz="1700" dirty="0">
                <a:latin typeface="Open Sans Light"/>
              </a:rPr>
              <a:t> </a:t>
            </a:r>
            <a:r>
              <a:rPr lang="hu-HU" sz="1700" dirty="0" err="1">
                <a:latin typeface="Open Sans Light"/>
              </a:rPr>
              <a:t>identifikovateľná</a:t>
            </a:r>
            <a:r>
              <a:rPr lang="hu-HU" sz="1700" dirty="0">
                <a:latin typeface="Open Sans Light"/>
              </a:rPr>
              <a:t>.</a:t>
            </a:r>
            <a:endParaRPr lang="en-GB" sz="1700" b="1" dirty="0">
              <a:latin typeface="Open Sans Light"/>
            </a:endParaRPr>
          </a:p>
        </p:txBody>
      </p:sp>
      <p:sp>
        <p:nvSpPr>
          <p:cNvPr id="8" name="Slide Number Placeholder 7">
            <a:extLst>
              <a:ext uri="{FF2B5EF4-FFF2-40B4-BE49-F238E27FC236}">
                <a16:creationId xmlns="" xmlns:a16="http://schemas.microsoft.com/office/drawing/2014/main" id="{A5490C42-D944-4943-A5A7-4CE426B664EC}"/>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4591978-1342-554A-82AC-B12872A7F26C}" type="slidenum">
              <a:rPr kumimoji="0" lang="x-non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47</a:t>
            </a:fld>
            <a:endParaRPr kumimoji="0" lang="x-none"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303670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DFB33F3-A665-2A1D-134E-9E244997B417}"/>
              </a:ext>
            </a:extLst>
          </p:cNvPr>
          <p:cNvSpPr>
            <a:spLocks noGrp="1"/>
          </p:cNvSpPr>
          <p:nvPr>
            <p:ph type="title"/>
          </p:nvPr>
        </p:nvSpPr>
        <p:spPr/>
        <p:txBody>
          <a:bodyPr>
            <a:normAutofit/>
          </a:bodyPr>
          <a:lstStyle/>
          <a:p>
            <a:r>
              <a:rPr lang="hu-HU" sz="2200" b="1" dirty="0">
                <a:solidFill>
                  <a:schemeClr val="accent1">
                    <a:lumMod val="75000"/>
                  </a:schemeClr>
                </a:solidFill>
                <a:latin typeface="Open Sans ExtraBold" pitchFamily="2" charset="0"/>
                <a:ea typeface="Open Sans ExtraBold" pitchFamily="2" charset="0"/>
                <a:cs typeface="Open Sans ExtraBold" pitchFamily="2" charset="0"/>
              </a:rPr>
              <a:t>OPRÁVNENOSŤ</a:t>
            </a:r>
            <a:br>
              <a:rPr lang="hu-HU" sz="2200" b="1" dirty="0">
                <a:solidFill>
                  <a:schemeClr val="accent1">
                    <a:lumMod val="75000"/>
                  </a:schemeClr>
                </a:solidFill>
                <a:latin typeface="Open Sans ExtraBold" pitchFamily="2" charset="0"/>
                <a:ea typeface="Open Sans ExtraBold" pitchFamily="2" charset="0"/>
                <a:cs typeface="Open Sans ExtraBold" pitchFamily="2" charset="0"/>
              </a:rPr>
            </a:br>
            <a:r>
              <a:rPr lang="hu-HU" sz="2200" b="1" dirty="0" err="1">
                <a:latin typeface="Open Sans ExtraBold" pitchFamily="2" charset="0"/>
                <a:ea typeface="Open Sans ExtraBold" pitchFamily="2" charset="0"/>
                <a:cs typeface="Open Sans ExtraBold" pitchFamily="2" charset="0"/>
              </a:rPr>
              <a:t>Rozpočtová</a:t>
            </a:r>
            <a:r>
              <a:rPr lang="en-US" sz="2200" b="1" dirty="0">
                <a:latin typeface="Open Sans ExtraBold" pitchFamily="2" charset="0"/>
                <a:ea typeface="Open Sans ExtraBold" pitchFamily="2" charset="0"/>
                <a:cs typeface="Open Sans ExtraBold" pitchFamily="2" charset="0"/>
              </a:rPr>
              <a:t> </a:t>
            </a:r>
            <a:r>
              <a:rPr lang="hu-HU" sz="2200" b="1" dirty="0">
                <a:latin typeface="Open Sans ExtraBold" pitchFamily="2" charset="0"/>
                <a:ea typeface="Open Sans ExtraBold" pitchFamily="2" charset="0"/>
                <a:cs typeface="Open Sans ExtraBold" pitchFamily="2" charset="0"/>
              </a:rPr>
              <a:t>K</a:t>
            </a:r>
            <a:r>
              <a:rPr lang="en-US" sz="2200" b="1" dirty="0" err="1">
                <a:latin typeface="Open Sans ExtraBold" pitchFamily="2" charset="0"/>
                <a:ea typeface="Open Sans ExtraBold" pitchFamily="2" charset="0"/>
                <a:cs typeface="Open Sans ExtraBold" pitchFamily="2" charset="0"/>
              </a:rPr>
              <a:t>ateg</a:t>
            </a:r>
            <a:r>
              <a:rPr lang="hu-HU" sz="2200" b="1" dirty="0">
                <a:latin typeface="Open Sans ExtraBold" pitchFamily="2" charset="0"/>
                <a:ea typeface="Open Sans ExtraBold" pitchFamily="2" charset="0"/>
                <a:cs typeface="Open Sans ExtraBold" pitchFamily="2" charset="0"/>
              </a:rPr>
              <a:t>ó</a:t>
            </a:r>
            <a:r>
              <a:rPr lang="en-US" sz="2200" b="1" dirty="0">
                <a:latin typeface="Open Sans ExtraBold" pitchFamily="2" charset="0"/>
                <a:ea typeface="Open Sans ExtraBold" pitchFamily="2" charset="0"/>
                <a:cs typeface="Open Sans ExtraBold" pitchFamily="2" charset="0"/>
              </a:rPr>
              <a:t>r</a:t>
            </a:r>
            <a:r>
              <a:rPr lang="hu-HU" sz="2200" b="1" dirty="0" err="1">
                <a:latin typeface="Open Sans ExtraBold" pitchFamily="2" charset="0"/>
                <a:ea typeface="Open Sans ExtraBold" pitchFamily="2" charset="0"/>
                <a:cs typeface="Open Sans ExtraBold" pitchFamily="2" charset="0"/>
              </a:rPr>
              <a:t>ia</a:t>
            </a:r>
            <a:r>
              <a:rPr lang="en-US" sz="2200" b="1" dirty="0">
                <a:latin typeface="Open Sans ExtraBold" pitchFamily="2" charset="0"/>
                <a:ea typeface="Open Sans ExtraBold" pitchFamily="2" charset="0"/>
                <a:cs typeface="Open Sans ExtraBold" pitchFamily="2" charset="0"/>
              </a:rPr>
              <a:t> A</a:t>
            </a:r>
            <a:r>
              <a:rPr lang="hu-HU" sz="2200" b="1" dirty="0">
                <a:latin typeface="Open Sans ExtraBold" pitchFamily="2" charset="0"/>
                <a:ea typeface="Open Sans ExtraBold" pitchFamily="2" charset="0"/>
                <a:cs typeface="Open Sans ExtraBold" pitchFamily="2" charset="0"/>
              </a:rPr>
              <a:t> </a:t>
            </a:r>
            <a:endParaRPr lang="x-none" sz="2200" b="1" dirty="0">
              <a:latin typeface="Open Sans ExtraBold" pitchFamily="2" charset="0"/>
              <a:ea typeface="Open Sans ExtraBold" pitchFamily="2" charset="0"/>
              <a:cs typeface="Open Sans ExtraBold" pitchFamily="2" charset="0"/>
            </a:endParaRPr>
          </a:p>
        </p:txBody>
      </p:sp>
      <p:sp>
        <p:nvSpPr>
          <p:cNvPr id="3" name="Content Placeholder 2">
            <a:extLst>
              <a:ext uri="{FF2B5EF4-FFF2-40B4-BE49-F238E27FC236}">
                <a16:creationId xmlns="" xmlns:a16="http://schemas.microsoft.com/office/drawing/2014/main" id="{DDD77D7A-34EE-52FF-BCC6-BC5BC0952499}"/>
              </a:ext>
            </a:extLst>
          </p:cNvPr>
          <p:cNvSpPr>
            <a:spLocks noGrp="1"/>
          </p:cNvSpPr>
          <p:nvPr>
            <p:ph idx="1"/>
          </p:nvPr>
        </p:nvSpPr>
        <p:spPr>
          <a:xfrm>
            <a:off x="628650" y="1825624"/>
            <a:ext cx="7886700" cy="4239273"/>
          </a:xfrm>
        </p:spPr>
        <p:txBody>
          <a:bodyPr>
            <a:noAutofit/>
          </a:bodyPr>
          <a:lstStyle/>
          <a:p>
            <a:pPr marL="342900" indent="-342900" algn="just">
              <a:spcBef>
                <a:spcPts val="1200"/>
              </a:spcBef>
              <a:buClr>
                <a:schemeClr val="accent1">
                  <a:lumMod val="75000"/>
                </a:schemeClr>
              </a:buClr>
              <a:buFont typeface="+mj-lt"/>
              <a:buAutoNum type="arabicPeriod" startAt="5"/>
            </a:pPr>
            <a:r>
              <a:rPr lang="hu-HU" sz="1700" b="1" dirty="0" err="1">
                <a:latin typeface="Open Sans Light"/>
              </a:rPr>
              <a:t>Infraštruktúra</a:t>
            </a:r>
            <a:r>
              <a:rPr lang="hu-HU" sz="1700" b="1" dirty="0">
                <a:latin typeface="Open Sans Light"/>
              </a:rPr>
              <a:t> a </a:t>
            </a:r>
            <a:r>
              <a:rPr lang="hu-HU" sz="1700" b="1" dirty="0" err="1">
                <a:latin typeface="Open Sans Light"/>
              </a:rPr>
              <a:t>stavebné</a:t>
            </a:r>
            <a:r>
              <a:rPr lang="hu-HU" sz="1700" b="1" dirty="0">
                <a:latin typeface="Open Sans Light"/>
              </a:rPr>
              <a:t> </a:t>
            </a:r>
            <a:r>
              <a:rPr lang="hu-HU" sz="1700" b="1" dirty="0" err="1">
                <a:latin typeface="Open Sans Light"/>
              </a:rPr>
              <a:t>práce</a:t>
            </a:r>
            <a:endParaRPr lang="en-GB" sz="1700" b="1" dirty="0">
              <a:latin typeface="Open Sans Light"/>
            </a:endParaRPr>
          </a:p>
          <a:p>
            <a:pPr marL="0" indent="0" algn="just">
              <a:spcBef>
                <a:spcPts val="1200"/>
              </a:spcBef>
              <a:buClr>
                <a:schemeClr val="accent1">
                  <a:lumMod val="75000"/>
                </a:schemeClr>
              </a:buClr>
              <a:buNone/>
            </a:pPr>
            <a:r>
              <a:rPr lang="hu-HU" sz="1700" dirty="0" err="1">
                <a:latin typeface="Open Sans Light"/>
              </a:rPr>
              <a:t>Dodato</a:t>
            </a:r>
            <a:r>
              <a:rPr lang="hu-HU" sz="1800" dirty="0" err="1">
                <a:latin typeface="Open Sans ExtraBold" pitchFamily="2" charset="0"/>
                <a:ea typeface="Open Sans ExtraBold" pitchFamily="2" charset="0"/>
                <a:cs typeface="Open Sans ExtraBold" pitchFamily="2" charset="0"/>
              </a:rPr>
              <a:t>č</a:t>
            </a:r>
            <a:r>
              <a:rPr lang="hu-HU" sz="1700" dirty="0" err="1">
                <a:latin typeface="Open Sans Light"/>
              </a:rPr>
              <a:t>né</a:t>
            </a:r>
            <a:r>
              <a:rPr lang="hu-HU" sz="1700" dirty="0">
                <a:latin typeface="Open Sans Light"/>
              </a:rPr>
              <a:t> </a:t>
            </a:r>
            <a:r>
              <a:rPr lang="hu-HU" sz="1700" dirty="0" err="1">
                <a:latin typeface="Open Sans Light"/>
              </a:rPr>
              <a:t>požiadavky</a:t>
            </a:r>
            <a:r>
              <a:rPr lang="hu-HU" sz="1700" dirty="0">
                <a:latin typeface="Open Sans Light"/>
              </a:rPr>
              <a:t> na </a:t>
            </a:r>
            <a:r>
              <a:rPr lang="hu-HU" sz="1700" dirty="0" err="1">
                <a:latin typeface="Open Sans Light"/>
              </a:rPr>
              <a:t>oprávnenosť</a:t>
            </a:r>
            <a:r>
              <a:rPr lang="hu-HU" sz="1700" dirty="0">
                <a:latin typeface="Open Sans Light"/>
              </a:rPr>
              <a:t>:</a:t>
            </a:r>
          </a:p>
          <a:p>
            <a:pPr algn="just">
              <a:spcBef>
                <a:spcPts val="600"/>
              </a:spcBef>
              <a:buClr>
                <a:schemeClr val="accent1">
                  <a:lumMod val="75000"/>
                </a:schemeClr>
              </a:buClr>
            </a:pPr>
            <a:r>
              <a:rPr lang="hu-HU" sz="1700" dirty="0" err="1" smtClean="0">
                <a:latin typeface="Open Sans Light"/>
              </a:rPr>
              <a:t>musia</a:t>
            </a:r>
            <a:r>
              <a:rPr lang="hu-HU" sz="1700" dirty="0" smtClean="0">
                <a:latin typeface="Open Sans Light"/>
              </a:rPr>
              <a:t> </a:t>
            </a:r>
            <a:r>
              <a:rPr lang="hu-HU" sz="1700" dirty="0" err="1">
                <a:latin typeface="Open Sans Light"/>
              </a:rPr>
              <a:t>sa</a:t>
            </a:r>
            <a:r>
              <a:rPr lang="hu-HU" sz="1700" dirty="0">
                <a:latin typeface="Open Sans Light"/>
              </a:rPr>
              <a:t> </a:t>
            </a:r>
            <a:r>
              <a:rPr lang="hu-HU" sz="1700" dirty="0" err="1">
                <a:latin typeface="Open Sans Light"/>
              </a:rPr>
              <a:t>dodržiavať</a:t>
            </a:r>
            <a:r>
              <a:rPr lang="hu-HU" sz="1700" dirty="0">
                <a:latin typeface="Open Sans Light"/>
              </a:rPr>
              <a:t> </a:t>
            </a:r>
            <a:r>
              <a:rPr lang="hu-HU" sz="1700" b="1" dirty="0" err="1">
                <a:latin typeface="Open Sans Light"/>
              </a:rPr>
              <a:t>príslušné</a:t>
            </a:r>
            <a:r>
              <a:rPr lang="hu-HU" sz="1700" b="1" dirty="0">
                <a:latin typeface="Open Sans Light"/>
              </a:rPr>
              <a:t> </a:t>
            </a:r>
            <a:r>
              <a:rPr lang="hu-HU" sz="1700" b="1" dirty="0" err="1">
                <a:latin typeface="Open Sans Light"/>
              </a:rPr>
              <a:t>požiadavky</a:t>
            </a:r>
            <a:r>
              <a:rPr lang="hu-HU" sz="1700" b="1" dirty="0">
                <a:latin typeface="Open Sans Light"/>
              </a:rPr>
              <a:t> na </a:t>
            </a:r>
            <a:r>
              <a:rPr lang="hu-HU" sz="1700" b="1" dirty="0" err="1">
                <a:latin typeface="Open Sans Light"/>
              </a:rPr>
              <a:t>publicitu</a:t>
            </a:r>
            <a:r>
              <a:rPr lang="hu-HU" sz="1700" b="1" dirty="0">
                <a:latin typeface="Open Sans Light"/>
              </a:rPr>
              <a:t> a </a:t>
            </a:r>
            <a:r>
              <a:rPr lang="hu-HU" sz="1700" b="1" dirty="0" err="1" smtClean="0">
                <a:latin typeface="Open Sans Light"/>
              </a:rPr>
              <a:t>vizibilitu</a:t>
            </a:r>
            <a:r>
              <a:rPr lang="hu-HU" sz="1700" dirty="0" smtClean="0">
                <a:latin typeface="Open Sans Light"/>
              </a:rPr>
              <a:t>;</a:t>
            </a:r>
            <a:endParaRPr lang="hu-HU" sz="1700" dirty="0">
              <a:latin typeface="Open Sans Light"/>
            </a:endParaRPr>
          </a:p>
          <a:p>
            <a:pPr algn="just">
              <a:spcBef>
                <a:spcPts val="600"/>
              </a:spcBef>
              <a:buClr>
                <a:schemeClr val="accent1">
                  <a:lumMod val="75000"/>
                </a:schemeClr>
              </a:buClr>
            </a:pPr>
            <a:r>
              <a:rPr lang="hu-HU" sz="1700" dirty="0" err="1" smtClean="0">
                <a:latin typeface="Open Sans Light"/>
              </a:rPr>
              <a:t>Všetky</a:t>
            </a:r>
            <a:r>
              <a:rPr lang="hu-HU" sz="1700" dirty="0" smtClean="0">
                <a:latin typeface="Open Sans Light"/>
              </a:rPr>
              <a:t> </a:t>
            </a:r>
            <a:r>
              <a:rPr lang="hu-HU" sz="1700" dirty="0" err="1">
                <a:latin typeface="Open Sans Light"/>
              </a:rPr>
              <a:t>súvisiace</a:t>
            </a:r>
            <a:r>
              <a:rPr lang="hu-HU" sz="1700" dirty="0">
                <a:latin typeface="Open Sans Light"/>
              </a:rPr>
              <a:t> </a:t>
            </a:r>
            <a:r>
              <a:rPr lang="hu-HU" sz="1700" dirty="0" err="1">
                <a:latin typeface="Open Sans Light"/>
              </a:rPr>
              <a:t>dokumenty</a:t>
            </a:r>
            <a:r>
              <a:rPr lang="hu-HU" sz="1700" dirty="0">
                <a:latin typeface="Open Sans Light"/>
              </a:rPr>
              <a:t> a </a:t>
            </a:r>
            <a:r>
              <a:rPr lang="hu-HU" sz="1700" dirty="0" err="1">
                <a:latin typeface="Open Sans Light"/>
              </a:rPr>
              <a:t>záznamy</a:t>
            </a:r>
            <a:r>
              <a:rPr lang="hu-HU" sz="1700" dirty="0">
                <a:latin typeface="Open Sans Light"/>
              </a:rPr>
              <a:t> </a:t>
            </a:r>
            <a:r>
              <a:rPr lang="hu-HU" sz="1700" dirty="0" err="1">
                <a:latin typeface="Open Sans Light"/>
              </a:rPr>
              <a:t>sa</a:t>
            </a:r>
            <a:r>
              <a:rPr lang="hu-HU" sz="1700" dirty="0">
                <a:latin typeface="Open Sans Light"/>
              </a:rPr>
              <a:t> </a:t>
            </a:r>
            <a:r>
              <a:rPr lang="hu-HU" sz="1700" dirty="0" err="1">
                <a:latin typeface="Open Sans Light"/>
              </a:rPr>
              <a:t>musia</a:t>
            </a:r>
            <a:r>
              <a:rPr lang="hu-HU" sz="1700" dirty="0">
                <a:latin typeface="Open Sans Light"/>
              </a:rPr>
              <a:t> </a:t>
            </a:r>
            <a:r>
              <a:rPr lang="hu-HU" sz="1700" dirty="0" err="1">
                <a:latin typeface="Open Sans Light"/>
              </a:rPr>
              <a:t>uchovávať</a:t>
            </a:r>
            <a:r>
              <a:rPr lang="hu-HU" sz="1700" dirty="0">
                <a:latin typeface="Open Sans Light"/>
              </a:rPr>
              <a:t> na </a:t>
            </a:r>
            <a:r>
              <a:rPr lang="hu-HU" sz="1700" dirty="0" err="1">
                <a:latin typeface="Open Sans Light"/>
              </a:rPr>
              <a:t>účely</a:t>
            </a:r>
            <a:r>
              <a:rPr lang="hu-HU" sz="1700" dirty="0">
                <a:latin typeface="Open Sans Light"/>
              </a:rPr>
              <a:t> </a:t>
            </a:r>
            <a:r>
              <a:rPr lang="hu-HU" sz="1700" dirty="0" err="1">
                <a:latin typeface="Open Sans Light"/>
              </a:rPr>
              <a:t>auditu</a:t>
            </a:r>
            <a:r>
              <a:rPr lang="hu-HU" sz="1700" dirty="0">
                <a:latin typeface="Open Sans Light"/>
              </a:rPr>
              <a:t>;</a:t>
            </a:r>
          </a:p>
          <a:p>
            <a:pPr algn="just">
              <a:spcBef>
                <a:spcPts val="600"/>
              </a:spcBef>
              <a:buClr>
                <a:schemeClr val="accent1">
                  <a:lumMod val="75000"/>
                </a:schemeClr>
              </a:buClr>
            </a:pPr>
            <a:r>
              <a:rPr lang="hu-HU" sz="1700" b="1" dirty="0" err="1" smtClean="0">
                <a:latin typeface="Open Sans Light"/>
              </a:rPr>
              <a:t>Dokumenty</a:t>
            </a:r>
            <a:r>
              <a:rPr lang="hu-HU" sz="1700" b="1" dirty="0">
                <a:latin typeface="Open Sans Light"/>
              </a:rPr>
              <a:t>, </a:t>
            </a:r>
            <a:r>
              <a:rPr lang="hu-HU" sz="1700" b="1" dirty="0" err="1">
                <a:latin typeface="Open Sans Light"/>
              </a:rPr>
              <a:t>vlastníctvo</a:t>
            </a:r>
            <a:r>
              <a:rPr lang="hu-HU" sz="1700" b="1" dirty="0">
                <a:latin typeface="Open Sans Light"/>
              </a:rPr>
              <a:t> a </a:t>
            </a:r>
            <a:r>
              <a:rPr lang="hu-HU" sz="1700" b="1" dirty="0" err="1">
                <a:latin typeface="Open Sans Light"/>
              </a:rPr>
              <a:t>údržba</a:t>
            </a:r>
            <a:r>
              <a:rPr lang="hu-HU" sz="1700" b="1" dirty="0">
                <a:latin typeface="Open Sans Light"/>
              </a:rPr>
              <a:t> </a:t>
            </a:r>
            <a:r>
              <a:rPr lang="hu-HU" sz="1700" b="1" dirty="0" err="1">
                <a:latin typeface="Open Sans Light"/>
              </a:rPr>
              <a:t>sa</a:t>
            </a:r>
            <a:r>
              <a:rPr lang="hu-HU" sz="1700" b="1" dirty="0">
                <a:latin typeface="Open Sans Light"/>
              </a:rPr>
              <a:t> </a:t>
            </a:r>
            <a:r>
              <a:rPr lang="hu-HU" sz="1700" b="1" dirty="0" err="1">
                <a:latin typeface="Open Sans Light"/>
              </a:rPr>
              <a:t>musia</a:t>
            </a:r>
            <a:r>
              <a:rPr lang="hu-HU" sz="1700" b="1" dirty="0">
                <a:latin typeface="Open Sans Light"/>
              </a:rPr>
              <a:t> </a:t>
            </a:r>
            <a:r>
              <a:rPr lang="hu-HU" sz="1700" b="1" dirty="0" err="1">
                <a:latin typeface="Open Sans Light"/>
              </a:rPr>
              <a:t>uchovávať</a:t>
            </a:r>
            <a:r>
              <a:rPr lang="hu-HU" sz="1700" b="1" dirty="0">
                <a:latin typeface="Open Sans Light"/>
              </a:rPr>
              <a:t> </a:t>
            </a:r>
            <a:r>
              <a:rPr lang="hu-HU" sz="1700" b="1" dirty="0" err="1">
                <a:latin typeface="Open Sans Light"/>
              </a:rPr>
              <a:t>najmenej</a:t>
            </a:r>
            <a:r>
              <a:rPr lang="hu-HU" sz="1700" b="1" dirty="0">
                <a:latin typeface="Open Sans Light"/>
              </a:rPr>
              <a:t> 5 </a:t>
            </a:r>
            <a:r>
              <a:rPr lang="hu-HU" sz="1700" b="1" dirty="0" err="1">
                <a:latin typeface="Open Sans Light"/>
              </a:rPr>
              <a:t>rokov</a:t>
            </a:r>
            <a:r>
              <a:rPr lang="hu-HU" sz="1700" b="1" dirty="0">
                <a:latin typeface="Open Sans Light"/>
              </a:rPr>
              <a:t> </a:t>
            </a:r>
            <a:r>
              <a:rPr lang="hu-HU" sz="1700" b="1" dirty="0" err="1">
                <a:latin typeface="Open Sans Light"/>
              </a:rPr>
              <a:t>od</a:t>
            </a:r>
            <a:r>
              <a:rPr lang="hu-HU" sz="1700" b="1" dirty="0">
                <a:latin typeface="Open Sans Light"/>
              </a:rPr>
              <a:t> 31. </a:t>
            </a:r>
            <a:r>
              <a:rPr lang="hu-HU" sz="1700" b="1" dirty="0" err="1">
                <a:latin typeface="Open Sans Light"/>
              </a:rPr>
              <a:t>decembra</a:t>
            </a:r>
            <a:r>
              <a:rPr lang="hu-HU" sz="1700" b="1" dirty="0">
                <a:latin typeface="Open Sans Light"/>
              </a:rPr>
              <a:t> </a:t>
            </a:r>
            <a:r>
              <a:rPr lang="hu-HU" sz="1700" b="1" dirty="0" err="1">
                <a:latin typeface="Open Sans Light"/>
              </a:rPr>
              <a:t>roku</a:t>
            </a:r>
            <a:r>
              <a:rPr lang="hu-HU" sz="1700" b="1" dirty="0">
                <a:latin typeface="Open Sans Light"/>
              </a:rPr>
              <a:t>, v </a:t>
            </a:r>
            <a:r>
              <a:rPr lang="hu-HU" sz="1700" b="1" dirty="0" err="1">
                <a:latin typeface="Open Sans Light"/>
              </a:rPr>
              <a:t>ktorom</a:t>
            </a:r>
            <a:r>
              <a:rPr lang="hu-HU" sz="1700" b="1" dirty="0">
                <a:latin typeface="Open Sans Light"/>
              </a:rPr>
              <a:t> </a:t>
            </a:r>
            <a:r>
              <a:rPr lang="hu-HU" sz="1700" b="1" dirty="0" err="1">
                <a:latin typeface="Open Sans Light"/>
              </a:rPr>
              <a:t>bola</a:t>
            </a:r>
            <a:r>
              <a:rPr lang="hu-HU" sz="1700" b="1" dirty="0">
                <a:latin typeface="Open Sans Light"/>
              </a:rPr>
              <a:t> </a:t>
            </a:r>
            <a:r>
              <a:rPr lang="hu-HU" sz="1700" b="1" dirty="0" err="1">
                <a:latin typeface="Open Sans Light"/>
              </a:rPr>
              <a:t>vykonaná</a:t>
            </a:r>
            <a:r>
              <a:rPr lang="hu-HU" sz="1700" b="1" dirty="0">
                <a:latin typeface="Open Sans Light"/>
              </a:rPr>
              <a:t> </a:t>
            </a:r>
            <a:r>
              <a:rPr lang="hu-HU" sz="1700" b="1" dirty="0" err="1">
                <a:latin typeface="Open Sans Light"/>
              </a:rPr>
              <a:t>posledná</a:t>
            </a:r>
            <a:r>
              <a:rPr lang="hu-HU" sz="1700" b="1" dirty="0">
                <a:latin typeface="Open Sans Light"/>
              </a:rPr>
              <a:t> </a:t>
            </a:r>
            <a:r>
              <a:rPr lang="hu-HU" sz="1700" b="1" dirty="0" err="1">
                <a:latin typeface="Open Sans Light"/>
              </a:rPr>
              <a:t>platba</a:t>
            </a:r>
            <a:r>
              <a:rPr lang="hu-HU" sz="1700" b="1" dirty="0">
                <a:latin typeface="Open Sans Light"/>
              </a:rPr>
              <a:t> </a:t>
            </a:r>
            <a:r>
              <a:rPr lang="hu-HU" sz="1700" b="1" dirty="0" err="1">
                <a:latin typeface="Open Sans Light"/>
              </a:rPr>
              <a:t>zo</a:t>
            </a:r>
            <a:r>
              <a:rPr lang="hu-HU" sz="1700" b="1" dirty="0">
                <a:latin typeface="Open Sans Light"/>
              </a:rPr>
              <a:t> </a:t>
            </a:r>
            <a:r>
              <a:rPr lang="hu-HU" sz="1700" b="1" dirty="0" err="1">
                <a:latin typeface="Open Sans Light"/>
              </a:rPr>
              <a:t>strany</a:t>
            </a:r>
            <a:r>
              <a:rPr lang="hu-HU" sz="1700" b="1" dirty="0">
                <a:latin typeface="Open Sans Light"/>
              </a:rPr>
              <a:t> OA na projekt. V </a:t>
            </a:r>
            <a:r>
              <a:rPr lang="hu-HU" sz="1700" b="1" dirty="0" err="1">
                <a:latin typeface="Open Sans Light"/>
              </a:rPr>
              <a:t>prípade</a:t>
            </a:r>
            <a:r>
              <a:rPr lang="hu-HU" sz="1700" b="1" dirty="0">
                <a:latin typeface="Open Sans Light"/>
              </a:rPr>
              <a:t> </a:t>
            </a:r>
            <a:r>
              <a:rPr lang="hu-HU" sz="1700" b="1" dirty="0" err="1">
                <a:latin typeface="Open Sans Light"/>
              </a:rPr>
              <a:t>relevantnosti</a:t>
            </a:r>
            <a:r>
              <a:rPr lang="hu-HU" sz="1700" b="1" dirty="0">
                <a:latin typeface="Open Sans Light"/>
              </a:rPr>
              <a:t> </a:t>
            </a:r>
            <a:r>
              <a:rPr lang="hu-HU" sz="1700" b="1" dirty="0" err="1">
                <a:latin typeface="Open Sans Light"/>
              </a:rPr>
              <a:t>štátnej</a:t>
            </a:r>
            <a:r>
              <a:rPr lang="hu-HU" sz="1700" b="1" dirty="0">
                <a:latin typeface="Open Sans Light"/>
              </a:rPr>
              <a:t> </a:t>
            </a:r>
            <a:r>
              <a:rPr lang="hu-HU" sz="1700" b="1" dirty="0" err="1">
                <a:latin typeface="Open Sans Light"/>
              </a:rPr>
              <a:t>pomoci</a:t>
            </a:r>
            <a:r>
              <a:rPr lang="hu-HU" sz="1700" b="1" dirty="0">
                <a:latin typeface="Open Sans Light"/>
              </a:rPr>
              <a:t> je </a:t>
            </a:r>
            <a:r>
              <a:rPr lang="hu-HU" sz="1700" b="1" dirty="0" err="1">
                <a:latin typeface="Open Sans Light"/>
              </a:rPr>
              <a:t>obdobie</a:t>
            </a:r>
            <a:r>
              <a:rPr lang="hu-HU" sz="1700" b="1" dirty="0">
                <a:latin typeface="Open Sans Light"/>
              </a:rPr>
              <a:t> </a:t>
            </a:r>
            <a:r>
              <a:rPr lang="hu-HU" sz="1700" b="1" dirty="0" err="1">
                <a:latin typeface="Open Sans Light"/>
              </a:rPr>
              <a:t>uchovávania</a:t>
            </a:r>
            <a:r>
              <a:rPr lang="hu-HU" sz="1700" b="1" dirty="0">
                <a:latin typeface="Open Sans Light"/>
              </a:rPr>
              <a:t> 10 </a:t>
            </a:r>
            <a:r>
              <a:rPr lang="hu-HU" sz="1700" b="1" dirty="0" err="1">
                <a:latin typeface="Open Sans Light"/>
              </a:rPr>
              <a:t>rokov</a:t>
            </a:r>
            <a:r>
              <a:rPr lang="hu-HU" sz="1700" b="1" dirty="0">
                <a:latin typeface="Open Sans Light"/>
              </a:rPr>
              <a:t>;</a:t>
            </a:r>
          </a:p>
          <a:p>
            <a:pPr algn="just">
              <a:spcBef>
                <a:spcPts val="600"/>
              </a:spcBef>
              <a:buClr>
                <a:schemeClr val="accent1">
                  <a:lumMod val="75000"/>
                </a:schemeClr>
              </a:buClr>
            </a:pPr>
            <a:r>
              <a:rPr lang="hu-HU" sz="1700" b="1" dirty="0" err="1" smtClean="0">
                <a:latin typeface="Open Sans Light"/>
              </a:rPr>
              <a:t>závisia</a:t>
            </a:r>
            <a:r>
              <a:rPr lang="hu-HU" sz="1700" b="1" dirty="0" smtClean="0">
                <a:latin typeface="Open Sans Light"/>
              </a:rPr>
              <a:t> </a:t>
            </a:r>
            <a:r>
              <a:rPr lang="hu-HU" sz="1700" b="1" dirty="0" err="1">
                <a:latin typeface="Open Sans Light"/>
              </a:rPr>
              <a:t>od</a:t>
            </a:r>
            <a:r>
              <a:rPr lang="hu-HU" sz="1700" b="1" dirty="0">
                <a:latin typeface="Open Sans Light"/>
              </a:rPr>
              <a:t> </a:t>
            </a:r>
            <a:r>
              <a:rPr lang="hu-HU" sz="1700" b="1" dirty="0" err="1">
                <a:latin typeface="Open Sans Light"/>
              </a:rPr>
              <a:t>neskoršieho</a:t>
            </a:r>
            <a:r>
              <a:rPr lang="hu-HU" sz="1700" b="1" dirty="0">
                <a:latin typeface="Open Sans Light"/>
              </a:rPr>
              <a:t> </a:t>
            </a:r>
            <a:r>
              <a:rPr lang="hu-HU" sz="1700" b="1" dirty="0" err="1">
                <a:latin typeface="Open Sans Light"/>
              </a:rPr>
              <a:t>potvrdenia</a:t>
            </a:r>
            <a:r>
              <a:rPr lang="hu-HU" sz="1700" dirty="0">
                <a:latin typeface="Open Sans Light"/>
              </a:rPr>
              <a:t>, </a:t>
            </a:r>
            <a:r>
              <a:rPr lang="hu-HU" sz="1700" dirty="0" err="1">
                <a:latin typeface="Open Sans Light"/>
              </a:rPr>
              <a:t>že</a:t>
            </a:r>
            <a:r>
              <a:rPr lang="hu-HU" sz="1700" dirty="0">
                <a:latin typeface="Open Sans Light"/>
              </a:rPr>
              <a:t> </a:t>
            </a:r>
            <a:r>
              <a:rPr lang="hu-HU" sz="1700" dirty="0" err="1">
                <a:latin typeface="Open Sans Light"/>
              </a:rPr>
              <a:t>infraštruktúra</a:t>
            </a:r>
            <a:r>
              <a:rPr lang="hu-HU" sz="1700" dirty="0">
                <a:latin typeface="Open Sans Light"/>
              </a:rPr>
              <a:t> a </a:t>
            </a:r>
            <a:r>
              <a:rPr lang="hu-HU" sz="1700" dirty="0" err="1">
                <a:latin typeface="Open Sans Light"/>
              </a:rPr>
              <a:t>práce</a:t>
            </a:r>
            <a:r>
              <a:rPr lang="hu-HU" sz="1700" dirty="0">
                <a:latin typeface="Open Sans Light"/>
              </a:rPr>
              <a:t> </a:t>
            </a:r>
            <a:r>
              <a:rPr lang="hu-HU" sz="1700" dirty="0" err="1">
                <a:latin typeface="Open Sans Light"/>
              </a:rPr>
              <a:t>boli</a:t>
            </a:r>
            <a:r>
              <a:rPr lang="hu-HU" sz="1700" dirty="0">
                <a:latin typeface="Open Sans Light"/>
              </a:rPr>
              <a:t> </a:t>
            </a:r>
            <a:r>
              <a:rPr lang="hu-HU" sz="1700" b="1" dirty="0" err="1">
                <a:latin typeface="Open Sans Light"/>
              </a:rPr>
              <a:t>riadne</a:t>
            </a:r>
            <a:r>
              <a:rPr lang="hu-HU" sz="1700" b="1" dirty="0">
                <a:latin typeface="Open Sans Light"/>
              </a:rPr>
              <a:t> a </a:t>
            </a:r>
            <a:r>
              <a:rPr lang="hu-HU" sz="1700" b="1" dirty="0" err="1">
                <a:latin typeface="Open Sans Light"/>
              </a:rPr>
              <a:t>včas</a:t>
            </a:r>
            <a:r>
              <a:rPr lang="hu-HU" sz="1700" b="1" dirty="0">
                <a:latin typeface="Open Sans Light"/>
              </a:rPr>
              <a:t> </a:t>
            </a:r>
            <a:r>
              <a:rPr lang="hu-HU" sz="1700" b="1" dirty="0" err="1">
                <a:latin typeface="Open Sans Light"/>
              </a:rPr>
              <a:t>vykonané</a:t>
            </a:r>
            <a:r>
              <a:rPr lang="hu-HU" sz="1700" dirty="0">
                <a:latin typeface="Open Sans Light"/>
              </a:rPr>
              <a:t>;</a:t>
            </a:r>
          </a:p>
          <a:p>
            <a:pPr algn="just">
              <a:spcBef>
                <a:spcPts val="600"/>
              </a:spcBef>
              <a:buClr>
                <a:schemeClr val="accent1">
                  <a:lumMod val="75000"/>
                </a:schemeClr>
              </a:buClr>
            </a:pPr>
            <a:r>
              <a:rPr lang="hu-HU" sz="1700" b="1" dirty="0" err="1">
                <a:latin typeface="Open Sans Light"/>
              </a:rPr>
              <a:t>Zazmluvňovania</a:t>
            </a:r>
            <a:r>
              <a:rPr lang="hu-HU" sz="1700" b="1" dirty="0">
                <a:latin typeface="Open Sans Light"/>
              </a:rPr>
              <a:t> </a:t>
            </a:r>
            <a:r>
              <a:rPr lang="hu-HU" sz="1700" b="1" dirty="0" err="1">
                <a:latin typeface="Open Sans Light"/>
              </a:rPr>
              <a:t>medzi</a:t>
            </a:r>
            <a:r>
              <a:rPr lang="hu-HU" sz="1700" b="1" dirty="0">
                <a:latin typeface="Open Sans Light"/>
              </a:rPr>
              <a:t> PP </a:t>
            </a:r>
            <a:r>
              <a:rPr lang="hu-HU" sz="1700" dirty="0">
                <a:latin typeface="Open Sans Light"/>
              </a:rPr>
              <a:t>v </a:t>
            </a:r>
            <a:r>
              <a:rPr lang="hu-HU" sz="1700" dirty="0" err="1">
                <a:latin typeface="Open Sans Light"/>
              </a:rPr>
              <a:t>rámci</a:t>
            </a:r>
            <a:r>
              <a:rPr lang="hu-HU" sz="1700" dirty="0">
                <a:latin typeface="Open Sans Light"/>
              </a:rPr>
              <a:t> </a:t>
            </a:r>
            <a:r>
              <a:rPr lang="hu-HU" sz="1700" dirty="0" err="1">
                <a:latin typeface="Open Sans Light"/>
              </a:rPr>
              <a:t>toho</a:t>
            </a:r>
            <a:r>
              <a:rPr lang="hu-HU" sz="1700" dirty="0">
                <a:latin typeface="Open Sans Light"/>
              </a:rPr>
              <a:t> </a:t>
            </a:r>
            <a:r>
              <a:rPr lang="hu-HU" sz="1700" dirty="0" err="1">
                <a:latin typeface="Open Sans Light"/>
              </a:rPr>
              <a:t>istého</a:t>
            </a:r>
            <a:r>
              <a:rPr lang="hu-HU" sz="1700" dirty="0">
                <a:latin typeface="Open Sans Light"/>
              </a:rPr>
              <a:t> </a:t>
            </a:r>
            <a:r>
              <a:rPr lang="hu-HU" sz="1700" dirty="0" err="1">
                <a:latin typeface="Open Sans Light"/>
              </a:rPr>
              <a:t>projektu</a:t>
            </a:r>
            <a:r>
              <a:rPr lang="hu-HU" sz="1700" dirty="0">
                <a:latin typeface="Open Sans Light"/>
              </a:rPr>
              <a:t> </a:t>
            </a:r>
            <a:r>
              <a:rPr lang="hu-HU" sz="1700" u="sng" dirty="0" err="1">
                <a:latin typeface="Open Sans Light"/>
              </a:rPr>
              <a:t>nie</a:t>
            </a:r>
            <a:r>
              <a:rPr lang="hu-HU" sz="1700" u="sng" dirty="0">
                <a:latin typeface="Open Sans Light"/>
              </a:rPr>
              <a:t> </a:t>
            </a:r>
            <a:r>
              <a:rPr lang="hu-HU" sz="1700" u="sng" dirty="0" err="1">
                <a:latin typeface="Open Sans Light"/>
              </a:rPr>
              <a:t>sú</a:t>
            </a:r>
            <a:r>
              <a:rPr lang="hu-HU" sz="1700" u="sng" dirty="0">
                <a:latin typeface="Open Sans Light"/>
              </a:rPr>
              <a:t> </a:t>
            </a:r>
            <a:r>
              <a:rPr lang="hu-HU" sz="1700" u="sng" dirty="0" err="1">
                <a:latin typeface="Open Sans Light"/>
              </a:rPr>
              <a:t>povolené</a:t>
            </a:r>
            <a:r>
              <a:rPr lang="hu-HU" sz="1700" dirty="0" smtClean="0">
                <a:latin typeface="Open Sans Light"/>
              </a:rPr>
              <a:t>;</a:t>
            </a:r>
          </a:p>
          <a:p>
            <a:pPr marL="0" indent="0" algn="just">
              <a:spcBef>
                <a:spcPts val="600"/>
              </a:spcBef>
              <a:buClr>
                <a:schemeClr val="accent1">
                  <a:lumMod val="75000"/>
                </a:schemeClr>
              </a:buClr>
              <a:buNone/>
            </a:pPr>
            <a:endParaRPr lang="hu-HU" sz="1700" dirty="0" smtClean="0">
              <a:latin typeface="Open Sans Light"/>
            </a:endParaRPr>
          </a:p>
          <a:p>
            <a:pPr marL="0" indent="0" algn="just">
              <a:spcBef>
                <a:spcPts val="600"/>
              </a:spcBef>
              <a:buClr>
                <a:schemeClr val="accent1">
                  <a:lumMod val="75000"/>
                </a:schemeClr>
              </a:buClr>
              <a:buNone/>
            </a:pPr>
            <a:r>
              <a:rPr lang="hu-HU" sz="1700" dirty="0" smtClean="0">
                <a:latin typeface="Open Sans Light"/>
              </a:rPr>
              <a:t>	</a:t>
            </a:r>
            <a:r>
              <a:rPr lang="hu-HU" sz="1700" dirty="0" err="1" smtClean="0">
                <a:latin typeface="Open Sans Light"/>
              </a:rPr>
              <a:t>Zohľadňujú</a:t>
            </a:r>
            <a:r>
              <a:rPr lang="hu-HU" sz="1700" dirty="0" smtClean="0">
                <a:latin typeface="Open Sans Light"/>
              </a:rPr>
              <a:t> </a:t>
            </a:r>
            <a:r>
              <a:rPr lang="hu-HU" sz="1700" dirty="0" err="1">
                <a:latin typeface="Open Sans Light"/>
              </a:rPr>
              <a:t>sa</a:t>
            </a:r>
            <a:r>
              <a:rPr lang="hu-HU" sz="1700" dirty="0">
                <a:latin typeface="Open Sans Light"/>
              </a:rPr>
              <a:t> aj </a:t>
            </a:r>
            <a:r>
              <a:rPr lang="hu-HU" sz="1700" dirty="0" err="1">
                <a:latin typeface="Open Sans Light"/>
              </a:rPr>
              <a:t>ďalšie</a:t>
            </a:r>
            <a:r>
              <a:rPr lang="hu-HU" sz="1700" dirty="0">
                <a:latin typeface="Open Sans Light"/>
              </a:rPr>
              <a:t> </a:t>
            </a:r>
            <a:r>
              <a:rPr lang="hu-HU" sz="1700" dirty="0" err="1">
                <a:latin typeface="Open Sans Light"/>
              </a:rPr>
              <a:t>vnútroštátne</a:t>
            </a:r>
            <a:r>
              <a:rPr lang="hu-HU" sz="1700" dirty="0">
                <a:latin typeface="Open Sans Light"/>
              </a:rPr>
              <a:t> </a:t>
            </a:r>
            <a:r>
              <a:rPr lang="hu-HU" sz="1700" dirty="0" err="1">
                <a:latin typeface="Open Sans Light"/>
              </a:rPr>
              <a:t>požiadavky</a:t>
            </a:r>
            <a:r>
              <a:rPr lang="hu-HU" sz="1700" dirty="0">
                <a:latin typeface="Open Sans Light"/>
              </a:rPr>
              <a:t> (</a:t>
            </a:r>
            <a:r>
              <a:rPr lang="hu-HU" sz="1700" dirty="0" err="1">
                <a:latin typeface="Open Sans Light"/>
              </a:rPr>
              <a:t>ak</a:t>
            </a:r>
            <a:r>
              <a:rPr lang="hu-HU" sz="1700" dirty="0">
                <a:latin typeface="Open Sans Light"/>
              </a:rPr>
              <a:t> </a:t>
            </a:r>
            <a:r>
              <a:rPr lang="hu-HU" sz="1700" dirty="0" err="1">
                <a:latin typeface="Open Sans Light"/>
              </a:rPr>
              <a:t>existujú</a:t>
            </a:r>
            <a:r>
              <a:rPr lang="hu-HU" sz="1700" dirty="0">
                <a:latin typeface="Open Sans Light"/>
              </a:rPr>
              <a:t>).</a:t>
            </a:r>
            <a:endParaRPr lang="en-US" sz="1700" dirty="0">
              <a:latin typeface="Open Sans Light"/>
            </a:endParaRPr>
          </a:p>
          <a:p>
            <a:pPr algn="just">
              <a:spcBef>
                <a:spcPts val="600"/>
              </a:spcBef>
              <a:buClr>
                <a:schemeClr val="accent1">
                  <a:lumMod val="75000"/>
                </a:schemeClr>
              </a:buClr>
            </a:pPr>
            <a:endParaRPr lang="hu-HU" sz="1700" dirty="0">
              <a:latin typeface="Open Sans Light"/>
            </a:endParaRPr>
          </a:p>
        </p:txBody>
      </p:sp>
      <p:sp>
        <p:nvSpPr>
          <p:cNvPr id="8" name="Slide Number Placeholder 7">
            <a:extLst>
              <a:ext uri="{FF2B5EF4-FFF2-40B4-BE49-F238E27FC236}">
                <a16:creationId xmlns="" xmlns:a16="http://schemas.microsoft.com/office/drawing/2014/main" id="{A5490C42-D944-4943-A5A7-4CE426B664EC}"/>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4591978-1342-554A-82AC-B12872A7F26C}" type="slidenum">
              <a:rPr kumimoji="0" lang="x-non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48</a:t>
            </a:fld>
            <a:endParaRPr kumimoji="0" lang="x-none"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923780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DFB33F3-A665-2A1D-134E-9E244997B417}"/>
              </a:ext>
            </a:extLst>
          </p:cNvPr>
          <p:cNvSpPr>
            <a:spLocks noGrp="1"/>
          </p:cNvSpPr>
          <p:nvPr>
            <p:ph type="title"/>
          </p:nvPr>
        </p:nvSpPr>
        <p:spPr/>
        <p:txBody>
          <a:bodyPr>
            <a:normAutofit/>
          </a:bodyPr>
          <a:lstStyle/>
          <a:p>
            <a:r>
              <a:rPr lang="hu-HU" sz="2200" b="1" dirty="0">
                <a:solidFill>
                  <a:schemeClr val="accent1">
                    <a:lumMod val="75000"/>
                  </a:schemeClr>
                </a:solidFill>
                <a:latin typeface="Open Sans ExtraBold" pitchFamily="2" charset="0"/>
                <a:ea typeface="Open Sans ExtraBold" pitchFamily="2" charset="0"/>
                <a:cs typeface="Open Sans ExtraBold" pitchFamily="2" charset="0"/>
              </a:rPr>
              <a:t>OPRÁVNENOSŤ</a:t>
            </a:r>
            <a:br>
              <a:rPr lang="hu-HU" sz="2200" b="1" dirty="0">
                <a:solidFill>
                  <a:schemeClr val="accent1">
                    <a:lumMod val="75000"/>
                  </a:schemeClr>
                </a:solidFill>
                <a:latin typeface="Open Sans ExtraBold" pitchFamily="2" charset="0"/>
                <a:ea typeface="Open Sans ExtraBold" pitchFamily="2" charset="0"/>
                <a:cs typeface="Open Sans ExtraBold" pitchFamily="2" charset="0"/>
              </a:rPr>
            </a:br>
            <a:r>
              <a:rPr lang="hu-HU" sz="2200" b="1" dirty="0" err="1">
                <a:latin typeface="Open Sans ExtraBold" pitchFamily="2" charset="0"/>
                <a:ea typeface="Open Sans ExtraBold" pitchFamily="2" charset="0"/>
                <a:cs typeface="Open Sans ExtraBold" pitchFamily="2" charset="0"/>
              </a:rPr>
              <a:t>Rozpočtová</a:t>
            </a:r>
            <a:r>
              <a:rPr lang="en-US" sz="2200" b="1" dirty="0">
                <a:latin typeface="Open Sans ExtraBold" pitchFamily="2" charset="0"/>
                <a:ea typeface="Open Sans ExtraBold" pitchFamily="2" charset="0"/>
                <a:cs typeface="Open Sans ExtraBold" pitchFamily="2" charset="0"/>
              </a:rPr>
              <a:t> </a:t>
            </a:r>
            <a:r>
              <a:rPr lang="hu-HU" sz="2200" b="1" dirty="0">
                <a:latin typeface="Open Sans ExtraBold" pitchFamily="2" charset="0"/>
                <a:ea typeface="Open Sans ExtraBold" pitchFamily="2" charset="0"/>
                <a:cs typeface="Open Sans ExtraBold" pitchFamily="2" charset="0"/>
              </a:rPr>
              <a:t>K</a:t>
            </a:r>
            <a:r>
              <a:rPr lang="en-US" sz="2200" b="1" dirty="0" err="1">
                <a:latin typeface="Open Sans ExtraBold" pitchFamily="2" charset="0"/>
                <a:ea typeface="Open Sans ExtraBold" pitchFamily="2" charset="0"/>
                <a:cs typeface="Open Sans ExtraBold" pitchFamily="2" charset="0"/>
              </a:rPr>
              <a:t>ateg</a:t>
            </a:r>
            <a:r>
              <a:rPr lang="hu-HU" sz="2200" b="1" dirty="0">
                <a:latin typeface="Open Sans ExtraBold" pitchFamily="2" charset="0"/>
                <a:ea typeface="Open Sans ExtraBold" pitchFamily="2" charset="0"/>
                <a:cs typeface="Open Sans ExtraBold" pitchFamily="2" charset="0"/>
              </a:rPr>
              <a:t>ó</a:t>
            </a:r>
            <a:r>
              <a:rPr lang="en-US" sz="2200" b="1" dirty="0">
                <a:latin typeface="Open Sans ExtraBold" pitchFamily="2" charset="0"/>
                <a:ea typeface="Open Sans ExtraBold" pitchFamily="2" charset="0"/>
                <a:cs typeface="Open Sans ExtraBold" pitchFamily="2" charset="0"/>
              </a:rPr>
              <a:t>r</a:t>
            </a:r>
            <a:r>
              <a:rPr lang="hu-HU" sz="2200" b="1" dirty="0" err="1">
                <a:latin typeface="Open Sans ExtraBold" pitchFamily="2" charset="0"/>
                <a:ea typeface="Open Sans ExtraBold" pitchFamily="2" charset="0"/>
                <a:cs typeface="Open Sans ExtraBold" pitchFamily="2" charset="0"/>
              </a:rPr>
              <a:t>ia</a:t>
            </a:r>
            <a:r>
              <a:rPr lang="en-US" sz="2200" b="1" dirty="0">
                <a:latin typeface="Open Sans ExtraBold" pitchFamily="2" charset="0"/>
                <a:ea typeface="Open Sans ExtraBold" pitchFamily="2" charset="0"/>
                <a:cs typeface="Open Sans ExtraBold" pitchFamily="2" charset="0"/>
              </a:rPr>
              <a:t> A</a:t>
            </a:r>
            <a:r>
              <a:rPr lang="hu-HU" sz="2200" b="1" dirty="0">
                <a:latin typeface="Open Sans ExtraBold" pitchFamily="2" charset="0"/>
                <a:ea typeface="Open Sans ExtraBold" pitchFamily="2" charset="0"/>
                <a:cs typeface="Open Sans ExtraBold" pitchFamily="2" charset="0"/>
              </a:rPr>
              <a:t> </a:t>
            </a:r>
            <a:endParaRPr lang="x-none" sz="2200" b="1" dirty="0">
              <a:latin typeface="Open Sans ExtraBold" pitchFamily="2" charset="0"/>
              <a:ea typeface="Open Sans ExtraBold" pitchFamily="2" charset="0"/>
              <a:cs typeface="Open Sans ExtraBold" pitchFamily="2" charset="0"/>
            </a:endParaRPr>
          </a:p>
        </p:txBody>
      </p:sp>
      <p:sp>
        <p:nvSpPr>
          <p:cNvPr id="3" name="Content Placeholder 2">
            <a:extLst>
              <a:ext uri="{FF2B5EF4-FFF2-40B4-BE49-F238E27FC236}">
                <a16:creationId xmlns="" xmlns:a16="http://schemas.microsoft.com/office/drawing/2014/main" id="{DDD77D7A-34EE-52FF-BCC6-BC5BC0952499}"/>
              </a:ext>
            </a:extLst>
          </p:cNvPr>
          <p:cNvSpPr>
            <a:spLocks noGrp="1"/>
          </p:cNvSpPr>
          <p:nvPr>
            <p:ph idx="1"/>
          </p:nvPr>
        </p:nvSpPr>
        <p:spPr>
          <a:xfrm>
            <a:off x="628650" y="1825624"/>
            <a:ext cx="7886700" cy="4239273"/>
          </a:xfrm>
        </p:spPr>
        <p:txBody>
          <a:bodyPr>
            <a:noAutofit/>
          </a:bodyPr>
          <a:lstStyle/>
          <a:p>
            <a:pPr marL="342900" indent="-342900" algn="just">
              <a:spcBef>
                <a:spcPts val="1200"/>
              </a:spcBef>
              <a:buClr>
                <a:schemeClr val="accent1">
                  <a:lumMod val="75000"/>
                </a:schemeClr>
              </a:buClr>
              <a:buFont typeface="+mj-lt"/>
              <a:buAutoNum type="arabicPeriod" startAt="6"/>
            </a:pPr>
            <a:r>
              <a:rPr lang="en-US" sz="1600" b="1" dirty="0" err="1" smtClean="0">
                <a:latin typeface="Open Sans Light"/>
              </a:rPr>
              <a:t>Kancelárske</a:t>
            </a:r>
            <a:r>
              <a:rPr lang="en-US" sz="1600" b="1" dirty="0" smtClean="0">
                <a:latin typeface="Open Sans Light"/>
              </a:rPr>
              <a:t> </a:t>
            </a:r>
            <a:r>
              <a:rPr lang="en-US" sz="1600" b="1" dirty="0">
                <a:latin typeface="Open Sans Light"/>
              </a:rPr>
              <a:t>a </a:t>
            </a:r>
            <a:r>
              <a:rPr lang="en-US" sz="1600" b="1" dirty="0" err="1">
                <a:latin typeface="Open Sans Light"/>
              </a:rPr>
              <a:t>administratívne</a:t>
            </a:r>
            <a:r>
              <a:rPr lang="en-US" sz="1600" b="1" dirty="0">
                <a:latin typeface="Open Sans Light"/>
              </a:rPr>
              <a:t> </a:t>
            </a:r>
            <a:r>
              <a:rPr lang="en-US" sz="1600" b="1" dirty="0" err="1" smtClean="0">
                <a:latin typeface="Open Sans Light"/>
              </a:rPr>
              <a:t>náklady</a:t>
            </a:r>
            <a:r>
              <a:rPr lang="hu-HU" sz="1600" b="1" dirty="0" smtClean="0">
                <a:latin typeface="Open Sans Light"/>
              </a:rPr>
              <a:t> v </a:t>
            </a:r>
            <a:r>
              <a:rPr lang="hu-HU" sz="1600" b="1" dirty="0" err="1" smtClean="0">
                <a:latin typeface="Open Sans Light"/>
              </a:rPr>
              <a:t>rámci</a:t>
            </a:r>
            <a:r>
              <a:rPr lang="hu-HU" sz="1600" b="1" dirty="0" smtClean="0">
                <a:latin typeface="Open Sans Light"/>
              </a:rPr>
              <a:t> SCO</a:t>
            </a:r>
            <a:endParaRPr lang="en-GB" sz="1600" b="1" dirty="0">
              <a:latin typeface="Open Sans Light"/>
            </a:endParaRPr>
          </a:p>
          <a:p>
            <a:pPr algn="just">
              <a:spcBef>
                <a:spcPts val="1200"/>
              </a:spcBef>
              <a:buClr>
                <a:schemeClr val="accent1">
                  <a:lumMod val="75000"/>
                </a:schemeClr>
              </a:buClr>
            </a:pPr>
            <a:r>
              <a:rPr lang="hu-HU" sz="1600" dirty="0" err="1" smtClean="0">
                <a:latin typeface="Open Sans Light"/>
              </a:rPr>
              <a:t>Vypočítajú</a:t>
            </a:r>
            <a:r>
              <a:rPr lang="hu-HU" sz="1600" dirty="0" smtClean="0">
                <a:latin typeface="Open Sans Light"/>
              </a:rPr>
              <a:t> </a:t>
            </a:r>
            <a:r>
              <a:rPr lang="hu-HU" sz="1600" dirty="0" err="1">
                <a:latin typeface="Open Sans Light"/>
              </a:rPr>
              <a:t>sa</a:t>
            </a:r>
            <a:r>
              <a:rPr lang="hu-HU" sz="1600" dirty="0">
                <a:latin typeface="Open Sans Light"/>
              </a:rPr>
              <a:t> </a:t>
            </a:r>
            <a:r>
              <a:rPr lang="hu-HU" sz="1600" dirty="0" err="1">
                <a:latin typeface="Open Sans Light"/>
              </a:rPr>
              <a:t>ako</a:t>
            </a:r>
            <a:r>
              <a:rPr lang="hu-HU" sz="1600" dirty="0">
                <a:latin typeface="Open Sans Light"/>
              </a:rPr>
              <a:t> </a:t>
            </a:r>
            <a:r>
              <a:rPr lang="hu-HU" sz="1600" dirty="0" err="1">
                <a:latin typeface="Open Sans Light"/>
              </a:rPr>
              <a:t>paušálna</a:t>
            </a:r>
            <a:r>
              <a:rPr lang="hu-HU" sz="1600" dirty="0">
                <a:latin typeface="Open Sans Light"/>
              </a:rPr>
              <a:t> </a:t>
            </a:r>
            <a:r>
              <a:rPr lang="hu-HU" sz="1600" dirty="0" err="1">
                <a:latin typeface="Open Sans Light"/>
              </a:rPr>
              <a:t>sadzba</a:t>
            </a:r>
            <a:r>
              <a:rPr lang="hu-HU" sz="1600" dirty="0">
                <a:latin typeface="Open Sans Light"/>
              </a:rPr>
              <a:t> </a:t>
            </a:r>
            <a:r>
              <a:rPr lang="hu-HU" sz="1600" dirty="0" err="1">
                <a:latin typeface="Open Sans Light"/>
              </a:rPr>
              <a:t>vo</a:t>
            </a:r>
            <a:r>
              <a:rPr lang="hu-HU" sz="1600" dirty="0">
                <a:latin typeface="Open Sans Light"/>
              </a:rPr>
              <a:t> </a:t>
            </a:r>
            <a:r>
              <a:rPr lang="hu-HU" sz="1600" dirty="0" err="1">
                <a:latin typeface="Open Sans Light"/>
              </a:rPr>
              <a:t>výške</a:t>
            </a:r>
            <a:r>
              <a:rPr lang="hu-HU" sz="1600" dirty="0">
                <a:latin typeface="Open Sans Light"/>
              </a:rPr>
              <a:t> 15 % z </a:t>
            </a:r>
            <a:r>
              <a:rPr lang="hu-HU" sz="1600" dirty="0" err="1">
                <a:latin typeface="Open Sans Light"/>
              </a:rPr>
              <a:t>kategórie</a:t>
            </a:r>
            <a:r>
              <a:rPr lang="hu-HU" sz="1600" dirty="0">
                <a:latin typeface="Open Sans Light"/>
              </a:rPr>
              <a:t> </a:t>
            </a:r>
            <a:r>
              <a:rPr lang="hu-HU" sz="1600" dirty="0" err="1">
                <a:latin typeface="Open Sans Light"/>
              </a:rPr>
              <a:t>nákladov</a:t>
            </a:r>
            <a:r>
              <a:rPr lang="hu-HU" sz="1600" dirty="0">
                <a:latin typeface="Open Sans Light"/>
              </a:rPr>
              <a:t> "</a:t>
            </a:r>
            <a:r>
              <a:rPr lang="hu-HU" sz="1600" dirty="0" err="1">
                <a:latin typeface="Open Sans Light"/>
              </a:rPr>
              <a:t>Personálne</a:t>
            </a:r>
            <a:r>
              <a:rPr lang="hu-HU" sz="1600" dirty="0">
                <a:latin typeface="Open Sans Light"/>
              </a:rPr>
              <a:t> </a:t>
            </a:r>
            <a:r>
              <a:rPr lang="hu-HU" sz="1600" dirty="0" err="1">
                <a:latin typeface="Open Sans Light"/>
              </a:rPr>
              <a:t>náklady</a:t>
            </a:r>
            <a:r>
              <a:rPr lang="hu-HU" sz="1600" dirty="0">
                <a:latin typeface="Open Sans Light"/>
              </a:rPr>
              <a:t>";</a:t>
            </a:r>
          </a:p>
          <a:p>
            <a:pPr algn="just">
              <a:spcBef>
                <a:spcPts val="1200"/>
              </a:spcBef>
              <a:buClr>
                <a:schemeClr val="accent1">
                  <a:lumMod val="75000"/>
                </a:schemeClr>
              </a:buClr>
            </a:pPr>
            <a:r>
              <a:rPr lang="hu-HU" sz="1600" dirty="0" err="1" smtClean="0">
                <a:latin typeface="Open Sans Light"/>
              </a:rPr>
              <a:t>pokrývajú</a:t>
            </a:r>
            <a:r>
              <a:rPr lang="hu-HU" sz="1600" dirty="0" smtClean="0">
                <a:latin typeface="Open Sans Light"/>
              </a:rPr>
              <a:t> </a:t>
            </a:r>
            <a:r>
              <a:rPr lang="hu-HU" sz="1600" dirty="0" err="1">
                <a:latin typeface="Open Sans Light"/>
              </a:rPr>
              <a:t>prevádzkové</a:t>
            </a:r>
            <a:r>
              <a:rPr lang="hu-HU" sz="1600" dirty="0">
                <a:latin typeface="Open Sans Light"/>
              </a:rPr>
              <a:t> a </a:t>
            </a:r>
            <a:r>
              <a:rPr lang="hu-HU" sz="1600" dirty="0" err="1">
                <a:latin typeface="Open Sans Light"/>
              </a:rPr>
              <a:t>administratívne</a:t>
            </a:r>
            <a:r>
              <a:rPr lang="hu-HU" sz="1600" dirty="0">
                <a:latin typeface="Open Sans Light"/>
              </a:rPr>
              <a:t> </a:t>
            </a:r>
            <a:r>
              <a:rPr lang="hu-HU" sz="1600" dirty="0" err="1">
                <a:latin typeface="Open Sans Light"/>
              </a:rPr>
              <a:t>výdavky</a:t>
            </a:r>
            <a:r>
              <a:rPr lang="hu-HU" sz="1600" dirty="0">
                <a:latin typeface="Open Sans Light"/>
              </a:rPr>
              <a:t> </a:t>
            </a:r>
            <a:r>
              <a:rPr lang="hu-HU" sz="1600" dirty="0" err="1">
                <a:latin typeface="Open Sans Light"/>
              </a:rPr>
              <a:t>partnerskej</a:t>
            </a:r>
            <a:r>
              <a:rPr lang="hu-HU" sz="1600" dirty="0">
                <a:latin typeface="Open Sans Light"/>
              </a:rPr>
              <a:t> </a:t>
            </a:r>
            <a:r>
              <a:rPr lang="hu-HU" sz="1600" dirty="0" err="1">
                <a:latin typeface="Open Sans Light"/>
              </a:rPr>
              <a:t>organizácie</a:t>
            </a:r>
            <a:r>
              <a:rPr lang="hu-HU" sz="1600" dirty="0">
                <a:latin typeface="Open Sans Light"/>
              </a:rPr>
              <a:t> </a:t>
            </a:r>
            <a:r>
              <a:rPr lang="hu-HU" sz="1600" b="1" dirty="0" err="1">
                <a:latin typeface="Open Sans Light"/>
              </a:rPr>
              <a:t>potrebné</a:t>
            </a:r>
            <a:r>
              <a:rPr lang="hu-HU" sz="1600" b="1" dirty="0">
                <a:latin typeface="Open Sans Light"/>
              </a:rPr>
              <a:t> na </a:t>
            </a:r>
            <a:r>
              <a:rPr lang="hu-HU" sz="1600" b="1" dirty="0" err="1">
                <a:latin typeface="Open Sans Light"/>
              </a:rPr>
              <a:t>realizáciu</a:t>
            </a:r>
            <a:r>
              <a:rPr lang="hu-HU" sz="1600" b="1" dirty="0">
                <a:latin typeface="Open Sans Light"/>
              </a:rPr>
              <a:t> </a:t>
            </a:r>
            <a:r>
              <a:rPr lang="hu-HU" sz="1600" b="1" dirty="0" err="1">
                <a:latin typeface="Open Sans Light"/>
              </a:rPr>
              <a:t>projektu</a:t>
            </a:r>
            <a:r>
              <a:rPr lang="hu-HU" sz="1600" dirty="0">
                <a:latin typeface="Open Sans Light"/>
              </a:rPr>
              <a:t>;</a:t>
            </a:r>
          </a:p>
          <a:p>
            <a:pPr algn="just">
              <a:spcBef>
                <a:spcPts val="1200"/>
              </a:spcBef>
              <a:buClr>
                <a:schemeClr val="accent1">
                  <a:lumMod val="75000"/>
                </a:schemeClr>
              </a:buClr>
            </a:pPr>
            <a:r>
              <a:rPr lang="en-GB" sz="1600" dirty="0" err="1" smtClean="0">
                <a:latin typeface="Open Sans Light"/>
              </a:rPr>
              <a:t>ak</a:t>
            </a:r>
            <a:r>
              <a:rPr lang="en-GB" sz="1600" b="1" dirty="0" smtClean="0">
                <a:latin typeface="Open Sans Light"/>
              </a:rPr>
              <a:t> </a:t>
            </a:r>
            <a:r>
              <a:rPr lang="en-GB" sz="1600" b="1" dirty="0" err="1">
                <a:latin typeface="Open Sans Light"/>
              </a:rPr>
              <a:t>sa</a:t>
            </a:r>
            <a:r>
              <a:rPr lang="en-GB" sz="1600" b="1" dirty="0">
                <a:latin typeface="Open Sans Light"/>
              </a:rPr>
              <a:t> </a:t>
            </a:r>
            <a:r>
              <a:rPr lang="en-GB" sz="1600" b="1" dirty="0" err="1">
                <a:latin typeface="Open Sans Light"/>
              </a:rPr>
              <a:t>znížia</a:t>
            </a:r>
            <a:r>
              <a:rPr lang="en-GB" sz="1600" b="1" dirty="0">
                <a:latin typeface="Open Sans Light"/>
              </a:rPr>
              <a:t> </a:t>
            </a:r>
            <a:r>
              <a:rPr lang="hu-HU" sz="1600" b="1" dirty="0" err="1" smtClean="0">
                <a:latin typeface="Open Sans Light"/>
              </a:rPr>
              <a:t>personálne</a:t>
            </a:r>
            <a:r>
              <a:rPr lang="hu-HU" sz="1600" b="1" dirty="0" smtClean="0">
                <a:latin typeface="Open Sans Light"/>
              </a:rPr>
              <a:t> </a:t>
            </a:r>
            <a:r>
              <a:rPr lang="hu-HU" sz="1600" b="1" dirty="0" err="1" smtClean="0">
                <a:latin typeface="Open Sans Light"/>
              </a:rPr>
              <a:t>náklady</a:t>
            </a:r>
            <a:r>
              <a:rPr lang="en-GB" sz="1600" dirty="0" smtClean="0">
                <a:latin typeface="Open Sans Light"/>
              </a:rPr>
              <a:t>, </a:t>
            </a:r>
            <a:r>
              <a:rPr lang="en-GB" sz="1600" dirty="0" err="1">
                <a:latin typeface="Open Sans Light"/>
              </a:rPr>
              <a:t>stanovené</a:t>
            </a:r>
            <a:r>
              <a:rPr lang="en-GB" sz="1600" dirty="0">
                <a:latin typeface="Open Sans Light"/>
              </a:rPr>
              <a:t> </a:t>
            </a:r>
            <a:r>
              <a:rPr lang="en-GB" sz="1600" dirty="0" err="1">
                <a:latin typeface="Open Sans Light"/>
              </a:rPr>
              <a:t>kancelárske</a:t>
            </a:r>
            <a:r>
              <a:rPr lang="en-GB" sz="1600" dirty="0">
                <a:latin typeface="Open Sans Light"/>
              </a:rPr>
              <a:t> a </a:t>
            </a:r>
            <a:r>
              <a:rPr lang="en-GB" sz="1600" dirty="0" err="1">
                <a:latin typeface="Open Sans Light"/>
              </a:rPr>
              <a:t>administratívne</a:t>
            </a:r>
            <a:r>
              <a:rPr lang="en-GB" sz="1600" dirty="0">
                <a:latin typeface="Open Sans Light"/>
              </a:rPr>
              <a:t> </a:t>
            </a:r>
            <a:r>
              <a:rPr lang="en-GB" sz="1600" dirty="0" err="1">
                <a:latin typeface="Open Sans Light"/>
              </a:rPr>
              <a:t>náklady</a:t>
            </a:r>
            <a:r>
              <a:rPr lang="en-GB" sz="1600" dirty="0">
                <a:latin typeface="Open Sans Light"/>
              </a:rPr>
              <a:t> </a:t>
            </a:r>
            <a:r>
              <a:rPr lang="en-GB" sz="1600" b="1" dirty="0" err="1">
                <a:latin typeface="Open Sans Light"/>
              </a:rPr>
              <a:t>sa</a:t>
            </a:r>
            <a:r>
              <a:rPr lang="en-GB" sz="1600" b="1" dirty="0">
                <a:latin typeface="Open Sans Light"/>
              </a:rPr>
              <a:t> </a:t>
            </a:r>
            <a:r>
              <a:rPr lang="en-GB" sz="1600" b="1" dirty="0" err="1">
                <a:latin typeface="Open Sans Light"/>
              </a:rPr>
              <a:t>musia</a:t>
            </a:r>
            <a:r>
              <a:rPr lang="en-GB" sz="1600" b="1" dirty="0">
                <a:latin typeface="Open Sans Light"/>
              </a:rPr>
              <a:t> </a:t>
            </a:r>
            <a:r>
              <a:rPr lang="en-GB" sz="1600" b="1" dirty="0" err="1">
                <a:latin typeface="Open Sans Light"/>
              </a:rPr>
              <a:t>prepočítať</a:t>
            </a:r>
            <a:r>
              <a:rPr lang="en-GB" sz="1600" b="1" dirty="0">
                <a:latin typeface="Open Sans Light"/>
              </a:rPr>
              <a:t> a </a:t>
            </a:r>
            <a:r>
              <a:rPr lang="en-GB" sz="1600" b="1" dirty="0" err="1">
                <a:latin typeface="Open Sans Light"/>
              </a:rPr>
              <a:t>zodpovedajúcim</a:t>
            </a:r>
            <a:r>
              <a:rPr lang="en-GB" sz="1600" b="1" dirty="0">
                <a:latin typeface="Open Sans Light"/>
              </a:rPr>
              <a:t> </a:t>
            </a:r>
            <a:r>
              <a:rPr lang="en-GB" sz="1600" b="1" dirty="0" err="1">
                <a:latin typeface="Open Sans Light"/>
              </a:rPr>
              <a:t>spôsobom</a:t>
            </a:r>
            <a:r>
              <a:rPr lang="en-GB" sz="1600" b="1" dirty="0">
                <a:latin typeface="Open Sans Light"/>
              </a:rPr>
              <a:t> </a:t>
            </a:r>
            <a:r>
              <a:rPr lang="en-GB" sz="1600" b="1" dirty="0" err="1">
                <a:latin typeface="Open Sans Light"/>
              </a:rPr>
              <a:t>znížiť</a:t>
            </a:r>
            <a:r>
              <a:rPr lang="en-GB" sz="1600" b="1" dirty="0">
                <a:latin typeface="Open Sans Light"/>
              </a:rPr>
              <a:t>;</a:t>
            </a:r>
            <a:endParaRPr lang="hu-HU" sz="1600" b="1" dirty="0">
              <a:latin typeface="Open Sans Light"/>
            </a:endParaRPr>
          </a:p>
          <a:p>
            <a:pPr marL="0" indent="0" algn="just">
              <a:buNone/>
            </a:pPr>
            <a:r>
              <a:rPr lang="hu-HU" sz="1600" dirty="0" err="1" smtClean="0">
                <a:latin typeface="Open Sans Light"/>
              </a:rPr>
              <a:t>Obmedzujú</a:t>
            </a:r>
            <a:r>
              <a:rPr lang="hu-HU" sz="1600" dirty="0" smtClean="0">
                <a:latin typeface="Open Sans Light"/>
              </a:rPr>
              <a:t> </a:t>
            </a:r>
            <a:r>
              <a:rPr lang="hu-HU" sz="1600" dirty="0" err="1" smtClean="0">
                <a:latin typeface="Open Sans Light"/>
              </a:rPr>
              <a:t>sa</a:t>
            </a:r>
            <a:r>
              <a:rPr lang="hu-HU" sz="1600" dirty="0" smtClean="0">
                <a:latin typeface="Open Sans Light"/>
              </a:rPr>
              <a:t> na</a:t>
            </a:r>
            <a:r>
              <a:rPr lang="en-GB" sz="1600" dirty="0" smtClean="0">
                <a:latin typeface="Open Sans Light"/>
              </a:rPr>
              <a:t>:</a:t>
            </a:r>
            <a:endParaRPr lang="en-US" sz="1600" dirty="0">
              <a:latin typeface="Open Sans Light"/>
            </a:endParaRPr>
          </a:p>
          <a:p>
            <a:pPr algn="just">
              <a:spcBef>
                <a:spcPts val="600"/>
              </a:spcBef>
              <a:buClr>
                <a:schemeClr val="accent1">
                  <a:lumMod val="75000"/>
                </a:schemeClr>
              </a:buClr>
            </a:pPr>
            <a:r>
              <a:rPr lang="hu-HU" sz="1600" dirty="0" err="1" smtClean="0">
                <a:latin typeface="Open Sans Light"/>
              </a:rPr>
              <a:t>Prenájom</a:t>
            </a:r>
            <a:r>
              <a:rPr lang="hu-HU" sz="1600" dirty="0" smtClean="0">
                <a:latin typeface="Open Sans Light"/>
              </a:rPr>
              <a:t> </a:t>
            </a:r>
            <a:r>
              <a:rPr lang="hu-HU" sz="1600" dirty="0" err="1">
                <a:latin typeface="Open Sans Light"/>
              </a:rPr>
              <a:t>kancelárie</a:t>
            </a:r>
            <a:r>
              <a:rPr lang="hu-HU" sz="1600" dirty="0">
                <a:latin typeface="Open Sans Light"/>
              </a:rPr>
              <a:t>;</a:t>
            </a:r>
          </a:p>
          <a:p>
            <a:pPr algn="just">
              <a:spcBef>
                <a:spcPts val="600"/>
              </a:spcBef>
              <a:buClr>
                <a:schemeClr val="accent1">
                  <a:lumMod val="75000"/>
                </a:schemeClr>
              </a:buClr>
            </a:pPr>
            <a:r>
              <a:rPr lang="hu-HU" sz="1600" dirty="0" err="1" smtClean="0">
                <a:latin typeface="Open Sans Light"/>
              </a:rPr>
              <a:t>Poistenie</a:t>
            </a:r>
            <a:r>
              <a:rPr lang="hu-HU" sz="1600" dirty="0" smtClean="0">
                <a:latin typeface="Open Sans Light"/>
              </a:rPr>
              <a:t> </a:t>
            </a:r>
            <a:r>
              <a:rPr lang="hu-HU" sz="1600" dirty="0">
                <a:latin typeface="Open Sans Light"/>
              </a:rPr>
              <a:t>a </a:t>
            </a:r>
            <a:r>
              <a:rPr lang="hu-HU" sz="1600" dirty="0" err="1">
                <a:latin typeface="Open Sans Light"/>
              </a:rPr>
              <a:t>dane</a:t>
            </a:r>
            <a:r>
              <a:rPr lang="hu-HU" sz="1600" dirty="0">
                <a:latin typeface="Open Sans Light"/>
              </a:rPr>
              <a:t> </a:t>
            </a:r>
            <a:r>
              <a:rPr lang="hu-HU" sz="1600" dirty="0" err="1">
                <a:latin typeface="Open Sans Light"/>
              </a:rPr>
              <a:t>súvisiace</a:t>
            </a:r>
            <a:r>
              <a:rPr lang="hu-HU" sz="1600" dirty="0">
                <a:latin typeface="Open Sans Light"/>
              </a:rPr>
              <a:t> s </a:t>
            </a:r>
            <a:r>
              <a:rPr lang="hu-HU" sz="1600" dirty="0" err="1">
                <a:latin typeface="Open Sans Light"/>
              </a:rPr>
              <a:t>budovami</a:t>
            </a:r>
            <a:r>
              <a:rPr lang="hu-HU" sz="1600" dirty="0">
                <a:latin typeface="Open Sans Light"/>
              </a:rPr>
              <a:t>, v </a:t>
            </a:r>
            <a:r>
              <a:rPr lang="hu-HU" sz="1600" dirty="0" err="1">
                <a:latin typeface="Open Sans Light"/>
              </a:rPr>
              <a:t>ktorých</a:t>
            </a:r>
            <a:r>
              <a:rPr lang="hu-HU" sz="1600" dirty="0">
                <a:latin typeface="Open Sans Light"/>
              </a:rPr>
              <a:t> </a:t>
            </a:r>
            <a:r>
              <a:rPr lang="hu-HU" sz="1600" dirty="0" err="1">
                <a:latin typeface="Open Sans Light"/>
              </a:rPr>
              <a:t>sa</a:t>
            </a:r>
            <a:r>
              <a:rPr lang="hu-HU" sz="1600" dirty="0">
                <a:latin typeface="Open Sans Light"/>
              </a:rPr>
              <a:t> </a:t>
            </a:r>
            <a:r>
              <a:rPr lang="hu-HU" sz="1600" dirty="0" err="1">
                <a:latin typeface="Open Sans Light"/>
              </a:rPr>
              <a:t>nachádzajú</a:t>
            </a:r>
            <a:r>
              <a:rPr lang="hu-HU" sz="1600" dirty="0">
                <a:latin typeface="Open Sans Light"/>
              </a:rPr>
              <a:t> </a:t>
            </a:r>
            <a:r>
              <a:rPr lang="hu-HU" sz="1600" dirty="0" err="1">
                <a:latin typeface="Open Sans Light"/>
              </a:rPr>
              <a:t>zamestnanci</a:t>
            </a:r>
            <a:r>
              <a:rPr lang="hu-HU" sz="1600" dirty="0">
                <a:latin typeface="Open Sans Light"/>
              </a:rPr>
              <a:t>, a s </a:t>
            </a:r>
            <a:r>
              <a:rPr lang="hu-HU" sz="1600" dirty="0" err="1">
                <a:latin typeface="Open Sans Light"/>
              </a:rPr>
              <a:t>vybavením</a:t>
            </a:r>
            <a:r>
              <a:rPr lang="hu-HU" sz="1600" dirty="0">
                <a:latin typeface="Open Sans Light"/>
              </a:rPr>
              <a:t> </a:t>
            </a:r>
            <a:r>
              <a:rPr lang="hu-HU" sz="1600" dirty="0" err="1">
                <a:latin typeface="Open Sans Light"/>
              </a:rPr>
              <a:t>kancelárie</a:t>
            </a:r>
            <a:r>
              <a:rPr lang="hu-HU" sz="1600" dirty="0">
                <a:latin typeface="Open Sans Light"/>
              </a:rPr>
              <a:t> (</a:t>
            </a:r>
            <a:r>
              <a:rPr lang="hu-HU" sz="1600" dirty="0" err="1">
                <a:latin typeface="Open Sans Light"/>
              </a:rPr>
              <a:t>napr</a:t>
            </a:r>
            <a:r>
              <a:rPr lang="hu-HU" sz="1600" dirty="0">
                <a:latin typeface="Open Sans Light"/>
              </a:rPr>
              <a:t>. </a:t>
            </a:r>
            <a:r>
              <a:rPr lang="hu-HU" sz="1600" dirty="0" err="1">
                <a:latin typeface="Open Sans Light"/>
              </a:rPr>
              <a:t>požiarna</a:t>
            </a:r>
            <a:r>
              <a:rPr lang="hu-HU" sz="1600" dirty="0">
                <a:latin typeface="Open Sans Light"/>
              </a:rPr>
              <a:t> </a:t>
            </a:r>
            <a:r>
              <a:rPr lang="hu-HU" sz="1600" dirty="0" err="1">
                <a:latin typeface="Open Sans Light"/>
              </a:rPr>
              <a:t>bezpečnosť</a:t>
            </a:r>
            <a:r>
              <a:rPr lang="hu-HU" sz="1600" dirty="0">
                <a:latin typeface="Open Sans Light"/>
              </a:rPr>
              <a:t>, </a:t>
            </a:r>
            <a:r>
              <a:rPr lang="hu-HU" sz="1600" dirty="0" err="1">
                <a:latin typeface="Open Sans Light"/>
              </a:rPr>
              <a:t>poistenie</a:t>
            </a:r>
            <a:r>
              <a:rPr lang="hu-HU" sz="1600" dirty="0">
                <a:latin typeface="Open Sans Light"/>
              </a:rPr>
              <a:t> </a:t>
            </a:r>
            <a:r>
              <a:rPr lang="hu-HU" sz="1600" dirty="0" err="1">
                <a:latin typeface="Open Sans Light"/>
              </a:rPr>
              <a:t>proti</a:t>
            </a:r>
            <a:r>
              <a:rPr lang="hu-HU" sz="1600" dirty="0">
                <a:latin typeface="Open Sans Light"/>
              </a:rPr>
              <a:t> </a:t>
            </a:r>
            <a:r>
              <a:rPr lang="hu-HU" sz="1600" dirty="0" err="1">
                <a:latin typeface="Open Sans Light"/>
              </a:rPr>
              <a:t>krádeži</a:t>
            </a:r>
            <a:r>
              <a:rPr lang="hu-HU" sz="1600" dirty="0">
                <a:latin typeface="Open Sans Light"/>
              </a:rPr>
              <a:t>);</a:t>
            </a:r>
          </a:p>
          <a:p>
            <a:pPr algn="just">
              <a:spcBef>
                <a:spcPts val="600"/>
              </a:spcBef>
              <a:buClr>
                <a:schemeClr val="accent1">
                  <a:lumMod val="75000"/>
                </a:schemeClr>
              </a:buClr>
            </a:pPr>
            <a:r>
              <a:rPr lang="hu-HU" sz="1600" dirty="0" err="1" smtClean="0">
                <a:latin typeface="Open Sans Light"/>
              </a:rPr>
              <a:t>Komunálne</a:t>
            </a:r>
            <a:r>
              <a:rPr lang="hu-HU" sz="1600" dirty="0" smtClean="0">
                <a:latin typeface="Open Sans Light"/>
              </a:rPr>
              <a:t> </a:t>
            </a:r>
            <a:r>
              <a:rPr lang="hu-HU" sz="1600" dirty="0" err="1">
                <a:latin typeface="Open Sans Light"/>
              </a:rPr>
              <a:t>služby</a:t>
            </a:r>
            <a:r>
              <a:rPr lang="hu-HU" sz="1600" dirty="0">
                <a:latin typeface="Open Sans Light"/>
              </a:rPr>
              <a:t>: </a:t>
            </a:r>
            <a:r>
              <a:rPr lang="hu-HU" sz="1600" dirty="0" err="1">
                <a:latin typeface="Open Sans Light"/>
              </a:rPr>
              <a:t>výdavky</a:t>
            </a:r>
            <a:r>
              <a:rPr lang="hu-HU" sz="1600" dirty="0">
                <a:latin typeface="Open Sans Light"/>
              </a:rPr>
              <a:t> </a:t>
            </a:r>
            <a:r>
              <a:rPr lang="hu-HU" sz="1600" dirty="0" err="1">
                <a:latin typeface="Open Sans Light"/>
              </a:rPr>
              <a:t>ako</a:t>
            </a:r>
            <a:r>
              <a:rPr lang="hu-HU" sz="1600" dirty="0">
                <a:latin typeface="Open Sans Light"/>
              </a:rPr>
              <a:t> </a:t>
            </a:r>
            <a:r>
              <a:rPr lang="hu-HU" sz="1600" dirty="0" err="1">
                <a:latin typeface="Open Sans Light"/>
              </a:rPr>
              <a:t>vykurovanie</a:t>
            </a:r>
            <a:r>
              <a:rPr lang="hu-HU" sz="1600" dirty="0">
                <a:latin typeface="Open Sans Light"/>
              </a:rPr>
              <a:t>, </a:t>
            </a:r>
            <a:r>
              <a:rPr lang="hu-HU" sz="1600" dirty="0" err="1">
                <a:latin typeface="Open Sans Light"/>
              </a:rPr>
              <a:t>elektrina</a:t>
            </a:r>
            <a:r>
              <a:rPr lang="hu-HU" sz="1600" dirty="0">
                <a:latin typeface="Open Sans Light"/>
              </a:rPr>
              <a:t>, </a:t>
            </a:r>
            <a:r>
              <a:rPr lang="hu-HU" sz="1600" dirty="0" err="1">
                <a:latin typeface="Open Sans Light"/>
              </a:rPr>
              <a:t>osvetlenie</a:t>
            </a:r>
            <a:r>
              <a:rPr lang="hu-HU" sz="1600" dirty="0">
                <a:latin typeface="Open Sans Light"/>
              </a:rPr>
              <a:t>, </a:t>
            </a:r>
            <a:r>
              <a:rPr lang="hu-HU" sz="1600" dirty="0" err="1">
                <a:latin typeface="Open Sans Light"/>
              </a:rPr>
              <a:t>poplatky</a:t>
            </a:r>
            <a:r>
              <a:rPr lang="hu-HU" sz="1600" dirty="0">
                <a:latin typeface="Open Sans Light"/>
              </a:rPr>
              <a:t> </a:t>
            </a:r>
            <a:r>
              <a:rPr lang="hu-HU" sz="1600" dirty="0" err="1">
                <a:latin typeface="Open Sans Light"/>
              </a:rPr>
              <a:t>za</a:t>
            </a:r>
            <a:r>
              <a:rPr lang="hu-HU" sz="1600" dirty="0">
                <a:latin typeface="Open Sans Light"/>
              </a:rPr>
              <a:t> </a:t>
            </a:r>
            <a:r>
              <a:rPr lang="hu-HU" sz="1600" dirty="0" err="1">
                <a:latin typeface="Open Sans Light"/>
              </a:rPr>
              <a:t>služby</a:t>
            </a:r>
            <a:r>
              <a:rPr lang="hu-HU" sz="1600" dirty="0">
                <a:latin typeface="Open Sans Light"/>
              </a:rPr>
              <a:t> </a:t>
            </a:r>
            <a:r>
              <a:rPr lang="hu-HU" sz="1600" dirty="0" err="1">
                <a:latin typeface="Open Sans Light"/>
              </a:rPr>
              <a:t>atď</a:t>
            </a:r>
            <a:r>
              <a:rPr lang="hu-HU" sz="1600" dirty="0">
                <a:latin typeface="Open Sans Light"/>
              </a:rPr>
              <a:t>. </a:t>
            </a:r>
            <a:r>
              <a:rPr lang="hu-HU" sz="1600" dirty="0" err="1">
                <a:latin typeface="Open Sans Light"/>
              </a:rPr>
              <a:t>možno</a:t>
            </a:r>
            <a:r>
              <a:rPr lang="hu-HU" sz="1600" dirty="0">
                <a:latin typeface="Open Sans Light"/>
              </a:rPr>
              <a:t> </a:t>
            </a:r>
            <a:r>
              <a:rPr lang="hu-HU" sz="1600" dirty="0" err="1">
                <a:latin typeface="Open Sans Light"/>
              </a:rPr>
              <a:t>považovať</a:t>
            </a:r>
            <a:r>
              <a:rPr lang="hu-HU" sz="1600" dirty="0">
                <a:latin typeface="Open Sans Light"/>
              </a:rPr>
              <a:t> </a:t>
            </a:r>
            <a:r>
              <a:rPr lang="hu-HU" sz="1600" dirty="0" err="1">
                <a:latin typeface="Open Sans Light"/>
              </a:rPr>
              <a:t>za</a:t>
            </a:r>
            <a:r>
              <a:rPr lang="hu-HU" sz="1600" dirty="0">
                <a:latin typeface="Open Sans Light"/>
              </a:rPr>
              <a:t> </a:t>
            </a:r>
            <a:r>
              <a:rPr lang="hu-HU" sz="1600" dirty="0" err="1">
                <a:latin typeface="Open Sans Light"/>
              </a:rPr>
              <a:t>režijné</a:t>
            </a:r>
            <a:r>
              <a:rPr lang="hu-HU" sz="1600" dirty="0">
                <a:latin typeface="Open Sans Light"/>
              </a:rPr>
              <a:t> </a:t>
            </a:r>
            <a:r>
              <a:rPr lang="hu-HU" sz="1600" dirty="0" err="1">
                <a:latin typeface="Open Sans Light"/>
              </a:rPr>
              <a:t>náklady</a:t>
            </a:r>
            <a:r>
              <a:rPr lang="hu-HU" sz="1600" dirty="0">
                <a:latin typeface="Open Sans Light"/>
              </a:rPr>
              <a:t>;</a:t>
            </a:r>
          </a:p>
          <a:p>
            <a:pPr algn="just">
              <a:spcBef>
                <a:spcPts val="600"/>
              </a:spcBef>
              <a:buClr>
                <a:schemeClr val="accent1">
                  <a:lumMod val="75000"/>
                </a:schemeClr>
              </a:buClr>
            </a:pPr>
            <a:r>
              <a:rPr lang="hu-HU" sz="1600" dirty="0" err="1" smtClean="0">
                <a:latin typeface="Open Sans Light"/>
              </a:rPr>
              <a:t>Kancelárske</a:t>
            </a:r>
            <a:r>
              <a:rPr lang="hu-HU" sz="1600" dirty="0" smtClean="0">
                <a:latin typeface="Open Sans Light"/>
              </a:rPr>
              <a:t> </a:t>
            </a:r>
            <a:r>
              <a:rPr lang="hu-HU" sz="1600" dirty="0" err="1">
                <a:latin typeface="Open Sans Light"/>
              </a:rPr>
              <a:t>potreby</a:t>
            </a:r>
            <a:r>
              <a:rPr lang="hu-HU" sz="1600" dirty="0">
                <a:latin typeface="Open Sans Light"/>
              </a:rPr>
              <a:t>, </a:t>
            </a:r>
            <a:r>
              <a:rPr lang="hu-HU" sz="1600" dirty="0" err="1">
                <a:latin typeface="Open Sans Light"/>
              </a:rPr>
              <a:t>náklady</a:t>
            </a:r>
            <a:r>
              <a:rPr lang="hu-HU" sz="1600" dirty="0">
                <a:latin typeface="Open Sans Light"/>
              </a:rPr>
              <a:t> na </a:t>
            </a:r>
            <a:r>
              <a:rPr lang="hu-HU" sz="1600" dirty="0" err="1">
                <a:latin typeface="Open Sans Light"/>
              </a:rPr>
              <a:t>písacie</a:t>
            </a:r>
            <a:r>
              <a:rPr lang="hu-HU" sz="1600" dirty="0">
                <a:latin typeface="Open Sans Light"/>
              </a:rPr>
              <a:t> </a:t>
            </a:r>
            <a:r>
              <a:rPr lang="hu-HU" sz="1600" dirty="0" err="1">
                <a:latin typeface="Open Sans Light"/>
              </a:rPr>
              <a:t>potreby</a:t>
            </a:r>
            <a:r>
              <a:rPr lang="hu-HU" sz="1600" dirty="0">
                <a:latin typeface="Open Sans Light"/>
              </a:rPr>
              <a:t> (</a:t>
            </a:r>
            <a:r>
              <a:rPr lang="hu-HU" sz="1600" dirty="0" err="1">
                <a:latin typeface="Open Sans Light"/>
              </a:rPr>
              <a:t>papier</a:t>
            </a:r>
            <a:r>
              <a:rPr lang="hu-HU" sz="1600" dirty="0">
                <a:latin typeface="Open Sans Light"/>
              </a:rPr>
              <a:t>, </a:t>
            </a:r>
            <a:r>
              <a:rPr lang="hu-HU" sz="1600" dirty="0" err="1">
                <a:latin typeface="Open Sans Light"/>
              </a:rPr>
              <a:t>ceruzky</a:t>
            </a:r>
            <a:r>
              <a:rPr lang="hu-HU" sz="1600" dirty="0">
                <a:latin typeface="Open Sans Light"/>
              </a:rPr>
              <a:t> </a:t>
            </a:r>
            <a:r>
              <a:rPr lang="hu-HU" sz="1600" dirty="0" err="1">
                <a:latin typeface="Open Sans Light"/>
              </a:rPr>
              <a:t>atď</a:t>
            </a:r>
            <a:r>
              <a:rPr lang="hu-HU" sz="1600" dirty="0">
                <a:latin typeface="Open Sans Light"/>
              </a:rPr>
              <a:t>.), </a:t>
            </a:r>
            <a:r>
              <a:rPr lang="hu-HU" sz="1600" dirty="0" err="1">
                <a:latin typeface="Open Sans Light"/>
              </a:rPr>
              <a:t>ostatné</a:t>
            </a:r>
            <a:r>
              <a:rPr lang="hu-HU" sz="1600" dirty="0">
                <a:latin typeface="Open Sans Light"/>
              </a:rPr>
              <a:t> </a:t>
            </a:r>
            <a:r>
              <a:rPr lang="hu-HU" sz="1600" dirty="0" err="1">
                <a:latin typeface="Open Sans Light"/>
              </a:rPr>
              <a:t>potreby</a:t>
            </a:r>
            <a:r>
              <a:rPr lang="hu-HU" sz="1600" dirty="0">
                <a:latin typeface="Open Sans Light"/>
              </a:rPr>
              <a:t> </a:t>
            </a:r>
            <a:r>
              <a:rPr lang="hu-HU" sz="1600" dirty="0" err="1">
                <a:latin typeface="Open Sans Light"/>
              </a:rPr>
              <a:t>malej</a:t>
            </a:r>
            <a:r>
              <a:rPr lang="hu-HU" sz="1600" dirty="0">
                <a:latin typeface="Open Sans Light"/>
              </a:rPr>
              <a:t> </a:t>
            </a:r>
            <a:r>
              <a:rPr lang="hu-HU" sz="1600" dirty="0" err="1">
                <a:latin typeface="Open Sans Light"/>
              </a:rPr>
              <a:t>hodnoty</a:t>
            </a:r>
            <a:r>
              <a:rPr lang="hu-HU" sz="1600" dirty="0">
                <a:latin typeface="Open Sans Light"/>
              </a:rPr>
              <a:t> (</a:t>
            </a:r>
            <a:r>
              <a:rPr lang="hu-HU" sz="1600" dirty="0" err="1">
                <a:latin typeface="Open Sans Light"/>
              </a:rPr>
              <a:t>tonery</a:t>
            </a:r>
            <a:r>
              <a:rPr lang="hu-HU" sz="1600" dirty="0">
                <a:latin typeface="Open Sans Light"/>
              </a:rPr>
              <a:t>), </a:t>
            </a:r>
            <a:r>
              <a:rPr lang="hu-HU" sz="1600" dirty="0" err="1">
                <a:latin typeface="Open Sans Light"/>
              </a:rPr>
              <a:t>náklady</a:t>
            </a:r>
            <a:r>
              <a:rPr lang="hu-HU" sz="1600" dirty="0">
                <a:latin typeface="Open Sans Light"/>
              </a:rPr>
              <a:t> na </a:t>
            </a:r>
            <a:r>
              <a:rPr lang="hu-HU" sz="1600" dirty="0" err="1">
                <a:latin typeface="Open Sans Light"/>
              </a:rPr>
              <a:t>kopírovanie</a:t>
            </a:r>
            <a:r>
              <a:rPr lang="hu-HU" sz="1600" dirty="0">
                <a:latin typeface="Open Sans Light"/>
              </a:rPr>
              <a:t>;</a:t>
            </a:r>
            <a:endParaRPr lang="en-US" sz="1600" dirty="0">
              <a:latin typeface="Open Sans Light"/>
            </a:endParaRPr>
          </a:p>
          <a:p>
            <a:pPr algn="just">
              <a:spcBef>
                <a:spcPts val="600"/>
              </a:spcBef>
              <a:buClr>
                <a:schemeClr val="accent1">
                  <a:lumMod val="75000"/>
                </a:schemeClr>
              </a:buClr>
            </a:pPr>
            <a:endParaRPr lang="hu-HU" sz="1600" dirty="0">
              <a:latin typeface="Open Sans Light"/>
            </a:endParaRPr>
          </a:p>
        </p:txBody>
      </p:sp>
      <p:sp>
        <p:nvSpPr>
          <p:cNvPr id="8" name="Slide Number Placeholder 7">
            <a:extLst>
              <a:ext uri="{FF2B5EF4-FFF2-40B4-BE49-F238E27FC236}">
                <a16:creationId xmlns="" xmlns:a16="http://schemas.microsoft.com/office/drawing/2014/main" id="{A5490C42-D944-4943-A5A7-4CE426B664EC}"/>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4591978-1342-554A-82AC-B12872A7F26C}" type="slidenum">
              <a:rPr kumimoji="0" lang="x-non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49</a:t>
            </a:fld>
            <a:endParaRPr kumimoji="0" lang="x-none"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10947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DFB33F3-A665-2A1D-134E-9E244997B417}"/>
              </a:ext>
            </a:extLst>
          </p:cNvPr>
          <p:cNvSpPr>
            <a:spLocks noGrp="1"/>
          </p:cNvSpPr>
          <p:nvPr>
            <p:ph type="title"/>
          </p:nvPr>
        </p:nvSpPr>
        <p:spPr/>
        <p:txBody>
          <a:bodyPr>
            <a:normAutofit/>
          </a:bodyPr>
          <a:lstStyle/>
          <a:p>
            <a:r>
              <a:rPr lang="hu-HU" sz="2200" b="1" dirty="0" smtClean="0">
                <a:solidFill>
                  <a:schemeClr val="accent1">
                    <a:lumMod val="75000"/>
                  </a:schemeClr>
                </a:solidFill>
                <a:latin typeface="Open Sans ExtraBold" pitchFamily="2" charset="0"/>
                <a:ea typeface="Open Sans ExtraBold" pitchFamily="2" charset="0"/>
                <a:cs typeface="Open Sans ExtraBold" pitchFamily="2" charset="0"/>
              </a:rPr>
              <a:t>PROGRAM</a:t>
            </a:r>
            <a:r>
              <a:rPr lang="hu-HU" sz="2200" b="1" dirty="0">
                <a:solidFill>
                  <a:schemeClr val="accent1">
                    <a:lumMod val="75000"/>
                  </a:schemeClr>
                </a:solidFill>
                <a:latin typeface="Open Sans ExtraBold" pitchFamily="2" charset="0"/>
                <a:ea typeface="Open Sans ExtraBold" pitchFamily="2" charset="0"/>
                <a:cs typeface="Open Sans ExtraBold" pitchFamily="2" charset="0"/>
              </a:rPr>
              <a:t/>
            </a:r>
            <a:br>
              <a:rPr lang="hu-HU" sz="2200" b="1" dirty="0">
                <a:solidFill>
                  <a:schemeClr val="accent1">
                    <a:lumMod val="75000"/>
                  </a:schemeClr>
                </a:solidFill>
                <a:latin typeface="Open Sans ExtraBold" pitchFamily="2" charset="0"/>
                <a:ea typeface="Open Sans ExtraBold" pitchFamily="2" charset="0"/>
                <a:cs typeface="Open Sans ExtraBold" pitchFamily="2" charset="0"/>
              </a:rPr>
            </a:br>
            <a:r>
              <a:rPr lang="hu-HU" sz="2200" b="1" dirty="0" err="1">
                <a:latin typeface="Open Sans ExtraBold" pitchFamily="2" charset="0"/>
                <a:ea typeface="Open Sans ExtraBold" pitchFamily="2" charset="0"/>
                <a:cs typeface="Open Sans ExtraBold" pitchFamily="2" charset="0"/>
              </a:rPr>
              <a:t>Štruktúra</a:t>
            </a:r>
            <a:r>
              <a:rPr lang="hu-HU" sz="2200" b="1" dirty="0">
                <a:latin typeface="Open Sans ExtraBold" pitchFamily="2" charset="0"/>
                <a:ea typeface="Open Sans ExtraBold" pitchFamily="2" charset="0"/>
                <a:cs typeface="Open Sans ExtraBold" pitchFamily="2" charset="0"/>
              </a:rPr>
              <a:t> </a:t>
            </a:r>
            <a:r>
              <a:rPr lang="hu-HU" sz="2200" b="1" dirty="0" err="1">
                <a:latin typeface="Open Sans ExtraBold" pitchFamily="2" charset="0"/>
                <a:ea typeface="Open Sans ExtraBold" pitchFamily="2" charset="0"/>
                <a:cs typeface="Open Sans ExtraBold" pitchFamily="2" charset="0"/>
              </a:rPr>
              <a:t>Programu</a:t>
            </a:r>
            <a:endParaRPr lang="x-none" sz="2200" dirty="0">
              <a:latin typeface="Open Sans ExtraBold" pitchFamily="2" charset="0"/>
              <a:ea typeface="Open Sans ExtraBold" pitchFamily="2" charset="0"/>
              <a:cs typeface="Open Sans ExtraBold" pitchFamily="2" charset="0"/>
            </a:endParaRPr>
          </a:p>
        </p:txBody>
      </p:sp>
      <p:sp>
        <p:nvSpPr>
          <p:cNvPr id="3" name="Content Placeholder 2">
            <a:extLst>
              <a:ext uri="{FF2B5EF4-FFF2-40B4-BE49-F238E27FC236}">
                <a16:creationId xmlns="" xmlns:a16="http://schemas.microsoft.com/office/drawing/2014/main" id="{DDD77D7A-34EE-52FF-BCC6-BC5BC0952499}"/>
              </a:ext>
            </a:extLst>
          </p:cNvPr>
          <p:cNvSpPr>
            <a:spLocks noGrp="1"/>
          </p:cNvSpPr>
          <p:nvPr>
            <p:ph idx="1"/>
          </p:nvPr>
        </p:nvSpPr>
        <p:spPr>
          <a:xfrm>
            <a:off x="628650" y="1825625"/>
            <a:ext cx="8020828" cy="4351338"/>
          </a:xfrm>
        </p:spPr>
        <p:txBody>
          <a:bodyPr>
            <a:normAutofit/>
          </a:bodyPr>
          <a:lstStyle/>
          <a:p>
            <a:pPr algn="just">
              <a:buClr>
                <a:schemeClr val="accent1">
                  <a:lumMod val="75000"/>
                </a:schemeClr>
              </a:buClr>
            </a:pPr>
            <a:r>
              <a:rPr lang="sk-SK" sz="1800" b="1" dirty="0" smtClean="0">
                <a:latin typeface="Open Sans Light" pitchFamily="2" charset="0"/>
                <a:ea typeface="Open Sans Light" pitchFamily="2" charset="0"/>
                <a:cs typeface="Open Sans Light" pitchFamily="2" charset="0"/>
              </a:rPr>
              <a:t>Spoločný</a:t>
            </a:r>
            <a:r>
              <a:rPr lang="en-GB" sz="1800" b="1" dirty="0" smtClean="0">
                <a:latin typeface="Open Sans Light" pitchFamily="2" charset="0"/>
                <a:ea typeface="Open Sans Light" pitchFamily="2" charset="0"/>
                <a:cs typeface="Open Sans Light" pitchFamily="2" charset="0"/>
              </a:rPr>
              <a:t> </a:t>
            </a:r>
            <a:r>
              <a:rPr lang="en-GB" sz="1800" b="1" dirty="0">
                <a:latin typeface="Open Sans Light" pitchFamily="2" charset="0"/>
                <a:ea typeface="Open Sans Light" pitchFamily="2" charset="0"/>
                <a:cs typeface="Open Sans Light" pitchFamily="2" charset="0"/>
              </a:rPr>
              <a:t>Se</a:t>
            </a:r>
            <a:r>
              <a:rPr lang="sk-SK" sz="1800" b="1" dirty="0">
                <a:latin typeface="Open Sans Light" pitchFamily="2" charset="0"/>
                <a:ea typeface="Open Sans Light" pitchFamily="2" charset="0"/>
                <a:cs typeface="Open Sans Light" pitchFamily="2" charset="0"/>
              </a:rPr>
              <a:t>kr</a:t>
            </a:r>
            <a:r>
              <a:rPr lang="en-GB" sz="1800" b="1" dirty="0" err="1">
                <a:latin typeface="Open Sans Light" pitchFamily="2" charset="0"/>
                <a:ea typeface="Open Sans Light" pitchFamily="2" charset="0"/>
                <a:cs typeface="Open Sans Light" pitchFamily="2" charset="0"/>
              </a:rPr>
              <a:t>etari</a:t>
            </a:r>
            <a:r>
              <a:rPr lang="sk-SK" sz="1800" b="1" dirty="0">
                <a:latin typeface="Open Sans Light" pitchFamily="2" charset="0"/>
                <a:ea typeface="Open Sans Light" pitchFamily="2" charset="0"/>
                <a:cs typeface="Open Sans Light" pitchFamily="2" charset="0"/>
              </a:rPr>
              <a:t>á</a:t>
            </a:r>
            <a:r>
              <a:rPr lang="en-GB" sz="1800" b="1" dirty="0">
                <a:latin typeface="Open Sans Light" pitchFamily="2" charset="0"/>
                <a:ea typeface="Open Sans Light" pitchFamily="2" charset="0"/>
                <a:cs typeface="Open Sans Light" pitchFamily="2" charset="0"/>
              </a:rPr>
              <a:t>t </a:t>
            </a:r>
            <a:r>
              <a:rPr lang="en-GB" sz="1800" dirty="0" smtClean="0">
                <a:latin typeface="Open Sans Light" pitchFamily="2" charset="0"/>
                <a:ea typeface="Open Sans Light" pitchFamily="2" charset="0"/>
                <a:cs typeface="Open Sans Light" pitchFamily="2" charset="0"/>
              </a:rPr>
              <a:t>(</a:t>
            </a:r>
            <a:r>
              <a:rPr lang="en-GB" sz="1800" dirty="0">
                <a:latin typeface="Open Sans Light" pitchFamily="2" charset="0"/>
                <a:ea typeface="Open Sans Light" pitchFamily="2" charset="0"/>
                <a:cs typeface="Open Sans Light" pitchFamily="2" charset="0"/>
              </a:rPr>
              <a:t>JS): </a:t>
            </a:r>
            <a:r>
              <a:rPr lang="en-GB" sz="1800" dirty="0" err="1">
                <a:latin typeface="Open Sans Light" pitchFamily="2" charset="0"/>
                <a:ea typeface="Open Sans Light" pitchFamily="2" charset="0"/>
                <a:cs typeface="Open Sans Light" pitchFamily="2" charset="0"/>
              </a:rPr>
              <a:t>Založená</a:t>
            </a:r>
            <a:r>
              <a:rPr lang="en-GB" sz="1800" dirty="0">
                <a:latin typeface="Open Sans Light" pitchFamily="2" charset="0"/>
                <a:ea typeface="Open Sans Light" pitchFamily="2" charset="0"/>
                <a:cs typeface="Open Sans Light" pitchFamily="2" charset="0"/>
              </a:rPr>
              <a:t> v </a:t>
            </a:r>
            <a:r>
              <a:rPr lang="en-GB" sz="1800" dirty="0" err="1">
                <a:latin typeface="Open Sans Light" pitchFamily="2" charset="0"/>
                <a:ea typeface="Open Sans Light" pitchFamily="2" charset="0"/>
                <a:cs typeface="Open Sans Light" pitchFamily="2" charset="0"/>
              </a:rPr>
              <a:t>rámci</a:t>
            </a:r>
            <a:r>
              <a:rPr lang="en-GB" sz="1800" dirty="0">
                <a:latin typeface="Open Sans Light" pitchFamily="2" charset="0"/>
                <a:ea typeface="Open Sans Light" pitchFamily="2" charset="0"/>
                <a:cs typeface="Open Sans Light" pitchFamily="2" charset="0"/>
              </a:rPr>
              <a:t> </a:t>
            </a:r>
            <a:r>
              <a:rPr lang="en-GB" sz="1800" dirty="0" err="1">
                <a:latin typeface="Open Sans Light" pitchFamily="2" charset="0"/>
                <a:ea typeface="Open Sans Light" pitchFamily="2" charset="0"/>
                <a:cs typeface="Open Sans Light" pitchFamily="2" charset="0"/>
              </a:rPr>
              <a:t>neziskovej</a:t>
            </a:r>
            <a:r>
              <a:rPr lang="en-GB" sz="1800" dirty="0">
                <a:latin typeface="Open Sans Light" pitchFamily="2" charset="0"/>
                <a:ea typeface="Open Sans Light" pitchFamily="2" charset="0"/>
                <a:cs typeface="Open Sans Light" pitchFamily="2" charset="0"/>
              </a:rPr>
              <a:t> </a:t>
            </a:r>
            <a:r>
              <a:rPr lang="en-GB" sz="1800" dirty="0" err="1">
                <a:latin typeface="Open Sans Light" pitchFamily="2" charset="0"/>
                <a:ea typeface="Open Sans Light" pitchFamily="2" charset="0"/>
                <a:cs typeface="Open Sans Light" pitchFamily="2" charset="0"/>
              </a:rPr>
              <a:t>spoločnosti</a:t>
            </a:r>
            <a:r>
              <a:rPr lang="en-GB" sz="1800" dirty="0">
                <a:latin typeface="Open Sans Light" pitchFamily="2" charset="0"/>
                <a:ea typeface="Open Sans Light" pitchFamily="2" charset="0"/>
                <a:cs typeface="Open Sans Light" pitchFamily="2" charset="0"/>
              </a:rPr>
              <a:t> s </a:t>
            </a:r>
            <a:r>
              <a:rPr lang="en-GB" sz="1800" dirty="0" err="1">
                <a:latin typeface="Open Sans Light" pitchFamily="2" charset="0"/>
                <a:ea typeface="Open Sans Light" pitchFamily="2" charset="0"/>
                <a:cs typeface="Open Sans Light" pitchFamily="2" charset="0"/>
              </a:rPr>
              <a:t>ručením</a:t>
            </a:r>
            <a:r>
              <a:rPr lang="en-GB" sz="1800" dirty="0">
                <a:latin typeface="Open Sans Light" pitchFamily="2" charset="0"/>
                <a:ea typeface="Open Sans Light" pitchFamily="2" charset="0"/>
                <a:cs typeface="Open Sans Light" pitchFamily="2" charset="0"/>
              </a:rPr>
              <a:t> </a:t>
            </a:r>
            <a:r>
              <a:rPr lang="en-GB" sz="1800" dirty="0" err="1">
                <a:latin typeface="Open Sans Light" pitchFamily="2" charset="0"/>
                <a:ea typeface="Open Sans Light" pitchFamily="2" charset="0"/>
                <a:cs typeface="Open Sans Light" pitchFamily="2" charset="0"/>
              </a:rPr>
              <a:t>obmedzeným</a:t>
            </a:r>
            <a:r>
              <a:rPr lang="en-GB" sz="1800" dirty="0">
                <a:latin typeface="Open Sans Light" pitchFamily="2" charset="0"/>
                <a:ea typeface="Open Sans Light" pitchFamily="2" charset="0"/>
                <a:cs typeface="Open Sans Light" pitchFamily="2" charset="0"/>
              </a:rPr>
              <a:t> </a:t>
            </a:r>
            <a:r>
              <a:rPr lang="en-GB" sz="1800" dirty="0" err="1">
                <a:latin typeface="Open Sans Light" pitchFamily="2" charset="0"/>
                <a:ea typeface="Open Sans Light" pitchFamily="2" charset="0"/>
                <a:cs typeface="Open Sans Light" pitchFamily="2" charset="0"/>
              </a:rPr>
              <a:t>Széchenyiho</a:t>
            </a:r>
            <a:r>
              <a:rPr lang="en-GB" sz="1800" dirty="0">
                <a:latin typeface="Open Sans Light" pitchFamily="2" charset="0"/>
                <a:ea typeface="Open Sans Light" pitchFamily="2" charset="0"/>
                <a:cs typeface="Open Sans Light" pitchFamily="2" charset="0"/>
              </a:rPr>
              <a:t> </a:t>
            </a:r>
            <a:r>
              <a:rPr lang="en-GB" sz="1800" dirty="0" err="1">
                <a:latin typeface="Open Sans Light" pitchFamily="2" charset="0"/>
                <a:ea typeface="Open Sans Light" pitchFamily="2" charset="0"/>
                <a:cs typeface="Open Sans Light" pitchFamily="2" charset="0"/>
              </a:rPr>
              <a:t>programovej</a:t>
            </a:r>
            <a:r>
              <a:rPr lang="en-GB" sz="1800" dirty="0">
                <a:latin typeface="Open Sans Light" pitchFamily="2" charset="0"/>
                <a:ea typeface="Open Sans Light" pitchFamily="2" charset="0"/>
                <a:cs typeface="Open Sans Light" pitchFamily="2" charset="0"/>
              </a:rPr>
              <a:t> </a:t>
            </a:r>
            <a:r>
              <a:rPr lang="en-GB" sz="1800" dirty="0" err="1">
                <a:latin typeface="Open Sans Light" pitchFamily="2" charset="0"/>
                <a:ea typeface="Open Sans Light" pitchFamily="2" charset="0"/>
                <a:cs typeface="Open Sans Light" pitchFamily="2" charset="0"/>
              </a:rPr>
              <a:t>kancelárie</a:t>
            </a:r>
            <a:r>
              <a:rPr lang="en-GB" sz="1800" dirty="0">
                <a:latin typeface="Open Sans Light" pitchFamily="2" charset="0"/>
                <a:ea typeface="Open Sans Light" pitchFamily="2" charset="0"/>
                <a:cs typeface="Open Sans Light" pitchFamily="2" charset="0"/>
              </a:rPr>
              <a:t> (SZPO) v </a:t>
            </a:r>
            <a:r>
              <a:rPr lang="en-GB" sz="1800" dirty="0" err="1">
                <a:latin typeface="Open Sans Light" pitchFamily="2" charset="0"/>
                <a:ea typeface="Open Sans Light" pitchFamily="2" charset="0"/>
                <a:cs typeface="Open Sans Light" pitchFamily="2" charset="0"/>
              </a:rPr>
              <a:t>Budapešti</a:t>
            </a:r>
            <a:r>
              <a:rPr lang="en-GB" sz="1800" dirty="0">
                <a:latin typeface="Open Sans Light" pitchFamily="2" charset="0"/>
                <a:ea typeface="Open Sans Light" pitchFamily="2" charset="0"/>
                <a:cs typeface="Open Sans Light" pitchFamily="2" charset="0"/>
              </a:rPr>
              <a:t> s </a:t>
            </a:r>
            <a:r>
              <a:rPr lang="en-GB" sz="1800" dirty="0" err="1">
                <a:latin typeface="Open Sans Light" pitchFamily="2" charset="0"/>
                <a:ea typeface="Open Sans Light" pitchFamily="2" charset="0"/>
                <a:cs typeface="Open Sans Light" pitchFamily="2" charset="0"/>
              </a:rPr>
              <a:t>členom</a:t>
            </a:r>
            <a:r>
              <a:rPr lang="en-GB" sz="1800" dirty="0">
                <a:latin typeface="Open Sans Light" pitchFamily="2" charset="0"/>
                <a:ea typeface="Open Sans Light" pitchFamily="2" charset="0"/>
                <a:cs typeface="Open Sans Light" pitchFamily="2" charset="0"/>
              </a:rPr>
              <a:t> (</a:t>
            </a:r>
            <a:r>
              <a:rPr lang="en-GB" sz="1800" dirty="0" err="1">
                <a:latin typeface="Open Sans Light" pitchFamily="2" charset="0"/>
                <a:ea typeface="Open Sans Light" pitchFamily="2" charset="0"/>
                <a:cs typeface="Open Sans Light" pitchFamily="2" charset="0"/>
              </a:rPr>
              <a:t>členmi</a:t>
            </a:r>
            <a:r>
              <a:rPr lang="en-GB" sz="1800" dirty="0">
                <a:latin typeface="Open Sans Light" pitchFamily="2" charset="0"/>
                <a:ea typeface="Open Sans Light" pitchFamily="2" charset="0"/>
                <a:cs typeface="Open Sans Light" pitchFamily="2" charset="0"/>
              </a:rPr>
              <a:t>) v </a:t>
            </a:r>
            <a:r>
              <a:rPr lang="en-GB" sz="1800" dirty="0" err="1">
                <a:latin typeface="Open Sans Light" pitchFamily="2" charset="0"/>
                <a:ea typeface="Open Sans Light" pitchFamily="2" charset="0"/>
                <a:cs typeface="Open Sans Light" pitchFamily="2" charset="0"/>
              </a:rPr>
              <a:t>regionálnej</a:t>
            </a:r>
            <a:r>
              <a:rPr lang="en-GB" sz="1800" dirty="0">
                <a:latin typeface="Open Sans Light" pitchFamily="2" charset="0"/>
                <a:ea typeface="Open Sans Light" pitchFamily="2" charset="0"/>
                <a:cs typeface="Open Sans Light" pitchFamily="2" charset="0"/>
              </a:rPr>
              <a:t> </a:t>
            </a:r>
            <a:r>
              <a:rPr lang="en-GB" sz="1800" dirty="0" err="1">
                <a:latin typeface="Open Sans Light" pitchFamily="2" charset="0"/>
                <a:ea typeface="Open Sans Light" pitchFamily="2" charset="0"/>
                <a:cs typeface="Open Sans Light" pitchFamily="2" charset="0"/>
              </a:rPr>
              <a:t>kancelárii</a:t>
            </a:r>
            <a:r>
              <a:rPr lang="en-GB" sz="1800" dirty="0">
                <a:latin typeface="Open Sans Light" pitchFamily="2" charset="0"/>
                <a:ea typeface="Open Sans Light" pitchFamily="2" charset="0"/>
                <a:cs typeface="Open Sans Light" pitchFamily="2" charset="0"/>
              </a:rPr>
              <a:t> SZPO v </a:t>
            </a:r>
            <a:r>
              <a:rPr lang="en-GB" sz="1800" dirty="0" err="1">
                <a:latin typeface="Open Sans Light" pitchFamily="2" charset="0"/>
                <a:ea typeface="Open Sans Light" pitchFamily="2" charset="0"/>
                <a:cs typeface="Open Sans Light" pitchFamily="2" charset="0"/>
              </a:rPr>
              <a:t>Nyíregyháze</a:t>
            </a:r>
            <a:r>
              <a:rPr lang="en-GB" sz="1800" dirty="0">
                <a:latin typeface="Open Sans Light" pitchFamily="2" charset="0"/>
                <a:ea typeface="Open Sans Light" pitchFamily="2" charset="0"/>
                <a:cs typeface="Open Sans Light" pitchFamily="2" charset="0"/>
              </a:rPr>
              <a:t>. </a:t>
            </a:r>
            <a:r>
              <a:rPr lang="en-GB" sz="1800" dirty="0" err="1">
                <a:latin typeface="Open Sans Light" pitchFamily="2" charset="0"/>
                <a:ea typeface="Open Sans Light" pitchFamily="2" charset="0"/>
                <a:cs typeface="Open Sans Light" pitchFamily="2" charset="0"/>
              </a:rPr>
              <a:t>Pobočky</a:t>
            </a:r>
            <a:r>
              <a:rPr lang="en-GB" sz="1800" dirty="0">
                <a:latin typeface="Open Sans Light" pitchFamily="2" charset="0"/>
                <a:ea typeface="Open Sans Light" pitchFamily="2" charset="0"/>
                <a:cs typeface="Open Sans Light" pitchFamily="2" charset="0"/>
              </a:rPr>
              <a:t> JS </a:t>
            </a:r>
            <a:r>
              <a:rPr lang="en-GB" sz="1800" dirty="0" err="1">
                <a:latin typeface="Open Sans Light" pitchFamily="2" charset="0"/>
                <a:ea typeface="Open Sans Light" pitchFamily="2" charset="0"/>
                <a:cs typeface="Open Sans Light" pitchFamily="2" charset="0"/>
              </a:rPr>
              <a:t>sú</a:t>
            </a:r>
            <a:r>
              <a:rPr lang="en-GB" sz="1800" dirty="0">
                <a:latin typeface="Open Sans Light" pitchFamily="2" charset="0"/>
                <a:ea typeface="Open Sans Light" pitchFamily="2" charset="0"/>
                <a:cs typeface="Open Sans Light" pitchFamily="2" charset="0"/>
              </a:rPr>
              <a:t>/</a:t>
            </a:r>
            <a:r>
              <a:rPr lang="en-GB" sz="1800" dirty="0" err="1">
                <a:latin typeface="Open Sans Light" pitchFamily="2" charset="0"/>
                <a:ea typeface="Open Sans Light" pitchFamily="2" charset="0"/>
                <a:cs typeface="Open Sans Light" pitchFamily="2" charset="0"/>
              </a:rPr>
              <a:t>budú</a:t>
            </a:r>
            <a:r>
              <a:rPr lang="en-GB" sz="1800" dirty="0">
                <a:latin typeface="Open Sans Light" pitchFamily="2" charset="0"/>
                <a:ea typeface="Open Sans Light" pitchFamily="2" charset="0"/>
                <a:cs typeface="Open Sans Light" pitchFamily="2" charset="0"/>
              </a:rPr>
              <a:t> </a:t>
            </a:r>
            <a:r>
              <a:rPr lang="en-GB" sz="1800" dirty="0" err="1">
                <a:latin typeface="Open Sans Light" pitchFamily="2" charset="0"/>
                <a:ea typeface="Open Sans Light" pitchFamily="2" charset="0"/>
                <a:cs typeface="Open Sans Light" pitchFamily="2" charset="0"/>
              </a:rPr>
              <a:t>zriadené</a:t>
            </a:r>
            <a:r>
              <a:rPr lang="en-GB" sz="1800" dirty="0">
                <a:latin typeface="Open Sans Light" pitchFamily="2" charset="0"/>
                <a:ea typeface="Open Sans Light" pitchFamily="2" charset="0"/>
                <a:cs typeface="Open Sans Light" pitchFamily="2" charset="0"/>
              </a:rPr>
              <a:t> v </a:t>
            </a:r>
            <a:r>
              <a:rPr lang="en-GB" sz="1800" dirty="0" err="1">
                <a:latin typeface="Open Sans Light" pitchFamily="2" charset="0"/>
                <a:ea typeface="Open Sans Light" pitchFamily="2" charset="0"/>
                <a:cs typeface="Open Sans Light" pitchFamily="2" charset="0"/>
              </a:rPr>
              <a:t>Maďarsku</a:t>
            </a:r>
            <a:r>
              <a:rPr lang="en-GB" sz="1800" dirty="0">
                <a:latin typeface="Open Sans Light" pitchFamily="2" charset="0"/>
                <a:ea typeface="Open Sans Light" pitchFamily="2" charset="0"/>
                <a:cs typeface="Open Sans Light" pitchFamily="2" charset="0"/>
              </a:rPr>
              <a:t>, </a:t>
            </a:r>
            <a:r>
              <a:rPr lang="en-GB" sz="1800" dirty="0" err="1">
                <a:latin typeface="Open Sans Light" pitchFamily="2" charset="0"/>
                <a:ea typeface="Open Sans Light" pitchFamily="2" charset="0"/>
                <a:cs typeface="Open Sans Light" pitchFamily="2" charset="0"/>
              </a:rPr>
              <a:t>na</a:t>
            </a:r>
            <a:r>
              <a:rPr lang="en-GB" sz="1800" dirty="0">
                <a:latin typeface="Open Sans Light" pitchFamily="2" charset="0"/>
                <a:ea typeface="Open Sans Light" pitchFamily="2" charset="0"/>
                <a:cs typeface="Open Sans Light" pitchFamily="2" charset="0"/>
              </a:rPr>
              <a:t> </a:t>
            </a:r>
            <a:r>
              <a:rPr lang="en-GB" sz="1800" dirty="0" err="1">
                <a:latin typeface="Open Sans Light" pitchFamily="2" charset="0"/>
                <a:ea typeface="Open Sans Light" pitchFamily="2" charset="0"/>
                <a:cs typeface="Open Sans Light" pitchFamily="2" charset="0"/>
              </a:rPr>
              <a:t>Slovensku</a:t>
            </a:r>
            <a:r>
              <a:rPr lang="en-GB" sz="1800" dirty="0">
                <a:latin typeface="Open Sans Light" pitchFamily="2" charset="0"/>
                <a:ea typeface="Open Sans Light" pitchFamily="2" charset="0"/>
                <a:cs typeface="Open Sans Light" pitchFamily="2" charset="0"/>
              </a:rPr>
              <a:t>, v </a:t>
            </a:r>
            <a:r>
              <a:rPr lang="en-GB" sz="1800" dirty="0" err="1">
                <a:latin typeface="Open Sans Light" pitchFamily="2" charset="0"/>
                <a:ea typeface="Open Sans Light" pitchFamily="2" charset="0"/>
                <a:cs typeface="Open Sans Light" pitchFamily="2" charset="0"/>
              </a:rPr>
              <a:t>Rumunsku</a:t>
            </a:r>
            <a:r>
              <a:rPr lang="en-GB" sz="1800" dirty="0">
                <a:latin typeface="Open Sans Light" pitchFamily="2" charset="0"/>
                <a:ea typeface="Open Sans Light" pitchFamily="2" charset="0"/>
                <a:cs typeface="Open Sans Light" pitchFamily="2" charset="0"/>
              </a:rPr>
              <a:t> a </a:t>
            </a:r>
            <a:r>
              <a:rPr lang="en-GB" sz="1800" dirty="0" err="1">
                <a:latin typeface="Open Sans Light" pitchFamily="2" charset="0"/>
                <a:ea typeface="Open Sans Light" pitchFamily="2" charset="0"/>
                <a:cs typeface="Open Sans Light" pitchFamily="2" charset="0"/>
              </a:rPr>
              <a:t>na</a:t>
            </a:r>
            <a:r>
              <a:rPr lang="en-GB" sz="1800" dirty="0">
                <a:latin typeface="Open Sans Light" pitchFamily="2" charset="0"/>
                <a:ea typeface="Open Sans Light" pitchFamily="2" charset="0"/>
                <a:cs typeface="Open Sans Light" pitchFamily="2" charset="0"/>
              </a:rPr>
              <a:t> </a:t>
            </a:r>
            <a:r>
              <a:rPr lang="en-GB" sz="1800" dirty="0" err="1">
                <a:latin typeface="Open Sans Light" pitchFamily="2" charset="0"/>
                <a:ea typeface="Open Sans Light" pitchFamily="2" charset="0"/>
                <a:cs typeface="Open Sans Light" pitchFamily="2" charset="0"/>
              </a:rPr>
              <a:t>Ukrajine</a:t>
            </a:r>
            <a:r>
              <a:rPr lang="en-GB" sz="1800" dirty="0">
                <a:latin typeface="Open Sans Light" pitchFamily="2" charset="0"/>
                <a:ea typeface="Open Sans Light" pitchFamily="2" charset="0"/>
                <a:cs typeface="Open Sans Light" pitchFamily="2" charset="0"/>
              </a:rPr>
              <a:t>.</a:t>
            </a:r>
            <a:endParaRPr lang="hu-HU" sz="1800" dirty="0">
              <a:latin typeface="Open Sans Light" pitchFamily="2" charset="0"/>
              <a:ea typeface="Open Sans Light" pitchFamily="2" charset="0"/>
              <a:cs typeface="Open Sans Light" pitchFamily="2" charset="0"/>
            </a:endParaRPr>
          </a:p>
          <a:p>
            <a:pPr algn="just">
              <a:buClr>
                <a:schemeClr val="accent1">
                  <a:lumMod val="75000"/>
                </a:schemeClr>
              </a:buClr>
            </a:pPr>
            <a:r>
              <a:rPr lang="en-GB" sz="1800" b="1" dirty="0" smtClean="0">
                <a:latin typeface="Open Sans Light" pitchFamily="2" charset="0"/>
                <a:ea typeface="Open Sans Light" pitchFamily="2" charset="0"/>
                <a:cs typeface="Open Sans Light" pitchFamily="2" charset="0"/>
              </a:rPr>
              <a:t>N</a:t>
            </a:r>
            <a:r>
              <a:rPr lang="hu-HU" sz="1800" b="1" dirty="0" err="1" smtClean="0">
                <a:latin typeface="Open Sans Light" pitchFamily="2" charset="0"/>
                <a:ea typeface="Open Sans Light" pitchFamily="2" charset="0"/>
                <a:cs typeface="Open Sans Light" pitchFamily="2" charset="0"/>
              </a:rPr>
              <a:t>árodné</a:t>
            </a:r>
            <a:r>
              <a:rPr lang="hu-HU" sz="1800" b="1" dirty="0" smtClean="0">
                <a:latin typeface="Open Sans Light" pitchFamily="2" charset="0"/>
                <a:ea typeface="Open Sans Light" pitchFamily="2" charset="0"/>
                <a:cs typeface="Open Sans Light" pitchFamily="2" charset="0"/>
              </a:rPr>
              <a:t> </a:t>
            </a:r>
            <a:r>
              <a:rPr lang="hu-HU" sz="1800" b="1" dirty="0" err="1" smtClean="0">
                <a:latin typeface="Open Sans Light" pitchFamily="2" charset="0"/>
                <a:ea typeface="Open Sans Light" pitchFamily="2" charset="0"/>
                <a:cs typeface="Open Sans Light" pitchFamily="2" charset="0"/>
              </a:rPr>
              <a:t>Orgány</a:t>
            </a:r>
            <a:r>
              <a:rPr lang="en-GB" sz="1800" b="1" dirty="0" smtClean="0">
                <a:latin typeface="Open Sans Light" pitchFamily="2" charset="0"/>
                <a:ea typeface="Open Sans Light" pitchFamily="2" charset="0"/>
                <a:cs typeface="Open Sans Light" pitchFamily="2" charset="0"/>
              </a:rPr>
              <a:t> </a:t>
            </a:r>
            <a:r>
              <a:rPr lang="en-GB" sz="1800" dirty="0">
                <a:latin typeface="Open Sans Light" pitchFamily="2" charset="0"/>
                <a:ea typeface="Open Sans Light" pitchFamily="2" charset="0"/>
                <a:cs typeface="Open Sans Light" pitchFamily="2" charset="0"/>
              </a:rPr>
              <a:t>(NA): </a:t>
            </a:r>
            <a:r>
              <a:rPr lang="en-GB" sz="1800" dirty="0" err="1">
                <a:latin typeface="Open Sans Light" pitchFamily="2" charset="0"/>
                <a:ea typeface="Open Sans Light" pitchFamily="2" charset="0"/>
                <a:cs typeface="Open Sans Light" pitchFamily="2" charset="0"/>
              </a:rPr>
              <a:t>Ministerstvo</a:t>
            </a:r>
            <a:r>
              <a:rPr lang="en-GB" sz="1800" dirty="0">
                <a:latin typeface="Open Sans Light" pitchFamily="2" charset="0"/>
                <a:ea typeface="Open Sans Light" pitchFamily="2" charset="0"/>
                <a:cs typeface="Open Sans Light" pitchFamily="2" charset="0"/>
              </a:rPr>
              <a:t> </a:t>
            </a:r>
            <a:r>
              <a:rPr lang="en-GB" sz="1800" dirty="0" err="1">
                <a:latin typeface="Open Sans Light" pitchFamily="2" charset="0"/>
                <a:ea typeface="Open Sans Light" pitchFamily="2" charset="0"/>
                <a:cs typeface="Open Sans Light" pitchFamily="2" charset="0"/>
              </a:rPr>
              <a:t>zahraničných</a:t>
            </a:r>
            <a:r>
              <a:rPr lang="en-GB" sz="1800" dirty="0">
                <a:latin typeface="Open Sans Light" pitchFamily="2" charset="0"/>
                <a:ea typeface="Open Sans Light" pitchFamily="2" charset="0"/>
                <a:cs typeface="Open Sans Light" pitchFamily="2" charset="0"/>
              </a:rPr>
              <a:t> </a:t>
            </a:r>
            <a:r>
              <a:rPr lang="en-GB" sz="1800" dirty="0" err="1">
                <a:latin typeface="Open Sans Light" pitchFamily="2" charset="0"/>
                <a:ea typeface="Open Sans Light" pitchFamily="2" charset="0"/>
                <a:cs typeface="Open Sans Light" pitchFamily="2" charset="0"/>
              </a:rPr>
              <a:t>vecí</a:t>
            </a:r>
            <a:r>
              <a:rPr lang="en-GB" sz="1800" dirty="0">
                <a:latin typeface="Open Sans Light" pitchFamily="2" charset="0"/>
                <a:ea typeface="Open Sans Light" pitchFamily="2" charset="0"/>
                <a:cs typeface="Open Sans Light" pitchFamily="2" charset="0"/>
              </a:rPr>
              <a:t> </a:t>
            </a:r>
            <a:r>
              <a:rPr lang="en-GB" sz="1800" dirty="0" smtClean="0">
                <a:latin typeface="Open Sans Light" pitchFamily="2" charset="0"/>
                <a:ea typeface="Open Sans Light" pitchFamily="2" charset="0"/>
                <a:cs typeface="Open Sans Light" pitchFamily="2" charset="0"/>
              </a:rPr>
              <a:t>a</a:t>
            </a:r>
            <a:r>
              <a:rPr lang="hu-HU" sz="1800" dirty="0" smtClean="0">
                <a:latin typeface="Open Sans Light" pitchFamily="2" charset="0"/>
                <a:ea typeface="Open Sans Light" pitchFamily="2" charset="0"/>
                <a:cs typeface="Open Sans Light" pitchFamily="2" charset="0"/>
              </a:rPr>
              <a:t> </a:t>
            </a:r>
            <a:r>
              <a:rPr lang="en-GB" sz="1800" dirty="0" err="1" smtClean="0">
                <a:latin typeface="Open Sans Light" pitchFamily="2" charset="0"/>
                <a:ea typeface="Open Sans Light" pitchFamily="2" charset="0"/>
                <a:cs typeface="Open Sans Light" pitchFamily="2" charset="0"/>
              </a:rPr>
              <a:t>zahraničn</a:t>
            </a:r>
            <a:r>
              <a:rPr lang="hu-HU" sz="1800" dirty="0" err="1" smtClean="0">
                <a:latin typeface="Open Sans Light" pitchFamily="2" charset="0"/>
                <a:ea typeface="Open Sans Light" pitchFamily="2" charset="0"/>
                <a:cs typeface="Open Sans Light" pitchFamily="2" charset="0"/>
              </a:rPr>
              <a:t>ého</a:t>
            </a:r>
            <a:r>
              <a:rPr lang="en-GB" sz="1800" dirty="0" smtClean="0">
                <a:latin typeface="Open Sans Light" pitchFamily="2" charset="0"/>
                <a:ea typeface="Open Sans Light" pitchFamily="2" charset="0"/>
                <a:cs typeface="Open Sans Light" pitchFamily="2" charset="0"/>
              </a:rPr>
              <a:t> </a:t>
            </a:r>
            <a:r>
              <a:rPr lang="en-GB" sz="1800" dirty="0" err="1">
                <a:latin typeface="Open Sans Light" pitchFamily="2" charset="0"/>
                <a:ea typeface="Open Sans Light" pitchFamily="2" charset="0"/>
                <a:cs typeface="Open Sans Light" pitchFamily="2" charset="0"/>
              </a:rPr>
              <a:t>obchodu</a:t>
            </a:r>
            <a:r>
              <a:rPr lang="en-GB" sz="1800" dirty="0">
                <a:latin typeface="Open Sans Light" pitchFamily="2" charset="0"/>
                <a:ea typeface="Open Sans Light" pitchFamily="2" charset="0"/>
                <a:cs typeface="Open Sans Light" pitchFamily="2" charset="0"/>
              </a:rPr>
              <a:t> </a:t>
            </a:r>
            <a:r>
              <a:rPr lang="en-GB" sz="1800" dirty="0" err="1">
                <a:latin typeface="Open Sans Light" pitchFamily="2" charset="0"/>
                <a:ea typeface="Open Sans Light" pitchFamily="2" charset="0"/>
                <a:cs typeface="Open Sans Light" pitchFamily="2" charset="0"/>
              </a:rPr>
              <a:t>Maďarska</a:t>
            </a:r>
            <a:r>
              <a:rPr lang="en-GB" sz="1800" dirty="0">
                <a:latin typeface="Open Sans Light" pitchFamily="2" charset="0"/>
                <a:ea typeface="Open Sans Light" pitchFamily="2" charset="0"/>
                <a:cs typeface="Open Sans Light" pitchFamily="2" charset="0"/>
              </a:rPr>
              <a:t>, </a:t>
            </a:r>
            <a:r>
              <a:rPr lang="en-GB" sz="1800" dirty="0" err="1">
                <a:latin typeface="Open Sans Light" pitchFamily="2" charset="0"/>
                <a:ea typeface="Open Sans Light" pitchFamily="2" charset="0"/>
                <a:cs typeface="Open Sans Light" pitchFamily="2" charset="0"/>
              </a:rPr>
              <a:t>Ministerstvo</a:t>
            </a:r>
            <a:r>
              <a:rPr lang="en-GB" sz="1800" dirty="0">
                <a:latin typeface="Open Sans Light" pitchFamily="2" charset="0"/>
                <a:ea typeface="Open Sans Light" pitchFamily="2" charset="0"/>
                <a:cs typeface="Open Sans Light" pitchFamily="2" charset="0"/>
              </a:rPr>
              <a:t> </a:t>
            </a:r>
            <a:r>
              <a:rPr lang="en-GB" sz="1800" dirty="0" err="1">
                <a:latin typeface="Open Sans Light" pitchFamily="2" charset="0"/>
                <a:ea typeface="Open Sans Light" pitchFamily="2" charset="0"/>
                <a:cs typeface="Open Sans Light" pitchFamily="2" charset="0"/>
              </a:rPr>
              <a:t>investícií</a:t>
            </a:r>
            <a:r>
              <a:rPr lang="en-GB" sz="1800" dirty="0">
                <a:latin typeface="Open Sans Light" pitchFamily="2" charset="0"/>
                <a:ea typeface="Open Sans Light" pitchFamily="2" charset="0"/>
                <a:cs typeface="Open Sans Light" pitchFamily="2" charset="0"/>
              </a:rPr>
              <a:t>, </a:t>
            </a:r>
            <a:r>
              <a:rPr lang="en-GB" sz="1800" dirty="0" err="1">
                <a:latin typeface="Open Sans Light" pitchFamily="2" charset="0"/>
                <a:ea typeface="Open Sans Light" pitchFamily="2" charset="0"/>
                <a:cs typeface="Open Sans Light" pitchFamily="2" charset="0"/>
              </a:rPr>
              <a:t>regionálneho</a:t>
            </a:r>
            <a:r>
              <a:rPr lang="en-GB" sz="1800" dirty="0">
                <a:latin typeface="Open Sans Light" pitchFamily="2" charset="0"/>
                <a:ea typeface="Open Sans Light" pitchFamily="2" charset="0"/>
                <a:cs typeface="Open Sans Light" pitchFamily="2" charset="0"/>
              </a:rPr>
              <a:t> </a:t>
            </a:r>
            <a:r>
              <a:rPr lang="en-GB" sz="1800" dirty="0" err="1">
                <a:latin typeface="Open Sans Light" pitchFamily="2" charset="0"/>
                <a:ea typeface="Open Sans Light" pitchFamily="2" charset="0"/>
                <a:cs typeface="Open Sans Light" pitchFamily="2" charset="0"/>
              </a:rPr>
              <a:t>rozvoja</a:t>
            </a:r>
            <a:r>
              <a:rPr lang="en-GB" sz="1800" dirty="0">
                <a:latin typeface="Open Sans Light" pitchFamily="2" charset="0"/>
                <a:ea typeface="Open Sans Light" pitchFamily="2" charset="0"/>
                <a:cs typeface="Open Sans Light" pitchFamily="2" charset="0"/>
              </a:rPr>
              <a:t> a </a:t>
            </a:r>
            <a:r>
              <a:rPr lang="en-GB" sz="1800" dirty="0" err="1">
                <a:latin typeface="Open Sans Light" pitchFamily="2" charset="0"/>
                <a:ea typeface="Open Sans Light" pitchFamily="2" charset="0"/>
                <a:cs typeface="Open Sans Light" pitchFamily="2" charset="0"/>
              </a:rPr>
              <a:t>informatizácie</a:t>
            </a:r>
            <a:r>
              <a:rPr lang="en-GB" sz="1800" dirty="0">
                <a:latin typeface="Open Sans Light" pitchFamily="2" charset="0"/>
                <a:ea typeface="Open Sans Light" pitchFamily="2" charset="0"/>
                <a:cs typeface="Open Sans Light" pitchFamily="2" charset="0"/>
              </a:rPr>
              <a:t> </a:t>
            </a:r>
            <a:r>
              <a:rPr lang="en-GB" sz="1800" dirty="0" err="1">
                <a:latin typeface="Open Sans Light" pitchFamily="2" charset="0"/>
                <a:ea typeface="Open Sans Light" pitchFamily="2" charset="0"/>
                <a:cs typeface="Open Sans Light" pitchFamily="2" charset="0"/>
              </a:rPr>
              <a:t>Slovenskej</a:t>
            </a:r>
            <a:r>
              <a:rPr lang="en-GB" sz="1800" dirty="0">
                <a:latin typeface="Open Sans Light" pitchFamily="2" charset="0"/>
                <a:ea typeface="Open Sans Light" pitchFamily="2" charset="0"/>
                <a:cs typeface="Open Sans Light" pitchFamily="2" charset="0"/>
              </a:rPr>
              <a:t> </a:t>
            </a:r>
            <a:r>
              <a:rPr lang="en-GB" sz="1800" dirty="0" err="1">
                <a:latin typeface="Open Sans Light" pitchFamily="2" charset="0"/>
                <a:ea typeface="Open Sans Light" pitchFamily="2" charset="0"/>
                <a:cs typeface="Open Sans Light" pitchFamily="2" charset="0"/>
              </a:rPr>
              <a:t>republiky</a:t>
            </a:r>
            <a:r>
              <a:rPr lang="en-GB" sz="1800" dirty="0">
                <a:latin typeface="Open Sans Light" pitchFamily="2" charset="0"/>
                <a:ea typeface="Open Sans Light" pitchFamily="2" charset="0"/>
                <a:cs typeface="Open Sans Light" pitchFamily="2" charset="0"/>
              </a:rPr>
              <a:t>, </a:t>
            </a:r>
            <a:r>
              <a:rPr lang="en-GB" sz="1800" dirty="0" err="1">
                <a:latin typeface="Open Sans Light" pitchFamily="2" charset="0"/>
                <a:ea typeface="Open Sans Light" pitchFamily="2" charset="0"/>
                <a:cs typeface="Open Sans Light" pitchFamily="2" charset="0"/>
              </a:rPr>
              <a:t>Ministerstvo</a:t>
            </a:r>
            <a:r>
              <a:rPr lang="en-GB" sz="1800" dirty="0">
                <a:latin typeface="Open Sans Light" pitchFamily="2" charset="0"/>
                <a:ea typeface="Open Sans Light" pitchFamily="2" charset="0"/>
                <a:cs typeface="Open Sans Light" pitchFamily="2" charset="0"/>
              </a:rPr>
              <a:t> </a:t>
            </a:r>
            <a:r>
              <a:rPr lang="en-GB" sz="1800" dirty="0" err="1">
                <a:latin typeface="Open Sans Light" pitchFamily="2" charset="0"/>
                <a:ea typeface="Open Sans Light" pitchFamily="2" charset="0"/>
                <a:cs typeface="Open Sans Light" pitchFamily="2" charset="0"/>
              </a:rPr>
              <a:t>rozvoja</a:t>
            </a:r>
            <a:r>
              <a:rPr lang="en-GB" sz="1800" dirty="0">
                <a:latin typeface="Open Sans Light" pitchFamily="2" charset="0"/>
                <a:ea typeface="Open Sans Light" pitchFamily="2" charset="0"/>
                <a:cs typeface="Open Sans Light" pitchFamily="2" charset="0"/>
              </a:rPr>
              <a:t>, </a:t>
            </a:r>
            <a:r>
              <a:rPr lang="en-GB" sz="1800" dirty="0" err="1">
                <a:latin typeface="Open Sans Light" pitchFamily="2" charset="0"/>
                <a:ea typeface="Open Sans Light" pitchFamily="2" charset="0"/>
                <a:cs typeface="Open Sans Light" pitchFamily="2" charset="0"/>
              </a:rPr>
              <a:t>verejných</a:t>
            </a:r>
            <a:r>
              <a:rPr lang="en-GB" sz="1800" dirty="0">
                <a:latin typeface="Open Sans Light" pitchFamily="2" charset="0"/>
                <a:ea typeface="Open Sans Light" pitchFamily="2" charset="0"/>
                <a:cs typeface="Open Sans Light" pitchFamily="2" charset="0"/>
              </a:rPr>
              <a:t> </a:t>
            </a:r>
            <a:r>
              <a:rPr lang="en-GB" sz="1800" dirty="0" err="1">
                <a:latin typeface="Open Sans Light" pitchFamily="2" charset="0"/>
                <a:ea typeface="Open Sans Light" pitchFamily="2" charset="0"/>
                <a:cs typeface="Open Sans Light" pitchFamily="2" charset="0"/>
              </a:rPr>
              <a:t>prác</a:t>
            </a:r>
            <a:r>
              <a:rPr lang="en-GB" sz="1800" dirty="0">
                <a:latin typeface="Open Sans Light" pitchFamily="2" charset="0"/>
                <a:ea typeface="Open Sans Light" pitchFamily="2" charset="0"/>
                <a:cs typeface="Open Sans Light" pitchFamily="2" charset="0"/>
              </a:rPr>
              <a:t> a </a:t>
            </a:r>
            <a:r>
              <a:rPr lang="en-GB" sz="1800" dirty="0" err="1">
                <a:latin typeface="Open Sans Light" pitchFamily="2" charset="0"/>
                <a:ea typeface="Open Sans Light" pitchFamily="2" charset="0"/>
                <a:cs typeface="Open Sans Light" pitchFamily="2" charset="0"/>
              </a:rPr>
              <a:t>správy</a:t>
            </a:r>
            <a:r>
              <a:rPr lang="en-GB" sz="1800" dirty="0">
                <a:latin typeface="Open Sans Light" pitchFamily="2" charset="0"/>
                <a:ea typeface="Open Sans Light" pitchFamily="2" charset="0"/>
                <a:cs typeface="Open Sans Light" pitchFamily="2" charset="0"/>
              </a:rPr>
              <a:t> </a:t>
            </a:r>
            <a:r>
              <a:rPr lang="en-GB" sz="1800" dirty="0" err="1">
                <a:latin typeface="Open Sans Light" pitchFamily="2" charset="0"/>
                <a:ea typeface="Open Sans Light" pitchFamily="2" charset="0"/>
                <a:cs typeface="Open Sans Light" pitchFamily="2" charset="0"/>
              </a:rPr>
              <a:t>Rumunska</a:t>
            </a:r>
            <a:r>
              <a:rPr lang="en-GB" sz="1800" dirty="0">
                <a:latin typeface="Open Sans Light" pitchFamily="2" charset="0"/>
                <a:ea typeface="Open Sans Light" pitchFamily="2" charset="0"/>
                <a:cs typeface="Open Sans Light" pitchFamily="2" charset="0"/>
              </a:rPr>
              <a:t> a </a:t>
            </a:r>
            <a:r>
              <a:rPr lang="en-GB" sz="1800" dirty="0" err="1">
                <a:latin typeface="Open Sans Light" pitchFamily="2" charset="0"/>
                <a:ea typeface="Open Sans Light" pitchFamily="2" charset="0"/>
                <a:cs typeface="Open Sans Light" pitchFamily="2" charset="0"/>
              </a:rPr>
              <a:t>Sekretariát</a:t>
            </a:r>
            <a:r>
              <a:rPr lang="en-GB" sz="1800" dirty="0">
                <a:latin typeface="Open Sans Light" pitchFamily="2" charset="0"/>
                <a:ea typeface="Open Sans Light" pitchFamily="2" charset="0"/>
                <a:cs typeface="Open Sans Light" pitchFamily="2" charset="0"/>
              </a:rPr>
              <a:t> </a:t>
            </a:r>
            <a:r>
              <a:rPr lang="en-GB" sz="1800" dirty="0" err="1">
                <a:latin typeface="Open Sans Light" pitchFamily="2" charset="0"/>
                <a:ea typeface="Open Sans Light" pitchFamily="2" charset="0"/>
                <a:cs typeface="Open Sans Light" pitchFamily="2" charset="0"/>
              </a:rPr>
              <a:t>kabinetu</a:t>
            </a:r>
            <a:r>
              <a:rPr lang="en-GB" sz="1800" dirty="0">
                <a:latin typeface="Open Sans Light" pitchFamily="2" charset="0"/>
                <a:ea typeface="Open Sans Light" pitchFamily="2" charset="0"/>
                <a:cs typeface="Open Sans Light" pitchFamily="2" charset="0"/>
              </a:rPr>
              <a:t> </a:t>
            </a:r>
            <a:r>
              <a:rPr lang="en-GB" sz="1800" dirty="0" err="1">
                <a:latin typeface="Open Sans Light" pitchFamily="2" charset="0"/>
                <a:ea typeface="Open Sans Light" pitchFamily="2" charset="0"/>
                <a:cs typeface="Open Sans Light" pitchFamily="2" charset="0"/>
              </a:rPr>
              <a:t>ministrov</a:t>
            </a:r>
            <a:r>
              <a:rPr lang="en-GB" sz="1800" dirty="0">
                <a:latin typeface="Open Sans Light" pitchFamily="2" charset="0"/>
                <a:ea typeface="Open Sans Light" pitchFamily="2" charset="0"/>
                <a:cs typeface="Open Sans Light" pitchFamily="2" charset="0"/>
              </a:rPr>
              <a:t> </a:t>
            </a:r>
            <a:r>
              <a:rPr lang="en-GB" sz="1800" dirty="0" err="1">
                <a:latin typeface="Open Sans Light" pitchFamily="2" charset="0"/>
                <a:ea typeface="Open Sans Light" pitchFamily="2" charset="0"/>
                <a:cs typeface="Open Sans Light" pitchFamily="2" charset="0"/>
              </a:rPr>
              <a:t>Ukrajiny</a:t>
            </a:r>
            <a:r>
              <a:rPr lang="en-GB" sz="1800" dirty="0" smtClean="0">
                <a:latin typeface="Open Sans Light" pitchFamily="2" charset="0"/>
                <a:ea typeface="Open Sans Light" pitchFamily="2" charset="0"/>
                <a:cs typeface="Open Sans Light" pitchFamily="2" charset="0"/>
              </a:rPr>
              <a:t>.</a:t>
            </a:r>
            <a:endParaRPr lang="hu-HU" sz="1800" dirty="0" smtClean="0">
              <a:latin typeface="Open Sans Light" pitchFamily="2" charset="0"/>
              <a:ea typeface="Open Sans Light" pitchFamily="2" charset="0"/>
              <a:cs typeface="Open Sans Light" pitchFamily="2" charset="0"/>
            </a:endParaRPr>
          </a:p>
          <a:p>
            <a:pPr algn="just">
              <a:buClr>
                <a:schemeClr val="accent1">
                  <a:lumMod val="75000"/>
                </a:schemeClr>
              </a:buClr>
            </a:pPr>
            <a:r>
              <a:rPr lang="hu-HU" sz="1800" b="1" dirty="0" err="1" smtClean="0">
                <a:latin typeface="Open Sans Light" pitchFamily="2" charset="0"/>
                <a:ea typeface="Open Sans Light" pitchFamily="2" charset="0"/>
                <a:cs typeface="Open Sans Light" pitchFamily="2" charset="0"/>
              </a:rPr>
              <a:t>Kontrolné</a:t>
            </a:r>
            <a:r>
              <a:rPr lang="hu-HU" sz="1800" b="1" dirty="0" smtClean="0">
                <a:latin typeface="Open Sans Light" pitchFamily="2" charset="0"/>
                <a:ea typeface="Open Sans Light" pitchFamily="2" charset="0"/>
                <a:cs typeface="Open Sans Light" pitchFamily="2" charset="0"/>
              </a:rPr>
              <a:t> </a:t>
            </a:r>
            <a:r>
              <a:rPr lang="hu-HU" sz="1800" b="1" dirty="0" err="1" smtClean="0">
                <a:latin typeface="Open Sans Light" pitchFamily="2" charset="0"/>
                <a:ea typeface="Open Sans Light" pitchFamily="2" charset="0"/>
                <a:cs typeface="Open Sans Light" pitchFamily="2" charset="0"/>
              </a:rPr>
              <a:t>orgány</a:t>
            </a:r>
            <a:r>
              <a:rPr lang="en-GB" sz="1800" dirty="0">
                <a:latin typeface="Open Sans Light" pitchFamily="2" charset="0"/>
                <a:ea typeface="Open Sans Light" pitchFamily="2" charset="0"/>
                <a:cs typeface="Open Sans Light" pitchFamily="2" charset="0"/>
              </a:rPr>
              <a:t>: </a:t>
            </a:r>
            <a:r>
              <a:rPr lang="en-GB" sz="1800" dirty="0" err="1">
                <a:latin typeface="Open Sans Light" pitchFamily="2" charset="0"/>
                <a:ea typeface="Open Sans Light" pitchFamily="2" charset="0"/>
                <a:cs typeface="Open Sans Light" pitchFamily="2" charset="0"/>
              </a:rPr>
              <a:t>Kontrolné</a:t>
            </a:r>
            <a:r>
              <a:rPr lang="en-GB" sz="1800" dirty="0">
                <a:latin typeface="Open Sans Light" pitchFamily="2" charset="0"/>
                <a:ea typeface="Open Sans Light" pitchFamily="2" charset="0"/>
                <a:cs typeface="Open Sans Light" pitchFamily="2" charset="0"/>
              </a:rPr>
              <a:t> </a:t>
            </a:r>
            <a:r>
              <a:rPr lang="en-GB" sz="1800" dirty="0" err="1">
                <a:latin typeface="Open Sans Light" pitchFamily="2" charset="0"/>
                <a:ea typeface="Open Sans Light" pitchFamily="2" charset="0"/>
                <a:cs typeface="Open Sans Light" pitchFamily="2" charset="0"/>
              </a:rPr>
              <a:t>orgány</a:t>
            </a:r>
            <a:r>
              <a:rPr lang="en-GB" sz="1800" dirty="0">
                <a:latin typeface="Open Sans Light" pitchFamily="2" charset="0"/>
                <a:ea typeface="Open Sans Light" pitchFamily="2" charset="0"/>
                <a:cs typeface="Open Sans Light" pitchFamily="2" charset="0"/>
              </a:rPr>
              <a:t> </a:t>
            </a:r>
            <a:r>
              <a:rPr lang="en-GB" sz="1800" dirty="0" err="1">
                <a:latin typeface="Open Sans Light" pitchFamily="2" charset="0"/>
                <a:ea typeface="Open Sans Light" pitchFamily="2" charset="0"/>
                <a:cs typeface="Open Sans Light" pitchFamily="2" charset="0"/>
              </a:rPr>
              <a:t>sú</a:t>
            </a:r>
            <a:r>
              <a:rPr lang="en-GB" sz="1800" dirty="0">
                <a:latin typeface="Open Sans Light" pitchFamily="2" charset="0"/>
                <a:ea typeface="Open Sans Light" pitchFamily="2" charset="0"/>
                <a:cs typeface="Open Sans Light" pitchFamily="2" charset="0"/>
              </a:rPr>
              <a:t> </a:t>
            </a:r>
            <a:r>
              <a:rPr lang="en-GB" sz="1800" dirty="0" err="1">
                <a:latin typeface="Open Sans Light" pitchFamily="2" charset="0"/>
                <a:ea typeface="Open Sans Light" pitchFamily="2" charset="0"/>
                <a:cs typeface="Open Sans Light" pitchFamily="2" charset="0"/>
              </a:rPr>
              <a:t>zodpovedné</a:t>
            </a:r>
            <a:r>
              <a:rPr lang="en-GB" sz="1800" dirty="0">
                <a:latin typeface="Open Sans Light" pitchFamily="2" charset="0"/>
                <a:ea typeface="Open Sans Light" pitchFamily="2" charset="0"/>
                <a:cs typeface="Open Sans Light" pitchFamily="2" charset="0"/>
              </a:rPr>
              <a:t> </a:t>
            </a:r>
            <a:r>
              <a:rPr lang="en-GB" sz="1800" dirty="0" err="1">
                <a:latin typeface="Open Sans Light" pitchFamily="2" charset="0"/>
                <a:ea typeface="Open Sans Light" pitchFamily="2" charset="0"/>
                <a:cs typeface="Open Sans Light" pitchFamily="2" charset="0"/>
              </a:rPr>
              <a:t>za</a:t>
            </a:r>
            <a:r>
              <a:rPr lang="en-GB" sz="1800" dirty="0">
                <a:latin typeface="Open Sans Light" pitchFamily="2" charset="0"/>
                <a:ea typeface="Open Sans Light" pitchFamily="2" charset="0"/>
                <a:cs typeface="Open Sans Light" pitchFamily="2" charset="0"/>
              </a:rPr>
              <a:t> </a:t>
            </a:r>
            <a:r>
              <a:rPr lang="en-GB" sz="1800" dirty="0" err="1" smtClean="0">
                <a:latin typeface="Open Sans Light" pitchFamily="2" charset="0"/>
                <a:ea typeface="Open Sans Light" pitchFamily="2" charset="0"/>
                <a:cs typeface="Open Sans Light" pitchFamily="2" charset="0"/>
              </a:rPr>
              <a:t>overovanie</a:t>
            </a:r>
            <a:r>
              <a:rPr lang="hu-HU" sz="1800" dirty="0" smtClean="0">
                <a:latin typeface="Open Sans Light" pitchFamily="2" charset="0"/>
                <a:ea typeface="Open Sans Light" pitchFamily="2" charset="0"/>
                <a:cs typeface="Open Sans Light" pitchFamily="2" charset="0"/>
              </a:rPr>
              <a:t>/</a:t>
            </a:r>
            <a:r>
              <a:rPr lang="hu-HU" sz="1800" dirty="0" err="1" smtClean="0">
                <a:latin typeface="Open Sans Light" pitchFamily="2" charset="0"/>
                <a:ea typeface="Open Sans Light" pitchFamily="2" charset="0"/>
                <a:cs typeface="Open Sans Light" pitchFamily="2" charset="0"/>
              </a:rPr>
              <a:t>certifikáciu</a:t>
            </a:r>
            <a:r>
              <a:rPr lang="en-GB" sz="1800" dirty="0" smtClean="0">
                <a:latin typeface="Open Sans Light" pitchFamily="2" charset="0"/>
                <a:ea typeface="Open Sans Light" pitchFamily="2" charset="0"/>
                <a:cs typeface="Open Sans Light" pitchFamily="2" charset="0"/>
              </a:rPr>
              <a:t> </a:t>
            </a:r>
            <a:r>
              <a:rPr lang="en-GB" sz="1800" dirty="0" err="1">
                <a:latin typeface="Open Sans Light" pitchFamily="2" charset="0"/>
                <a:ea typeface="Open Sans Light" pitchFamily="2" charset="0"/>
                <a:cs typeface="Open Sans Light" pitchFamily="2" charset="0"/>
              </a:rPr>
              <a:t>výdavkov</a:t>
            </a:r>
            <a:r>
              <a:rPr lang="en-GB" sz="1800" dirty="0">
                <a:latin typeface="Open Sans Light" pitchFamily="2" charset="0"/>
                <a:ea typeface="Open Sans Light" pitchFamily="2" charset="0"/>
                <a:cs typeface="Open Sans Light" pitchFamily="2" charset="0"/>
              </a:rPr>
              <a:t> </a:t>
            </a:r>
            <a:r>
              <a:rPr lang="en-GB" sz="1800" dirty="0" err="1">
                <a:latin typeface="Open Sans Light" pitchFamily="2" charset="0"/>
                <a:ea typeface="Open Sans Light" pitchFamily="2" charset="0"/>
                <a:cs typeface="Open Sans Light" pitchFamily="2" charset="0"/>
              </a:rPr>
              <a:t>na</a:t>
            </a:r>
            <a:r>
              <a:rPr lang="en-GB" sz="1800" dirty="0">
                <a:latin typeface="Open Sans Light" pitchFamily="2" charset="0"/>
                <a:ea typeface="Open Sans Light" pitchFamily="2" charset="0"/>
                <a:cs typeface="Open Sans Light" pitchFamily="2" charset="0"/>
              </a:rPr>
              <a:t> </a:t>
            </a:r>
            <a:r>
              <a:rPr lang="en-GB" sz="1800" dirty="0" err="1">
                <a:latin typeface="Open Sans Light" pitchFamily="2" charset="0"/>
                <a:ea typeface="Open Sans Light" pitchFamily="2" charset="0"/>
                <a:cs typeface="Open Sans Light" pitchFamily="2" charset="0"/>
              </a:rPr>
              <a:t>vnútroštátnej</a:t>
            </a:r>
            <a:r>
              <a:rPr lang="en-GB" sz="1800" dirty="0">
                <a:latin typeface="Open Sans Light" pitchFamily="2" charset="0"/>
                <a:ea typeface="Open Sans Light" pitchFamily="2" charset="0"/>
                <a:cs typeface="Open Sans Light" pitchFamily="2" charset="0"/>
              </a:rPr>
              <a:t> </a:t>
            </a:r>
            <a:r>
              <a:rPr lang="en-GB" sz="1800" dirty="0" err="1">
                <a:latin typeface="Open Sans Light" pitchFamily="2" charset="0"/>
                <a:ea typeface="Open Sans Light" pitchFamily="2" charset="0"/>
                <a:cs typeface="Open Sans Light" pitchFamily="2" charset="0"/>
              </a:rPr>
              <a:t>úrovni</a:t>
            </a:r>
            <a:r>
              <a:rPr lang="en-GB" sz="1800" dirty="0">
                <a:latin typeface="Open Sans Light" pitchFamily="2" charset="0"/>
                <a:ea typeface="Open Sans Light" pitchFamily="2" charset="0"/>
                <a:cs typeface="Open Sans Light" pitchFamily="2" charset="0"/>
              </a:rPr>
              <a:t> v </a:t>
            </a:r>
            <a:r>
              <a:rPr lang="en-GB" sz="1800" dirty="0" err="1">
                <a:latin typeface="Open Sans Light" pitchFamily="2" charset="0"/>
                <a:ea typeface="Open Sans Light" pitchFamily="2" charset="0"/>
                <a:cs typeface="Open Sans Light" pitchFamily="2" charset="0"/>
              </a:rPr>
              <a:t>súlade</a:t>
            </a:r>
            <a:r>
              <a:rPr lang="en-GB" sz="1800" dirty="0">
                <a:latin typeface="Open Sans Light" pitchFamily="2" charset="0"/>
                <a:ea typeface="Open Sans Light" pitchFamily="2" charset="0"/>
                <a:cs typeface="Open Sans Light" pitchFamily="2" charset="0"/>
              </a:rPr>
              <a:t> s </a:t>
            </a:r>
            <a:r>
              <a:rPr lang="en-GB" sz="1800" dirty="0" err="1">
                <a:latin typeface="Open Sans Light" pitchFamily="2" charset="0"/>
                <a:ea typeface="Open Sans Light" pitchFamily="2" charset="0"/>
                <a:cs typeface="Open Sans Light" pitchFamily="2" charset="0"/>
              </a:rPr>
              <a:t>pravidlami</a:t>
            </a:r>
            <a:r>
              <a:rPr lang="en-GB" sz="1800" dirty="0">
                <a:latin typeface="Open Sans Light" pitchFamily="2" charset="0"/>
                <a:ea typeface="Open Sans Light" pitchFamily="2" charset="0"/>
                <a:cs typeface="Open Sans Light" pitchFamily="2" charset="0"/>
              </a:rPr>
              <a:t> EÚ a </a:t>
            </a:r>
            <a:r>
              <a:rPr lang="en-GB" sz="1800" dirty="0" err="1">
                <a:latin typeface="Open Sans Light" pitchFamily="2" charset="0"/>
                <a:ea typeface="Open Sans Light" pitchFamily="2" charset="0"/>
                <a:cs typeface="Open Sans Light" pitchFamily="2" charset="0"/>
              </a:rPr>
              <a:t>vnútroštátnymi</a:t>
            </a:r>
            <a:r>
              <a:rPr lang="en-GB" sz="1800" dirty="0">
                <a:latin typeface="Open Sans Light" pitchFamily="2" charset="0"/>
                <a:ea typeface="Open Sans Light" pitchFamily="2" charset="0"/>
                <a:cs typeface="Open Sans Light" pitchFamily="2" charset="0"/>
              </a:rPr>
              <a:t> </a:t>
            </a:r>
            <a:r>
              <a:rPr lang="en-GB" sz="1800" dirty="0" err="1">
                <a:latin typeface="Open Sans Light" pitchFamily="2" charset="0"/>
                <a:ea typeface="Open Sans Light" pitchFamily="2" charset="0"/>
                <a:cs typeface="Open Sans Light" pitchFamily="2" charset="0"/>
              </a:rPr>
              <a:t>pravidlami</a:t>
            </a:r>
            <a:r>
              <a:rPr lang="en-GB" sz="1800" dirty="0">
                <a:latin typeface="Open Sans Light" pitchFamily="2" charset="0"/>
                <a:ea typeface="Open Sans Light" pitchFamily="2" charset="0"/>
                <a:cs typeface="Open Sans Light" pitchFamily="2" charset="0"/>
              </a:rPr>
              <a:t>. V </a:t>
            </a:r>
            <a:r>
              <a:rPr lang="en-GB" sz="1800" dirty="0" err="1">
                <a:latin typeface="Open Sans Light" pitchFamily="2" charset="0"/>
                <a:ea typeface="Open Sans Light" pitchFamily="2" charset="0"/>
                <a:cs typeface="Open Sans Light" pitchFamily="2" charset="0"/>
              </a:rPr>
              <a:t>Maďarsku</a:t>
            </a:r>
            <a:r>
              <a:rPr lang="en-GB" sz="1800" dirty="0">
                <a:latin typeface="Open Sans Light" pitchFamily="2" charset="0"/>
                <a:ea typeface="Open Sans Light" pitchFamily="2" charset="0"/>
                <a:cs typeface="Open Sans Light" pitchFamily="2" charset="0"/>
              </a:rPr>
              <a:t> </a:t>
            </a:r>
            <a:r>
              <a:rPr lang="en-GB" sz="1800" dirty="0" err="1">
                <a:latin typeface="Open Sans Light" pitchFamily="2" charset="0"/>
                <a:ea typeface="Open Sans Light" pitchFamily="2" charset="0"/>
                <a:cs typeface="Open Sans Light" pitchFamily="2" charset="0"/>
              </a:rPr>
              <a:t>sú</a:t>
            </a:r>
            <a:r>
              <a:rPr lang="en-GB" sz="1800" dirty="0">
                <a:latin typeface="Open Sans Light" pitchFamily="2" charset="0"/>
                <a:ea typeface="Open Sans Light" pitchFamily="2" charset="0"/>
                <a:cs typeface="Open Sans Light" pitchFamily="2" charset="0"/>
              </a:rPr>
              <a:t> </a:t>
            </a:r>
            <a:r>
              <a:rPr lang="en-GB" sz="1800" dirty="0" err="1">
                <a:latin typeface="Open Sans Light" pitchFamily="2" charset="0"/>
                <a:ea typeface="Open Sans Light" pitchFamily="2" charset="0"/>
                <a:cs typeface="Open Sans Light" pitchFamily="2" charset="0"/>
              </a:rPr>
              <a:t>zriadené</a:t>
            </a:r>
            <a:r>
              <a:rPr lang="en-GB" sz="1800" dirty="0">
                <a:latin typeface="Open Sans Light" pitchFamily="2" charset="0"/>
                <a:ea typeface="Open Sans Light" pitchFamily="2" charset="0"/>
                <a:cs typeface="Open Sans Light" pitchFamily="2" charset="0"/>
              </a:rPr>
              <a:t> </a:t>
            </a:r>
            <a:r>
              <a:rPr lang="en-GB" sz="1800" dirty="0" err="1">
                <a:latin typeface="Open Sans Light" pitchFamily="2" charset="0"/>
                <a:ea typeface="Open Sans Light" pitchFamily="2" charset="0"/>
                <a:cs typeface="Open Sans Light" pitchFamily="2" charset="0"/>
              </a:rPr>
              <a:t>na</a:t>
            </a:r>
            <a:r>
              <a:rPr lang="en-GB" sz="1800" dirty="0">
                <a:latin typeface="Open Sans Light" pitchFamily="2" charset="0"/>
                <a:ea typeface="Open Sans Light" pitchFamily="2" charset="0"/>
                <a:cs typeface="Open Sans Light" pitchFamily="2" charset="0"/>
              </a:rPr>
              <a:t> SZPO (v </a:t>
            </a:r>
            <a:r>
              <a:rPr lang="en-GB" sz="1800" dirty="0" err="1">
                <a:latin typeface="Open Sans Light" pitchFamily="2" charset="0"/>
                <a:ea typeface="Open Sans Light" pitchFamily="2" charset="0"/>
                <a:cs typeface="Open Sans Light" pitchFamily="2" charset="0"/>
              </a:rPr>
              <a:t>kancelárii</a:t>
            </a:r>
            <a:r>
              <a:rPr lang="en-GB" sz="1800" dirty="0">
                <a:latin typeface="Open Sans Light" pitchFamily="2" charset="0"/>
                <a:ea typeface="Open Sans Light" pitchFamily="2" charset="0"/>
                <a:cs typeface="Open Sans Light" pitchFamily="2" charset="0"/>
              </a:rPr>
              <a:t> </a:t>
            </a:r>
            <a:r>
              <a:rPr lang="en-GB" sz="1800" dirty="0" err="1">
                <a:latin typeface="Open Sans Light" pitchFamily="2" charset="0"/>
                <a:ea typeface="Open Sans Light" pitchFamily="2" charset="0"/>
                <a:cs typeface="Open Sans Light" pitchFamily="2" charset="0"/>
              </a:rPr>
              <a:t>Mátészalka</a:t>
            </a:r>
            <a:r>
              <a:rPr lang="en-GB" sz="1800" dirty="0">
                <a:latin typeface="Open Sans Light" pitchFamily="2" charset="0"/>
                <a:ea typeface="Open Sans Light" pitchFamily="2" charset="0"/>
                <a:cs typeface="Open Sans Light" pitchFamily="2" charset="0"/>
              </a:rPr>
              <a:t>), </a:t>
            </a:r>
            <a:r>
              <a:rPr lang="en-GB" sz="1800" dirty="0" err="1">
                <a:latin typeface="Open Sans Light" pitchFamily="2" charset="0"/>
                <a:ea typeface="Open Sans Light" pitchFamily="2" charset="0"/>
                <a:cs typeface="Open Sans Light" pitchFamily="2" charset="0"/>
              </a:rPr>
              <a:t>na</a:t>
            </a:r>
            <a:r>
              <a:rPr lang="en-GB" sz="1800" dirty="0">
                <a:latin typeface="Open Sans Light" pitchFamily="2" charset="0"/>
                <a:ea typeface="Open Sans Light" pitchFamily="2" charset="0"/>
                <a:cs typeface="Open Sans Light" pitchFamily="2" charset="0"/>
              </a:rPr>
              <a:t> </a:t>
            </a:r>
            <a:r>
              <a:rPr lang="en-GB" sz="1800" dirty="0" err="1">
                <a:latin typeface="Open Sans Light" pitchFamily="2" charset="0"/>
                <a:ea typeface="Open Sans Light" pitchFamily="2" charset="0"/>
                <a:cs typeface="Open Sans Light" pitchFamily="2" charset="0"/>
              </a:rPr>
              <a:t>Slovensku</a:t>
            </a:r>
            <a:r>
              <a:rPr lang="en-GB" sz="1800" dirty="0">
                <a:latin typeface="Open Sans Light" pitchFamily="2" charset="0"/>
                <a:ea typeface="Open Sans Light" pitchFamily="2" charset="0"/>
                <a:cs typeface="Open Sans Light" pitchFamily="2" charset="0"/>
              </a:rPr>
              <a:t> </a:t>
            </a:r>
            <a:r>
              <a:rPr lang="en-GB" sz="1800" dirty="0" err="1">
                <a:latin typeface="Open Sans Light" pitchFamily="2" charset="0"/>
                <a:ea typeface="Open Sans Light" pitchFamily="2" charset="0"/>
                <a:cs typeface="Open Sans Light" pitchFamily="2" charset="0"/>
              </a:rPr>
              <a:t>na</a:t>
            </a:r>
            <a:r>
              <a:rPr lang="en-GB" sz="1800" dirty="0">
                <a:latin typeface="Open Sans Light" pitchFamily="2" charset="0"/>
                <a:ea typeface="Open Sans Light" pitchFamily="2" charset="0"/>
                <a:cs typeface="Open Sans Light" pitchFamily="2" charset="0"/>
              </a:rPr>
              <a:t> </a:t>
            </a:r>
            <a:r>
              <a:rPr lang="en-GB" sz="1800" dirty="0" err="1">
                <a:latin typeface="Open Sans Light" pitchFamily="2" charset="0"/>
                <a:ea typeface="Open Sans Light" pitchFamily="2" charset="0"/>
                <a:cs typeface="Open Sans Light" pitchFamily="2" charset="0"/>
              </a:rPr>
              <a:t>Ministerstve</a:t>
            </a:r>
            <a:r>
              <a:rPr lang="en-GB" sz="1800" dirty="0">
                <a:latin typeface="Open Sans Light" pitchFamily="2" charset="0"/>
                <a:ea typeface="Open Sans Light" pitchFamily="2" charset="0"/>
                <a:cs typeface="Open Sans Light" pitchFamily="2" charset="0"/>
              </a:rPr>
              <a:t> </a:t>
            </a:r>
            <a:r>
              <a:rPr lang="en-GB" sz="1800" dirty="0" err="1">
                <a:latin typeface="Open Sans Light" pitchFamily="2" charset="0"/>
                <a:ea typeface="Open Sans Light" pitchFamily="2" charset="0"/>
                <a:cs typeface="Open Sans Light" pitchFamily="2" charset="0"/>
              </a:rPr>
              <a:t>investícií</a:t>
            </a:r>
            <a:r>
              <a:rPr lang="en-GB" sz="1800" dirty="0">
                <a:latin typeface="Open Sans Light" pitchFamily="2" charset="0"/>
                <a:ea typeface="Open Sans Light" pitchFamily="2" charset="0"/>
                <a:cs typeface="Open Sans Light" pitchFamily="2" charset="0"/>
              </a:rPr>
              <a:t>, </a:t>
            </a:r>
            <a:r>
              <a:rPr lang="en-GB" sz="1800" dirty="0" err="1">
                <a:latin typeface="Open Sans Light" pitchFamily="2" charset="0"/>
                <a:ea typeface="Open Sans Light" pitchFamily="2" charset="0"/>
                <a:cs typeface="Open Sans Light" pitchFamily="2" charset="0"/>
              </a:rPr>
              <a:t>regionálneho</a:t>
            </a:r>
            <a:r>
              <a:rPr lang="en-GB" sz="1800" dirty="0">
                <a:latin typeface="Open Sans Light" pitchFamily="2" charset="0"/>
                <a:ea typeface="Open Sans Light" pitchFamily="2" charset="0"/>
                <a:cs typeface="Open Sans Light" pitchFamily="2" charset="0"/>
              </a:rPr>
              <a:t> </a:t>
            </a:r>
            <a:r>
              <a:rPr lang="en-GB" sz="1800" dirty="0" err="1">
                <a:latin typeface="Open Sans Light" pitchFamily="2" charset="0"/>
                <a:ea typeface="Open Sans Light" pitchFamily="2" charset="0"/>
                <a:cs typeface="Open Sans Light" pitchFamily="2" charset="0"/>
              </a:rPr>
              <a:t>rozvoja</a:t>
            </a:r>
            <a:r>
              <a:rPr lang="en-GB" sz="1800" dirty="0">
                <a:latin typeface="Open Sans Light" pitchFamily="2" charset="0"/>
                <a:ea typeface="Open Sans Light" pitchFamily="2" charset="0"/>
                <a:cs typeface="Open Sans Light" pitchFamily="2" charset="0"/>
              </a:rPr>
              <a:t> a </a:t>
            </a:r>
            <a:r>
              <a:rPr lang="en-GB" sz="1800" dirty="0" err="1">
                <a:latin typeface="Open Sans Light" pitchFamily="2" charset="0"/>
                <a:ea typeface="Open Sans Light" pitchFamily="2" charset="0"/>
                <a:cs typeface="Open Sans Light" pitchFamily="2" charset="0"/>
              </a:rPr>
              <a:t>informatizácie</a:t>
            </a:r>
            <a:r>
              <a:rPr lang="en-GB" sz="1800" dirty="0">
                <a:latin typeface="Open Sans Light" pitchFamily="2" charset="0"/>
                <a:ea typeface="Open Sans Light" pitchFamily="2" charset="0"/>
                <a:cs typeface="Open Sans Light" pitchFamily="2" charset="0"/>
              </a:rPr>
              <a:t>, v </a:t>
            </a:r>
            <a:r>
              <a:rPr lang="en-GB" sz="1800" dirty="0" err="1">
                <a:latin typeface="Open Sans Light" pitchFamily="2" charset="0"/>
                <a:ea typeface="Open Sans Light" pitchFamily="2" charset="0"/>
                <a:cs typeface="Open Sans Light" pitchFamily="2" charset="0"/>
              </a:rPr>
              <a:t>Rumunsku</a:t>
            </a:r>
            <a:r>
              <a:rPr lang="en-GB" sz="1800" dirty="0">
                <a:latin typeface="Open Sans Light" pitchFamily="2" charset="0"/>
                <a:ea typeface="Open Sans Light" pitchFamily="2" charset="0"/>
                <a:cs typeface="Open Sans Light" pitchFamily="2" charset="0"/>
              </a:rPr>
              <a:t> </a:t>
            </a:r>
            <a:r>
              <a:rPr lang="en-GB" sz="1800" dirty="0" err="1">
                <a:latin typeface="Open Sans Light" pitchFamily="2" charset="0"/>
                <a:ea typeface="Open Sans Light" pitchFamily="2" charset="0"/>
                <a:cs typeface="Open Sans Light" pitchFamily="2" charset="0"/>
              </a:rPr>
              <a:t>na</a:t>
            </a:r>
            <a:r>
              <a:rPr lang="en-GB" sz="1800" dirty="0">
                <a:latin typeface="Open Sans Light" pitchFamily="2" charset="0"/>
                <a:ea typeface="Open Sans Light" pitchFamily="2" charset="0"/>
                <a:cs typeface="Open Sans Light" pitchFamily="2" charset="0"/>
              </a:rPr>
              <a:t> </a:t>
            </a:r>
            <a:r>
              <a:rPr lang="en-GB" sz="1800" dirty="0" err="1">
                <a:latin typeface="Open Sans Light" pitchFamily="2" charset="0"/>
                <a:ea typeface="Open Sans Light" pitchFamily="2" charset="0"/>
                <a:cs typeface="Open Sans Light" pitchFamily="2" charset="0"/>
              </a:rPr>
              <a:t>Ministerstve</a:t>
            </a:r>
            <a:r>
              <a:rPr lang="en-GB" sz="1800" dirty="0">
                <a:latin typeface="Open Sans Light" pitchFamily="2" charset="0"/>
                <a:ea typeface="Open Sans Light" pitchFamily="2" charset="0"/>
                <a:cs typeface="Open Sans Light" pitchFamily="2" charset="0"/>
              </a:rPr>
              <a:t> </a:t>
            </a:r>
            <a:r>
              <a:rPr lang="en-GB" sz="1800" dirty="0" err="1">
                <a:latin typeface="Open Sans Light" pitchFamily="2" charset="0"/>
                <a:ea typeface="Open Sans Light" pitchFamily="2" charset="0"/>
                <a:cs typeface="Open Sans Light" pitchFamily="2" charset="0"/>
              </a:rPr>
              <a:t>rozvoja</a:t>
            </a:r>
            <a:r>
              <a:rPr lang="en-GB" sz="1800" dirty="0">
                <a:latin typeface="Open Sans Light" pitchFamily="2" charset="0"/>
                <a:ea typeface="Open Sans Light" pitchFamily="2" charset="0"/>
                <a:cs typeface="Open Sans Light" pitchFamily="2" charset="0"/>
              </a:rPr>
              <a:t>, </a:t>
            </a:r>
            <a:r>
              <a:rPr lang="en-GB" sz="1800" dirty="0" err="1">
                <a:latin typeface="Open Sans Light" pitchFamily="2" charset="0"/>
                <a:ea typeface="Open Sans Light" pitchFamily="2" charset="0"/>
                <a:cs typeface="Open Sans Light" pitchFamily="2" charset="0"/>
              </a:rPr>
              <a:t>verejných</a:t>
            </a:r>
            <a:r>
              <a:rPr lang="en-GB" sz="1800" dirty="0">
                <a:latin typeface="Open Sans Light" pitchFamily="2" charset="0"/>
                <a:ea typeface="Open Sans Light" pitchFamily="2" charset="0"/>
                <a:cs typeface="Open Sans Light" pitchFamily="2" charset="0"/>
              </a:rPr>
              <a:t> </a:t>
            </a:r>
            <a:r>
              <a:rPr lang="en-GB" sz="1800" dirty="0" err="1">
                <a:latin typeface="Open Sans Light" pitchFamily="2" charset="0"/>
                <a:ea typeface="Open Sans Light" pitchFamily="2" charset="0"/>
                <a:cs typeface="Open Sans Light" pitchFamily="2" charset="0"/>
              </a:rPr>
              <a:t>prác</a:t>
            </a:r>
            <a:r>
              <a:rPr lang="en-GB" sz="1800" dirty="0">
                <a:latin typeface="Open Sans Light" pitchFamily="2" charset="0"/>
                <a:ea typeface="Open Sans Light" pitchFamily="2" charset="0"/>
                <a:cs typeface="Open Sans Light" pitchFamily="2" charset="0"/>
              </a:rPr>
              <a:t> a </a:t>
            </a:r>
            <a:r>
              <a:rPr lang="en-GB" sz="1800" dirty="0" err="1">
                <a:latin typeface="Open Sans Light" pitchFamily="2" charset="0"/>
                <a:ea typeface="Open Sans Light" pitchFamily="2" charset="0"/>
                <a:cs typeface="Open Sans Light" pitchFamily="2" charset="0"/>
              </a:rPr>
              <a:t>správy</a:t>
            </a:r>
            <a:r>
              <a:rPr lang="en-GB" sz="1800" dirty="0">
                <a:latin typeface="Open Sans Light" pitchFamily="2" charset="0"/>
                <a:ea typeface="Open Sans Light" pitchFamily="2" charset="0"/>
                <a:cs typeface="Open Sans Light" pitchFamily="2" charset="0"/>
              </a:rPr>
              <a:t> </a:t>
            </a:r>
            <a:r>
              <a:rPr lang="en-GB" sz="1800" dirty="0" err="1">
                <a:latin typeface="Open Sans Light" pitchFamily="2" charset="0"/>
                <a:ea typeface="Open Sans Light" pitchFamily="2" charset="0"/>
                <a:cs typeface="Open Sans Light" pitchFamily="2" charset="0"/>
              </a:rPr>
              <a:t>Rumunska</a:t>
            </a:r>
            <a:r>
              <a:rPr lang="en-GB" sz="1800" dirty="0">
                <a:latin typeface="Open Sans Light" pitchFamily="2" charset="0"/>
                <a:ea typeface="Open Sans Light" pitchFamily="2" charset="0"/>
                <a:cs typeface="Open Sans Light" pitchFamily="2" charset="0"/>
              </a:rPr>
              <a:t> a </a:t>
            </a:r>
            <a:r>
              <a:rPr lang="en-GB" sz="1800" dirty="0" err="1">
                <a:latin typeface="Open Sans Light" pitchFamily="2" charset="0"/>
                <a:ea typeface="Open Sans Light" pitchFamily="2" charset="0"/>
                <a:cs typeface="Open Sans Light" pitchFamily="2" charset="0"/>
              </a:rPr>
              <a:t>na</a:t>
            </a:r>
            <a:r>
              <a:rPr lang="en-GB" sz="1800" dirty="0">
                <a:latin typeface="Open Sans Light" pitchFamily="2" charset="0"/>
                <a:ea typeface="Open Sans Light" pitchFamily="2" charset="0"/>
                <a:cs typeface="Open Sans Light" pitchFamily="2" charset="0"/>
              </a:rPr>
              <a:t> </a:t>
            </a:r>
            <a:r>
              <a:rPr lang="en-GB" sz="1800" dirty="0" err="1">
                <a:latin typeface="Open Sans Light" pitchFamily="2" charset="0"/>
                <a:ea typeface="Open Sans Light" pitchFamily="2" charset="0"/>
                <a:cs typeface="Open Sans Light" pitchFamily="2" charset="0"/>
              </a:rPr>
              <a:t>Ukrajine</a:t>
            </a:r>
            <a:r>
              <a:rPr lang="en-GB" sz="1800" dirty="0">
                <a:latin typeface="Open Sans Light" pitchFamily="2" charset="0"/>
                <a:ea typeface="Open Sans Light" pitchFamily="2" charset="0"/>
                <a:cs typeface="Open Sans Light" pitchFamily="2" charset="0"/>
              </a:rPr>
              <a:t> </a:t>
            </a:r>
            <a:r>
              <a:rPr lang="en-GB" sz="1800" dirty="0" err="1">
                <a:latin typeface="Open Sans Light" pitchFamily="2" charset="0"/>
                <a:ea typeface="Open Sans Light" pitchFamily="2" charset="0"/>
                <a:cs typeface="Open Sans Light" pitchFamily="2" charset="0"/>
              </a:rPr>
              <a:t>na</a:t>
            </a:r>
            <a:r>
              <a:rPr lang="en-GB" sz="1800" dirty="0">
                <a:latin typeface="Open Sans Light" pitchFamily="2" charset="0"/>
                <a:ea typeface="Open Sans Light" pitchFamily="2" charset="0"/>
                <a:cs typeface="Open Sans Light" pitchFamily="2" charset="0"/>
              </a:rPr>
              <a:t> </a:t>
            </a:r>
            <a:r>
              <a:rPr lang="en-GB" sz="1800" dirty="0" err="1">
                <a:latin typeface="Open Sans Light" pitchFamily="2" charset="0"/>
                <a:ea typeface="Open Sans Light" pitchFamily="2" charset="0"/>
                <a:cs typeface="Open Sans Light" pitchFamily="2" charset="0"/>
              </a:rPr>
              <a:t>Štátnej</a:t>
            </a:r>
            <a:r>
              <a:rPr lang="en-GB" sz="1800" dirty="0">
                <a:latin typeface="Open Sans Light" pitchFamily="2" charset="0"/>
                <a:ea typeface="Open Sans Light" pitchFamily="2" charset="0"/>
                <a:cs typeface="Open Sans Light" pitchFamily="2" charset="0"/>
              </a:rPr>
              <a:t> </a:t>
            </a:r>
            <a:r>
              <a:rPr lang="en-GB" sz="1800" dirty="0" err="1">
                <a:latin typeface="Open Sans Light" pitchFamily="2" charset="0"/>
                <a:ea typeface="Open Sans Light" pitchFamily="2" charset="0"/>
                <a:cs typeface="Open Sans Light" pitchFamily="2" charset="0"/>
              </a:rPr>
              <a:t>kontrolnej</a:t>
            </a:r>
            <a:r>
              <a:rPr lang="en-GB" sz="1800" dirty="0">
                <a:latin typeface="Open Sans Light" pitchFamily="2" charset="0"/>
                <a:ea typeface="Open Sans Light" pitchFamily="2" charset="0"/>
                <a:cs typeface="Open Sans Light" pitchFamily="2" charset="0"/>
              </a:rPr>
              <a:t> </a:t>
            </a:r>
            <a:r>
              <a:rPr lang="en-GB" sz="1800" dirty="0" err="1">
                <a:latin typeface="Open Sans Light" pitchFamily="2" charset="0"/>
                <a:ea typeface="Open Sans Light" pitchFamily="2" charset="0"/>
                <a:cs typeface="Open Sans Light" pitchFamily="2" charset="0"/>
              </a:rPr>
              <a:t>službe</a:t>
            </a:r>
            <a:r>
              <a:rPr lang="en-GB" sz="1800" dirty="0">
                <a:latin typeface="Open Sans Light" pitchFamily="2" charset="0"/>
                <a:ea typeface="Open Sans Light" pitchFamily="2" charset="0"/>
                <a:cs typeface="Open Sans Light" pitchFamily="2" charset="0"/>
              </a:rPr>
              <a:t>.</a:t>
            </a:r>
            <a:endParaRPr lang="x-none" sz="1800" dirty="0">
              <a:latin typeface="Open Sans Light" pitchFamily="2" charset="0"/>
              <a:ea typeface="Open Sans Light" pitchFamily="2" charset="0"/>
              <a:cs typeface="Open Sans Light" pitchFamily="2" charset="0"/>
            </a:endParaRPr>
          </a:p>
        </p:txBody>
      </p:sp>
      <p:sp>
        <p:nvSpPr>
          <p:cNvPr id="8" name="Slide Number Placeholder 7">
            <a:extLst>
              <a:ext uri="{FF2B5EF4-FFF2-40B4-BE49-F238E27FC236}">
                <a16:creationId xmlns="" xmlns:a16="http://schemas.microsoft.com/office/drawing/2014/main" id="{A5490C42-D944-4943-A5A7-4CE426B664EC}"/>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4591978-1342-554A-82AC-B12872A7F26C}" type="slidenum">
              <a:rPr kumimoji="0" lang="x-non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x-non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2280632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DFB33F3-A665-2A1D-134E-9E244997B417}"/>
              </a:ext>
            </a:extLst>
          </p:cNvPr>
          <p:cNvSpPr>
            <a:spLocks noGrp="1"/>
          </p:cNvSpPr>
          <p:nvPr>
            <p:ph type="title"/>
          </p:nvPr>
        </p:nvSpPr>
        <p:spPr/>
        <p:txBody>
          <a:bodyPr>
            <a:normAutofit/>
          </a:bodyPr>
          <a:lstStyle/>
          <a:p>
            <a:r>
              <a:rPr lang="hu-HU" sz="2200" b="1" dirty="0">
                <a:solidFill>
                  <a:schemeClr val="accent1">
                    <a:lumMod val="75000"/>
                  </a:schemeClr>
                </a:solidFill>
                <a:latin typeface="Open Sans ExtraBold" pitchFamily="2" charset="0"/>
                <a:ea typeface="Open Sans ExtraBold" pitchFamily="2" charset="0"/>
                <a:cs typeface="Open Sans ExtraBold" pitchFamily="2" charset="0"/>
              </a:rPr>
              <a:t>OPRÁVNENOSŤ</a:t>
            </a:r>
            <a:br>
              <a:rPr lang="hu-HU" sz="2200" b="1" dirty="0">
                <a:solidFill>
                  <a:schemeClr val="accent1">
                    <a:lumMod val="75000"/>
                  </a:schemeClr>
                </a:solidFill>
                <a:latin typeface="Open Sans ExtraBold" pitchFamily="2" charset="0"/>
                <a:ea typeface="Open Sans ExtraBold" pitchFamily="2" charset="0"/>
                <a:cs typeface="Open Sans ExtraBold" pitchFamily="2" charset="0"/>
              </a:rPr>
            </a:br>
            <a:r>
              <a:rPr lang="hu-HU" sz="2200" b="1" dirty="0" err="1">
                <a:latin typeface="Open Sans ExtraBold" pitchFamily="2" charset="0"/>
                <a:ea typeface="Open Sans ExtraBold" pitchFamily="2" charset="0"/>
                <a:cs typeface="Open Sans ExtraBold" pitchFamily="2" charset="0"/>
              </a:rPr>
              <a:t>Rozpočtová</a:t>
            </a:r>
            <a:r>
              <a:rPr lang="en-US" sz="2200" b="1" dirty="0">
                <a:latin typeface="Open Sans ExtraBold" pitchFamily="2" charset="0"/>
                <a:ea typeface="Open Sans ExtraBold" pitchFamily="2" charset="0"/>
                <a:cs typeface="Open Sans ExtraBold" pitchFamily="2" charset="0"/>
              </a:rPr>
              <a:t> </a:t>
            </a:r>
            <a:r>
              <a:rPr lang="hu-HU" sz="2200" b="1" dirty="0">
                <a:latin typeface="Open Sans ExtraBold" pitchFamily="2" charset="0"/>
                <a:ea typeface="Open Sans ExtraBold" pitchFamily="2" charset="0"/>
                <a:cs typeface="Open Sans ExtraBold" pitchFamily="2" charset="0"/>
              </a:rPr>
              <a:t>K</a:t>
            </a:r>
            <a:r>
              <a:rPr lang="en-US" sz="2200" b="1" dirty="0" err="1">
                <a:latin typeface="Open Sans ExtraBold" pitchFamily="2" charset="0"/>
                <a:ea typeface="Open Sans ExtraBold" pitchFamily="2" charset="0"/>
                <a:cs typeface="Open Sans ExtraBold" pitchFamily="2" charset="0"/>
              </a:rPr>
              <a:t>ateg</a:t>
            </a:r>
            <a:r>
              <a:rPr lang="hu-HU" sz="2200" b="1" dirty="0">
                <a:latin typeface="Open Sans ExtraBold" pitchFamily="2" charset="0"/>
                <a:ea typeface="Open Sans ExtraBold" pitchFamily="2" charset="0"/>
                <a:cs typeface="Open Sans ExtraBold" pitchFamily="2" charset="0"/>
              </a:rPr>
              <a:t>ó</a:t>
            </a:r>
            <a:r>
              <a:rPr lang="en-US" sz="2200" b="1" dirty="0">
                <a:latin typeface="Open Sans ExtraBold" pitchFamily="2" charset="0"/>
                <a:ea typeface="Open Sans ExtraBold" pitchFamily="2" charset="0"/>
                <a:cs typeface="Open Sans ExtraBold" pitchFamily="2" charset="0"/>
              </a:rPr>
              <a:t>r</a:t>
            </a:r>
            <a:r>
              <a:rPr lang="hu-HU" sz="2200" b="1" dirty="0" err="1">
                <a:latin typeface="Open Sans ExtraBold" pitchFamily="2" charset="0"/>
                <a:ea typeface="Open Sans ExtraBold" pitchFamily="2" charset="0"/>
                <a:cs typeface="Open Sans ExtraBold" pitchFamily="2" charset="0"/>
              </a:rPr>
              <a:t>ia</a:t>
            </a:r>
            <a:r>
              <a:rPr lang="en-US" sz="2200" b="1" dirty="0">
                <a:latin typeface="Open Sans ExtraBold" pitchFamily="2" charset="0"/>
                <a:ea typeface="Open Sans ExtraBold" pitchFamily="2" charset="0"/>
                <a:cs typeface="Open Sans ExtraBold" pitchFamily="2" charset="0"/>
              </a:rPr>
              <a:t> A</a:t>
            </a:r>
            <a:r>
              <a:rPr lang="hu-HU" sz="2200" b="1" dirty="0">
                <a:latin typeface="Open Sans ExtraBold" pitchFamily="2" charset="0"/>
                <a:ea typeface="Open Sans ExtraBold" pitchFamily="2" charset="0"/>
                <a:cs typeface="Open Sans ExtraBold" pitchFamily="2" charset="0"/>
              </a:rPr>
              <a:t> </a:t>
            </a:r>
            <a:endParaRPr lang="x-none" sz="2200" b="1" dirty="0">
              <a:latin typeface="Open Sans ExtraBold" pitchFamily="2" charset="0"/>
              <a:ea typeface="Open Sans ExtraBold" pitchFamily="2" charset="0"/>
              <a:cs typeface="Open Sans ExtraBold" pitchFamily="2" charset="0"/>
            </a:endParaRPr>
          </a:p>
        </p:txBody>
      </p:sp>
      <p:sp>
        <p:nvSpPr>
          <p:cNvPr id="3" name="Content Placeholder 2">
            <a:extLst>
              <a:ext uri="{FF2B5EF4-FFF2-40B4-BE49-F238E27FC236}">
                <a16:creationId xmlns="" xmlns:a16="http://schemas.microsoft.com/office/drawing/2014/main" id="{DDD77D7A-34EE-52FF-BCC6-BC5BC0952499}"/>
              </a:ext>
            </a:extLst>
          </p:cNvPr>
          <p:cNvSpPr>
            <a:spLocks noGrp="1"/>
          </p:cNvSpPr>
          <p:nvPr>
            <p:ph idx="1"/>
          </p:nvPr>
        </p:nvSpPr>
        <p:spPr>
          <a:xfrm>
            <a:off x="628650" y="1825624"/>
            <a:ext cx="7886700" cy="4239273"/>
          </a:xfrm>
        </p:spPr>
        <p:txBody>
          <a:bodyPr>
            <a:noAutofit/>
          </a:bodyPr>
          <a:lstStyle/>
          <a:p>
            <a:pPr marL="342900" indent="-342900" algn="just">
              <a:spcBef>
                <a:spcPts val="1200"/>
              </a:spcBef>
              <a:buClr>
                <a:schemeClr val="accent1">
                  <a:lumMod val="75000"/>
                </a:schemeClr>
              </a:buClr>
              <a:buFont typeface="+mj-lt"/>
              <a:buAutoNum type="arabicPeriod" startAt="6"/>
            </a:pPr>
            <a:r>
              <a:rPr lang="hu-HU" sz="1700" b="1" dirty="0">
                <a:latin typeface="Open Sans Light"/>
              </a:rPr>
              <a:t>Office and administrative costs as SCO</a:t>
            </a:r>
            <a:endParaRPr lang="en-GB" sz="1700" b="1" dirty="0">
              <a:latin typeface="Open Sans Light"/>
            </a:endParaRPr>
          </a:p>
          <a:p>
            <a:pPr marL="0" indent="0" algn="just">
              <a:buNone/>
            </a:pPr>
            <a:r>
              <a:rPr lang="hu-HU" sz="1700" dirty="0">
                <a:latin typeface="Open Sans Light"/>
              </a:rPr>
              <a:t>Limited to</a:t>
            </a:r>
            <a:r>
              <a:rPr lang="en-GB" sz="1700" dirty="0">
                <a:latin typeface="Open Sans Light"/>
              </a:rPr>
              <a:t>:</a:t>
            </a:r>
            <a:endParaRPr lang="en-US" sz="1700" dirty="0">
              <a:latin typeface="Open Sans Light"/>
            </a:endParaRPr>
          </a:p>
          <a:p>
            <a:pPr algn="just">
              <a:spcBef>
                <a:spcPts val="600"/>
              </a:spcBef>
              <a:buClr>
                <a:schemeClr val="accent1">
                  <a:lumMod val="75000"/>
                </a:schemeClr>
              </a:buClr>
            </a:pPr>
            <a:r>
              <a:rPr lang="en-GB" sz="1700" dirty="0">
                <a:latin typeface="Open Sans Light"/>
              </a:rPr>
              <a:t>Accounting;</a:t>
            </a:r>
            <a:endParaRPr lang="hu-HU" sz="1700" dirty="0">
              <a:latin typeface="Open Sans Light"/>
            </a:endParaRPr>
          </a:p>
          <a:p>
            <a:pPr algn="just">
              <a:spcBef>
                <a:spcPts val="600"/>
              </a:spcBef>
              <a:buClr>
                <a:schemeClr val="accent1">
                  <a:lumMod val="75000"/>
                </a:schemeClr>
              </a:buClr>
            </a:pPr>
            <a:r>
              <a:rPr lang="en-GB" sz="1700" dirty="0">
                <a:latin typeface="Open Sans Light"/>
              </a:rPr>
              <a:t>Archives;</a:t>
            </a:r>
            <a:endParaRPr lang="hu-HU" sz="1700" dirty="0">
              <a:latin typeface="Open Sans Light"/>
            </a:endParaRPr>
          </a:p>
          <a:p>
            <a:pPr algn="just">
              <a:spcBef>
                <a:spcPts val="600"/>
              </a:spcBef>
              <a:buClr>
                <a:schemeClr val="accent1">
                  <a:lumMod val="75000"/>
                </a:schemeClr>
              </a:buClr>
            </a:pPr>
            <a:r>
              <a:rPr lang="en-GB" sz="1700" dirty="0">
                <a:latin typeface="Open Sans Light"/>
              </a:rPr>
              <a:t>Maintenance, cleaning and repairs;</a:t>
            </a:r>
            <a:endParaRPr lang="hu-HU" sz="1700" dirty="0">
              <a:latin typeface="Open Sans Light"/>
            </a:endParaRPr>
          </a:p>
          <a:p>
            <a:pPr algn="just">
              <a:spcBef>
                <a:spcPts val="600"/>
              </a:spcBef>
              <a:buClr>
                <a:schemeClr val="accent1">
                  <a:lumMod val="75000"/>
                </a:schemeClr>
              </a:buClr>
            </a:pPr>
            <a:r>
              <a:rPr lang="en-GB" sz="1700" dirty="0">
                <a:latin typeface="Open Sans Light"/>
              </a:rPr>
              <a:t>Security;</a:t>
            </a:r>
            <a:endParaRPr lang="hu-HU" sz="1700" dirty="0">
              <a:latin typeface="Open Sans Light"/>
            </a:endParaRPr>
          </a:p>
          <a:p>
            <a:pPr algn="just">
              <a:spcBef>
                <a:spcPts val="600"/>
              </a:spcBef>
              <a:buClr>
                <a:schemeClr val="accent1">
                  <a:lumMod val="75000"/>
                </a:schemeClr>
              </a:buClr>
            </a:pPr>
            <a:r>
              <a:rPr lang="en-GB" sz="1700" dirty="0">
                <a:latin typeface="Open Sans Light"/>
              </a:rPr>
              <a:t>IT systems (operating/administrative IT services of general nature, linked to the implementation of the project);</a:t>
            </a:r>
            <a:endParaRPr lang="hu-HU" sz="1700" dirty="0">
              <a:latin typeface="Open Sans Light"/>
            </a:endParaRPr>
          </a:p>
          <a:p>
            <a:pPr algn="just">
              <a:spcBef>
                <a:spcPts val="600"/>
              </a:spcBef>
              <a:buClr>
                <a:schemeClr val="accent1">
                  <a:lumMod val="75000"/>
                </a:schemeClr>
              </a:buClr>
            </a:pPr>
            <a:r>
              <a:rPr lang="en-GB" sz="1700" dirty="0">
                <a:latin typeface="Open Sans Light"/>
              </a:rPr>
              <a:t>Communication (e.g. telephone, fax, internet, postal services, business cards);</a:t>
            </a:r>
            <a:endParaRPr lang="hu-HU" sz="1700" dirty="0">
              <a:latin typeface="Open Sans Light"/>
            </a:endParaRPr>
          </a:p>
          <a:p>
            <a:pPr algn="just">
              <a:spcBef>
                <a:spcPts val="600"/>
              </a:spcBef>
              <a:buClr>
                <a:schemeClr val="accent1">
                  <a:lumMod val="75000"/>
                </a:schemeClr>
              </a:buClr>
            </a:pPr>
            <a:r>
              <a:rPr lang="en-GB" sz="1700" dirty="0">
                <a:latin typeface="Open Sans Light"/>
              </a:rPr>
              <a:t>Costs of opening and administering of the separate project bank account</a:t>
            </a:r>
            <a:r>
              <a:rPr lang="hu-HU" sz="1700" dirty="0">
                <a:latin typeface="Open Sans Light"/>
              </a:rPr>
              <a:t>;</a:t>
            </a:r>
          </a:p>
          <a:p>
            <a:pPr algn="just">
              <a:spcBef>
                <a:spcPts val="600"/>
              </a:spcBef>
              <a:buClr>
                <a:schemeClr val="accent1">
                  <a:lumMod val="75000"/>
                </a:schemeClr>
              </a:buClr>
            </a:pPr>
            <a:r>
              <a:rPr lang="en-GB" sz="1700" dirty="0">
                <a:latin typeface="Open Sans Light"/>
              </a:rPr>
              <a:t>Charges for transnational financial transactions</a:t>
            </a:r>
            <a:endParaRPr lang="hu-HU" sz="1700" dirty="0"/>
          </a:p>
          <a:p>
            <a:pPr marL="0" lvl="0" indent="0" algn="just">
              <a:buNone/>
            </a:pPr>
            <a:endParaRPr lang="en-US" sz="1700" dirty="0">
              <a:latin typeface="Open Sans Light"/>
            </a:endParaRPr>
          </a:p>
          <a:p>
            <a:pPr marL="0" indent="0" algn="just">
              <a:buNone/>
            </a:pPr>
            <a:r>
              <a:rPr lang="en-GB" sz="1700" dirty="0">
                <a:latin typeface="Open Sans Light"/>
              </a:rPr>
              <a:t>The above list is exhaustive.</a:t>
            </a:r>
            <a:endParaRPr lang="en-US" sz="1700" dirty="0">
              <a:latin typeface="Open Sans Light"/>
            </a:endParaRPr>
          </a:p>
          <a:p>
            <a:pPr algn="just">
              <a:spcBef>
                <a:spcPts val="600"/>
              </a:spcBef>
              <a:buClr>
                <a:schemeClr val="accent1">
                  <a:lumMod val="75000"/>
                </a:schemeClr>
              </a:buClr>
            </a:pPr>
            <a:endParaRPr lang="hu-HU" sz="1600" dirty="0">
              <a:latin typeface="Open Sans Light"/>
            </a:endParaRPr>
          </a:p>
        </p:txBody>
      </p:sp>
      <p:sp>
        <p:nvSpPr>
          <p:cNvPr id="8" name="Slide Number Placeholder 7">
            <a:extLst>
              <a:ext uri="{FF2B5EF4-FFF2-40B4-BE49-F238E27FC236}">
                <a16:creationId xmlns="" xmlns:a16="http://schemas.microsoft.com/office/drawing/2014/main" id="{A5490C42-D944-4943-A5A7-4CE426B664EC}"/>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4591978-1342-554A-82AC-B12872A7F26C}" type="slidenum">
              <a:rPr kumimoji="0" lang="x-non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50</a:t>
            </a:fld>
            <a:endParaRPr kumimoji="0" lang="x-none"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8238975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DFB33F3-A665-2A1D-134E-9E244997B417}"/>
              </a:ext>
            </a:extLst>
          </p:cNvPr>
          <p:cNvSpPr>
            <a:spLocks noGrp="1"/>
          </p:cNvSpPr>
          <p:nvPr>
            <p:ph type="title"/>
          </p:nvPr>
        </p:nvSpPr>
        <p:spPr>
          <a:xfrm>
            <a:off x="628650" y="365126"/>
            <a:ext cx="7886700" cy="866515"/>
          </a:xfrm>
        </p:spPr>
        <p:txBody>
          <a:bodyPr>
            <a:normAutofit/>
          </a:bodyPr>
          <a:lstStyle/>
          <a:p>
            <a:r>
              <a:rPr lang="hu-HU" sz="2200" b="1" dirty="0">
                <a:solidFill>
                  <a:schemeClr val="accent1">
                    <a:lumMod val="75000"/>
                  </a:schemeClr>
                </a:solidFill>
                <a:latin typeface="Open Sans ExtraBold" pitchFamily="2" charset="0"/>
                <a:ea typeface="Open Sans ExtraBold" pitchFamily="2" charset="0"/>
                <a:cs typeface="Open Sans ExtraBold" pitchFamily="2" charset="0"/>
              </a:rPr>
              <a:t>OPRÁVNENOSŤ</a:t>
            </a:r>
            <a:br>
              <a:rPr lang="hu-HU" sz="2200" b="1" dirty="0">
                <a:solidFill>
                  <a:schemeClr val="accent1">
                    <a:lumMod val="75000"/>
                  </a:schemeClr>
                </a:solidFill>
                <a:latin typeface="Open Sans ExtraBold" pitchFamily="2" charset="0"/>
                <a:ea typeface="Open Sans ExtraBold" pitchFamily="2" charset="0"/>
                <a:cs typeface="Open Sans ExtraBold" pitchFamily="2" charset="0"/>
              </a:rPr>
            </a:br>
            <a:r>
              <a:rPr lang="hu-HU" sz="2200" b="1" dirty="0" err="1">
                <a:latin typeface="Open Sans ExtraBold" pitchFamily="2" charset="0"/>
                <a:ea typeface="Open Sans ExtraBold" pitchFamily="2" charset="0"/>
                <a:cs typeface="Open Sans ExtraBold" pitchFamily="2" charset="0"/>
              </a:rPr>
              <a:t>Rozpočtová</a:t>
            </a:r>
            <a:r>
              <a:rPr lang="en-US" sz="2200" b="1" dirty="0">
                <a:latin typeface="Open Sans ExtraBold" pitchFamily="2" charset="0"/>
                <a:ea typeface="Open Sans ExtraBold" pitchFamily="2" charset="0"/>
                <a:cs typeface="Open Sans ExtraBold" pitchFamily="2" charset="0"/>
              </a:rPr>
              <a:t> </a:t>
            </a:r>
            <a:r>
              <a:rPr lang="hu-HU" sz="2200" b="1" dirty="0">
                <a:latin typeface="Open Sans ExtraBold" pitchFamily="2" charset="0"/>
                <a:ea typeface="Open Sans ExtraBold" pitchFamily="2" charset="0"/>
                <a:cs typeface="Open Sans ExtraBold" pitchFamily="2" charset="0"/>
              </a:rPr>
              <a:t>K</a:t>
            </a:r>
            <a:r>
              <a:rPr lang="en-US" sz="2200" b="1" dirty="0" err="1">
                <a:latin typeface="Open Sans ExtraBold" pitchFamily="2" charset="0"/>
                <a:ea typeface="Open Sans ExtraBold" pitchFamily="2" charset="0"/>
                <a:cs typeface="Open Sans ExtraBold" pitchFamily="2" charset="0"/>
              </a:rPr>
              <a:t>ateg</a:t>
            </a:r>
            <a:r>
              <a:rPr lang="hu-HU" sz="2200" b="1" dirty="0">
                <a:latin typeface="Open Sans ExtraBold" pitchFamily="2" charset="0"/>
                <a:ea typeface="Open Sans ExtraBold" pitchFamily="2" charset="0"/>
                <a:cs typeface="Open Sans ExtraBold" pitchFamily="2" charset="0"/>
              </a:rPr>
              <a:t>ó</a:t>
            </a:r>
            <a:r>
              <a:rPr lang="en-US" sz="2200" b="1" dirty="0">
                <a:latin typeface="Open Sans ExtraBold" pitchFamily="2" charset="0"/>
                <a:ea typeface="Open Sans ExtraBold" pitchFamily="2" charset="0"/>
                <a:cs typeface="Open Sans ExtraBold" pitchFamily="2" charset="0"/>
              </a:rPr>
              <a:t>r</a:t>
            </a:r>
            <a:r>
              <a:rPr lang="hu-HU" sz="2200" b="1" dirty="0" err="1">
                <a:latin typeface="Open Sans ExtraBold" pitchFamily="2" charset="0"/>
                <a:ea typeface="Open Sans ExtraBold" pitchFamily="2" charset="0"/>
                <a:cs typeface="Open Sans ExtraBold" pitchFamily="2" charset="0"/>
              </a:rPr>
              <a:t>ia</a:t>
            </a:r>
            <a:r>
              <a:rPr lang="en-US" sz="2200" b="1" dirty="0">
                <a:latin typeface="Open Sans ExtraBold" pitchFamily="2" charset="0"/>
                <a:ea typeface="Open Sans ExtraBold" pitchFamily="2" charset="0"/>
                <a:cs typeface="Open Sans ExtraBold" pitchFamily="2" charset="0"/>
              </a:rPr>
              <a:t> </a:t>
            </a:r>
            <a:r>
              <a:rPr lang="hu-HU" sz="2200" b="1" dirty="0" smtClean="0">
                <a:latin typeface="Open Sans ExtraBold" pitchFamily="2" charset="0"/>
                <a:ea typeface="Open Sans ExtraBold" pitchFamily="2" charset="0"/>
                <a:cs typeface="Open Sans ExtraBold" pitchFamily="2" charset="0"/>
              </a:rPr>
              <a:t>B </a:t>
            </a:r>
            <a:endParaRPr lang="x-none" sz="2200" b="1" dirty="0">
              <a:latin typeface="Open Sans ExtraBold" pitchFamily="2" charset="0"/>
              <a:ea typeface="Open Sans ExtraBold" pitchFamily="2" charset="0"/>
              <a:cs typeface="Open Sans ExtraBold" pitchFamily="2" charset="0"/>
            </a:endParaRPr>
          </a:p>
        </p:txBody>
      </p:sp>
      <p:sp>
        <p:nvSpPr>
          <p:cNvPr id="3" name="Content Placeholder 2">
            <a:extLst>
              <a:ext uri="{FF2B5EF4-FFF2-40B4-BE49-F238E27FC236}">
                <a16:creationId xmlns="" xmlns:a16="http://schemas.microsoft.com/office/drawing/2014/main" id="{DDD77D7A-34EE-52FF-BCC6-BC5BC0952499}"/>
              </a:ext>
            </a:extLst>
          </p:cNvPr>
          <p:cNvSpPr>
            <a:spLocks noGrp="1"/>
          </p:cNvSpPr>
          <p:nvPr>
            <p:ph idx="1"/>
          </p:nvPr>
        </p:nvSpPr>
        <p:spPr>
          <a:xfrm>
            <a:off x="628650" y="1825624"/>
            <a:ext cx="8020828" cy="4164629"/>
          </a:xfrm>
        </p:spPr>
        <p:txBody>
          <a:bodyPr>
            <a:normAutofit fontScale="47500" lnSpcReduction="20000"/>
          </a:bodyPr>
          <a:lstStyle/>
          <a:p>
            <a:pPr marL="0" indent="0" algn="just">
              <a:spcBef>
                <a:spcPts val="600"/>
              </a:spcBef>
              <a:buNone/>
            </a:pPr>
            <a:r>
              <a:rPr lang="hu-HU" sz="3200" b="1" dirty="0">
                <a:latin typeface="Open Sans Light" pitchFamily="2" charset="0"/>
              </a:rPr>
              <a:t>SSP </a:t>
            </a:r>
            <a:r>
              <a:rPr lang="en-US" sz="3200" b="1" dirty="0">
                <a:latin typeface="Open Sans Light"/>
              </a:rPr>
              <a:t>implementing staff driven activities</a:t>
            </a:r>
            <a:r>
              <a:rPr lang="hu-HU" sz="3200" b="1" dirty="0">
                <a:latin typeface="Open Sans Light"/>
              </a:rPr>
              <a:t> and relevant RSPs without infra</a:t>
            </a:r>
            <a:endParaRPr lang="en-US" sz="3200" b="1" dirty="0">
              <a:latin typeface="Open Sans Light"/>
            </a:endParaRPr>
          </a:p>
          <a:p>
            <a:pPr marL="0" indent="0" algn="just">
              <a:spcBef>
                <a:spcPts val="600"/>
              </a:spcBef>
              <a:buNone/>
            </a:pPr>
            <a:endParaRPr lang="en-GB" sz="3200" b="1" dirty="0">
              <a:latin typeface="Open Sans Light"/>
              <a:ea typeface="Open Sans Light" pitchFamily="2" charset="0"/>
              <a:cs typeface="Open Sans Light" pitchFamily="2" charset="0"/>
            </a:endParaRPr>
          </a:p>
          <a:p>
            <a:pPr algn="just">
              <a:spcBef>
                <a:spcPts val="600"/>
              </a:spcBef>
              <a:buClr>
                <a:schemeClr val="accent1">
                  <a:lumMod val="75000"/>
                </a:schemeClr>
              </a:buClr>
            </a:pPr>
            <a:r>
              <a:rPr lang="en-US" sz="3200" b="1" u="sng" dirty="0">
                <a:latin typeface="Open Sans Light"/>
              </a:rPr>
              <a:t>Real cost</a:t>
            </a:r>
            <a:r>
              <a:rPr lang="hu-HU" sz="3200" b="1" u="sng" dirty="0">
                <a:latin typeface="Open Sans Light"/>
              </a:rPr>
              <a:t>;</a:t>
            </a:r>
          </a:p>
          <a:p>
            <a:pPr algn="just">
              <a:spcBef>
                <a:spcPts val="600"/>
              </a:spcBef>
              <a:buClr>
                <a:schemeClr val="accent1">
                  <a:lumMod val="75000"/>
                </a:schemeClr>
              </a:buClr>
            </a:pPr>
            <a:r>
              <a:rPr lang="en-GB" sz="3200" dirty="0">
                <a:latin typeface="Open Sans Light"/>
              </a:rPr>
              <a:t>All the rest </a:t>
            </a:r>
            <a:r>
              <a:rPr lang="hu-HU" sz="3200" dirty="0">
                <a:latin typeface="Open Sans Light"/>
              </a:rPr>
              <a:t>of </a:t>
            </a:r>
            <a:r>
              <a:rPr lang="en-GB" sz="3200" dirty="0">
                <a:latin typeface="Open Sans Light"/>
              </a:rPr>
              <a:t>cost categories </a:t>
            </a:r>
            <a:r>
              <a:rPr lang="hu-HU" sz="3200" dirty="0">
                <a:latin typeface="Open Sans Light"/>
              </a:rPr>
              <a:t>are</a:t>
            </a:r>
            <a:r>
              <a:rPr lang="en-GB" sz="3200" dirty="0">
                <a:latin typeface="Open Sans Light"/>
              </a:rPr>
              <a:t> 40% flat rate from Staff costs</a:t>
            </a:r>
            <a:r>
              <a:rPr lang="hu-HU" sz="3200" dirty="0">
                <a:latin typeface="Open Sans Light"/>
              </a:rPr>
              <a:t>;</a:t>
            </a:r>
            <a:endParaRPr lang="en-GB" sz="3200" dirty="0">
              <a:latin typeface="Open Sans Light"/>
            </a:endParaRPr>
          </a:p>
          <a:p>
            <a:pPr algn="just">
              <a:spcBef>
                <a:spcPts val="600"/>
              </a:spcBef>
              <a:buClr>
                <a:schemeClr val="accent1">
                  <a:lumMod val="75000"/>
                </a:schemeClr>
              </a:buClr>
            </a:pPr>
            <a:r>
              <a:rPr lang="en-GB" sz="3200" dirty="0">
                <a:latin typeface="Open Sans Light"/>
              </a:rPr>
              <a:t>gross employment costs of staff employed by PPs</a:t>
            </a:r>
            <a:r>
              <a:rPr lang="hu-HU" sz="3200" dirty="0">
                <a:latin typeface="Open Sans Light"/>
              </a:rPr>
              <a:t>.</a:t>
            </a:r>
            <a:endParaRPr lang="en-GB" sz="3200" dirty="0">
              <a:latin typeface="Open Sans Light"/>
            </a:endParaRPr>
          </a:p>
          <a:p>
            <a:pPr marL="0" indent="0" algn="just">
              <a:spcBef>
                <a:spcPts val="1200"/>
              </a:spcBef>
              <a:buClr>
                <a:schemeClr val="accent1">
                  <a:lumMod val="75000"/>
                </a:schemeClr>
              </a:buClr>
              <a:buNone/>
            </a:pPr>
            <a:r>
              <a:rPr lang="en-GB" sz="3200" dirty="0">
                <a:latin typeface="Open Sans Light"/>
              </a:rPr>
              <a:t>Expenditure is limited to:</a:t>
            </a:r>
          </a:p>
          <a:p>
            <a:pPr algn="just">
              <a:spcBef>
                <a:spcPts val="600"/>
              </a:spcBef>
              <a:buClr>
                <a:schemeClr val="accent1">
                  <a:lumMod val="75000"/>
                </a:schemeClr>
              </a:buClr>
            </a:pPr>
            <a:r>
              <a:rPr lang="en-GB" sz="3200" dirty="0" err="1">
                <a:latin typeface="Open Sans Light"/>
              </a:rPr>
              <a:t>Salar</a:t>
            </a:r>
            <a:r>
              <a:rPr lang="hu-HU" sz="3200" dirty="0">
                <a:latin typeface="Open Sans Light"/>
              </a:rPr>
              <a:t>ies;</a:t>
            </a:r>
            <a:endParaRPr lang="en-GB" sz="3200" dirty="0">
              <a:latin typeface="Open Sans Light"/>
            </a:endParaRPr>
          </a:p>
          <a:p>
            <a:pPr algn="just">
              <a:spcBef>
                <a:spcPts val="600"/>
              </a:spcBef>
              <a:buClr>
                <a:schemeClr val="accent1">
                  <a:lumMod val="75000"/>
                </a:schemeClr>
              </a:buClr>
            </a:pPr>
            <a:r>
              <a:rPr lang="en-GB" sz="3200" dirty="0">
                <a:latin typeface="Open Sans Light"/>
              </a:rPr>
              <a:t>employment taxes and social security including pensions</a:t>
            </a:r>
            <a:r>
              <a:rPr lang="hu-HU" sz="3200" dirty="0">
                <a:latin typeface="Open Sans Light"/>
              </a:rPr>
              <a:t>;</a:t>
            </a:r>
            <a:endParaRPr lang="en-GB" sz="3200" dirty="0">
              <a:latin typeface="Open Sans Light"/>
            </a:endParaRPr>
          </a:p>
          <a:p>
            <a:pPr marL="0" indent="0" algn="just">
              <a:spcBef>
                <a:spcPts val="1200"/>
              </a:spcBef>
              <a:buClr>
                <a:schemeClr val="accent1">
                  <a:lumMod val="75000"/>
                </a:schemeClr>
              </a:buClr>
              <a:buNone/>
            </a:pPr>
            <a:r>
              <a:rPr lang="en-GB" sz="3200" b="1" dirty="0">
                <a:latin typeface="Open Sans Light"/>
              </a:rPr>
              <a:t>Full-time </a:t>
            </a:r>
            <a:r>
              <a:rPr lang="hu-HU" sz="3200" b="1" dirty="0">
                <a:latin typeface="Open Sans Light"/>
              </a:rPr>
              <a:t>on</a:t>
            </a:r>
            <a:r>
              <a:rPr lang="en-GB" sz="3200" b="1" dirty="0">
                <a:latin typeface="Open Sans Light"/>
              </a:rPr>
              <a:t> the project </a:t>
            </a:r>
            <a:r>
              <a:rPr lang="en-GB" sz="3200" dirty="0">
                <a:latin typeface="Open Sans Light"/>
              </a:rPr>
              <a:t>– 100% of working time</a:t>
            </a:r>
            <a:r>
              <a:rPr lang="hu-HU" sz="3200" dirty="0">
                <a:latin typeface="Open Sans Light"/>
              </a:rPr>
              <a:t>;</a:t>
            </a:r>
            <a:endParaRPr lang="en-GB" sz="3200" dirty="0">
              <a:latin typeface="Open Sans Light"/>
            </a:endParaRPr>
          </a:p>
          <a:p>
            <a:pPr marL="0" indent="0" algn="just">
              <a:spcBef>
                <a:spcPts val="600"/>
              </a:spcBef>
              <a:buClr>
                <a:schemeClr val="accent1">
                  <a:lumMod val="75000"/>
                </a:schemeClr>
              </a:buClr>
              <a:buNone/>
            </a:pPr>
            <a:r>
              <a:rPr lang="en-GB" sz="3200" b="1" dirty="0">
                <a:latin typeface="Open Sans Light"/>
              </a:rPr>
              <a:t>Part-time with a fixed percentage of time per month </a:t>
            </a:r>
            <a:r>
              <a:rPr lang="en-GB" sz="3200" dirty="0">
                <a:latin typeface="Open Sans Light"/>
              </a:rPr>
              <a:t>– defined </a:t>
            </a:r>
            <a:r>
              <a:rPr lang="hu-HU" sz="3200" dirty="0"/>
              <a:t>as </a:t>
            </a:r>
            <a:r>
              <a:rPr lang="en-GB" sz="3200" dirty="0">
                <a:latin typeface="Open Sans Light"/>
              </a:rPr>
              <a:t>% in AF. If work in several projects, clear % split in between these projects. </a:t>
            </a:r>
            <a:endParaRPr lang="hu-HU" sz="3200" dirty="0"/>
          </a:p>
          <a:p>
            <a:pPr marL="0" indent="0" algn="just">
              <a:buNone/>
            </a:pPr>
            <a:r>
              <a:rPr lang="hu-HU" sz="3200" dirty="0"/>
              <a:t>G</a:t>
            </a:r>
            <a:r>
              <a:rPr lang="en-GB" sz="3200" dirty="0" err="1">
                <a:latin typeface="Open Sans Light"/>
              </a:rPr>
              <a:t>eneral</a:t>
            </a:r>
            <a:r>
              <a:rPr lang="en-GB" sz="3200" dirty="0">
                <a:latin typeface="Open Sans Light"/>
              </a:rPr>
              <a:t> requirements apply to </a:t>
            </a:r>
            <a:r>
              <a:rPr lang="hu-HU" sz="3200" b="1" dirty="0">
                <a:latin typeface="Open Sans Light"/>
              </a:rPr>
              <a:t>Real </a:t>
            </a:r>
            <a:r>
              <a:rPr lang="en-GB" sz="3200" b="1" dirty="0">
                <a:latin typeface="Open Sans Light"/>
              </a:rPr>
              <a:t>staff costs</a:t>
            </a:r>
            <a:r>
              <a:rPr lang="hu-HU" sz="3200" b="1" dirty="0"/>
              <a:t>: </a:t>
            </a:r>
          </a:p>
          <a:p>
            <a:pPr algn="just">
              <a:spcBef>
                <a:spcPts val="600"/>
              </a:spcBef>
              <a:buClr>
                <a:schemeClr val="accent1">
                  <a:lumMod val="75000"/>
                </a:schemeClr>
              </a:buClr>
            </a:pPr>
            <a:r>
              <a:rPr lang="en-GB" sz="3200" dirty="0">
                <a:latin typeface="Open Sans Light"/>
              </a:rPr>
              <a:t>Salaries</a:t>
            </a:r>
            <a:r>
              <a:rPr lang="hu-HU" sz="3200" dirty="0">
                <a:latin typeface="Open Sans Light"/>
              </a:rPr>
              <a:t> and </a:t>
            </a:r>
            <a:r>
              <a:rPr lang="en-GB" sz="3200" dirty="0">
                <a:latin typeface="Open Sans Light"/>
              </a:rPr>
              <a:t>other payments are </a:t>
            </a:r>
            <a:r>
              <a:rPr lang="en-GB" sz="3200" b="1" dirty="0">
                <a:latin typeface="Open Sans Light"/>
              </a:rPr>
              <a:t>eligible </a:t>
            </a:r>
            <a:r>
              <a:rPr lang="hu-HU" sz="3200" b="1" dirty="0">
                <a:latin typeface="Open Sans Light"/>
              </a:rPr>
              <a:t>only based on a contract or employement agreement</a:t>
            </a:r>
            <a:r>
              <a:rPr lang="hu-HU" sz="3200" dirty="0">
                <a:latin typeface="Open Sans Light"/>
              </a:rPr>
              <a:t>;</a:t>
            </a:r>
            <a:endParaRPr lang="hu-HU" sz="3200" b="1" dirty="0"/>
          </a:p>
          <a:p>
            <a:pPr algn="just">
              <a:spcBef>
                <a:spcPts val="600"/>
              </a:spcBef>
              <a:buClr>
                <a:schemeClr val="accent1">
                  <a:lumMod val="75000"/>
                </a:schemeClr>
              </a:buClr>
            </a:pPr>
            <a:r>
              <a:rPr lang="en-GB" sz="3200" dirty="0">
                <a:latin typeface="Open Sans Light"/>
              </a:rPr>
              <a:t>Unjustified ad-hoc </a:t>
            </a:r>
            <a:r>
              <a:rPr lang="en-GB" sz="3200" b="1" dirty="0">
                <a:latin typeface="Open Sans Light"/>
              </a:rPr>
              <a:t>salary increases or bonuses </a:t>
            </a:r>
            <a:r>
              <a:rPr lang="en-GB" sz="3200" dirty="0">
                <a:latin typeface="Open Sans Light"/>
              </a:rPr>
              <a:t>for project purposes are not eligible</a:t>
            </a:r>
            <a:r>
              <a:rPr lang="hu-HU" sz="3200" dirty="0">
                <a:latin typeface="Open Sans Light"/>
              </a:rPr>
              <a:t>;</a:t>
            </a:r>
          </a:p>
          <a:p>
            <a:pPr algn="just">
              <a:spcBef>
                <a:spcPts val="600"/>
              </a:spcBef>
              <a:buClr>
                <a:schemeClr val="accent1">
                  <a:lumMod val="75000"/>
                </a:schemeClr>
              </a:buClr>
            </a:pPr>
            <a:r>
              <a:rPr lang="en-GB" sz="3200" b="1" dirty="0">
                <a:latin typeface="Open Sans Light"/>
              </a:rPr>
              <a:t>overtime is eligible</a:t>
            </a:r>
            <a:r>
              <a:rPr lang="hu-HU" sz="3200" b="1" dirty="0">
                <a:latin typeface="Open Sans Light"/>
              </a:rPr>
              <a:t> if fixed in the employment contract</a:t>
            </a:r>
            <a:r>
              <a:rPr lang="hu-HU" sz="3200" dirty="0">
                <a:latin typeface="Open Sans Light"/>
              </a:rPr>
              <a:t> and </a:t>
            </a:r>
            <a:r>
              <a:rPr lang="en-US" sz="3200" dirty="0">
                <a:latin typeface="Open Sans Light"/>
              </a:rPr>
              <a:t>regulated</a:t>
            </a:r>
            <a:r>
              <a:rPr lang="hu-HU" sz="3200" dirty="0">
                <a:latin typeface="Open Sans Light"/>
              </a:rPr>
              <a:t> in </a:t>
            </a:r>
            <a:r>
              <a:rPr lang="en-US" sz="3200" b="1" dirty="0">
                <a:latin typeface="Open Sans Light"/>
              </a:rPr>
              <a:t>national</a:t>
            </a:r>
            <a:r>
              <a:rPr lang="hu-HU" sz="3200" b="1" dirty="0">
                <a:latin typeface="Open Sans Light"/>
              </a:rPr>
              <a:t> legislation</a:t>
            </a:r>
            <a:r>
              <a:rPr lang="hu-HU" sz="3200" dirty="0">
                <a:latin typeface="Open Sans Light"/>
              </a:rPr>
              <a:t>.</a:t>
            </a:r>
            <a:r>
              <a:rPr lang="hu-HU" sz="3200" b="1" dirty="0"/>
              <a:t> </a:t>
            </a:r>
            <a:endParaRPr lang="en-US" sz="3200" b="1" dirty="0">
              <a:latin typeface="Open Sans Light"/>
            </a:endParaRPr>
          </a:p>
          <a:p>
            <a:pPr algn="just">
              <a:spcBef>
                <a:spcPts val="600"/>
              </a:spcBef>
              <a:buClr>
                <a:schemeClr val="accent1">
                  <a:lumMod val="75000"/>
                </a:schemeClr>
              </a:buClr>
            </a:pPr>
            <a:endParaRPr lang="en-GB" sz="1800" dirty="0">
              <a:latin typeface="Open Sans Light"/>
            </a:endParaRPr>
          </a:p>
          <a:p>
            <a:pPr algn="just">
              <a:spcBef>
                <a:spcPts val="600"/>
              </a:spcBef>
              <a:buClr>
                <a:schemeClr val="accent1">
                  <a:lumMod val="75000"/>
                </a:schemeClr>
              </a:buClr>
            </a:pPr>
            <a:endParaRPr lang="hu-HU" sz="1800" b="1" u="sng" dirty="0"/>
          </a:p>
          <a:p>
            <a:pPr algn="just">
              <a:spcBef>
                <a:spcPts val="1200"/>
              </a:spcBef>
              <a:buClr>
                <a:schemeClr val="accent1">
                  <a:lumMod val="75000"/>
                </a:schemeClr>
              </a:buClr>
            </a:pPr>
            <a:endParaRPr lang="hu-HU" sz="1800" dirty="0">
              <a:latin typeface="Open Sans Light" pitchFamily="2" charset="0"/>
              <a:ea typeface="Open Sans Light" pitchFamily="2" charset="0"/>
              <a:cs typeface="Open Sans Light" pitchFamily="2" charset="0"/>
            </a:endParaRPr>
          </a:p>
        </p:txBody>
      </p:sp>
      <p:sp>
        <p:nvSpPr>
          <p:cNvPr id="8" name="Slide Number Placeholder 7">
            <a:extLst>
              <a:ext uri="{FF2B5EF4-FFF2-40B4-BE49-F238E27FC236}">
                <a16:creationId xmlns="" xmlns:a16="http://schemas.microsoft.com/office/drawing/2014/main" id="{A5490C42-D944-4943-A5A7-4CE426B664EC}"/>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4591978-1342-554A-82AC-B12872A7F26C}" type="slidenum">
              <a:rPr kumimoji="0" lang="x-non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51</a:t>
            </a:fld>
            <a:endParaRPr kumimoji="0" lang="x-none"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232448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DFB33F3-A665-2A1D-134E-9E244997B417}"/>
              </a:ext>
            </a:extLst>
          </p:cNvPr>
          <p:cNvSpPr>
            <a:spLocks noGrp="1"/>
          </p:cNvSpPr>
          <p:nvPr>
            <p:ph type="title"/>
          </p:nvPr>
        </p:nvSpPr>
        <p:spPr/>
        <p:txBody>
          <a:bodyPr>
            <a:normAutofit/>
          </a:bodyPr>
          <a:lstStyle/>
          <a:p>
            <a:r>
              <a:rPr lang="hu-HU" sz="2200" b="1" dirty="0">
                <a:solidFill>
                  <a:schemeClr val="accent1">
                    <a:lumMod val="75000"/>
                  </a:schemeClr>
                </a:solidFill>
                <a:latin typeface="Open Sans ExtraBold" pitchFamily="2" charset="0"/>
                <a:ea typeface="Open Sans ExtraBold" pitchFamily="2" charset="0"/>
                <a:cs typeface="Open Sans ExtraBold" pitchFamily="2" charset="0"/>
              </a:rPr>
              <a:t>OPRÁVNENOSŤ</a:t>
            </a:r>
            <a:br>
              <a:rPr lang="hu-HU" sz="2200" b="1" dirty="0">
                <a:solidFill>
                  <a:schemeClr val="accent1">
                    <a:lumMod val="75000"/>
                  </a:schemeClr>
                </a:solidFill>
                <a:latin typeface="Open Sans ExtraBold" pitchFamily="2" charset="0"/>
                <a:ea typeface="Open Sans ExtraBold" pitchFamily="2" charset="0"/>
                <a:cs typeface="Open Sans ExtraBold" pitchFamily="2" charset="0"/>
              </a:rPr>
            </a:br>
            <a:r>
              <a:rPr lang="hu-HU" sz="2200" b="1" dirty="0" err="1" smtClean="0">
                <a:latin typeface="Open Sans ExtraBold" pitchFamily="2" charset="0"/>
                <a:ea typeface="Open Sans ExtraBold" pitchFamily="2" charset="0"/>
                <a:cs typeface="Open Sans ExtraBold" pitchFamily="2" charset="0"/>
              </a:rPr>
              <a:t>Pravidlá</a:t>
            </a:r>
            <a:r>
              <a:rPr lang="hu-HU" sz="2200" b="1" dirty="0" smtClean="0">
                <a:latin typeface="Open Sans ExtraBold" pitchFamily="2" charset="0"/>
                <a:ea typeface="Open Sans ExtraBold" pitchFamily="2" charset="0"/>
                <a:cs typeface="Open Sans ExtraBold" pitchFamily="2" charset="0"/>
              </a:rPr>
              <a:t> pre </a:t>
            </a:r>
            <a:r>
              <a:rPr lang="hu-HU" sz="2200" b="1" dirty="0" err="1" smtClean="0">
                <a:latin typeface="Open Sans ExtraBold" pitchFamily="2" charset="0"/>
                <a:ea typeface="Open Sans ExtraBold" pitchFamily="2" charset="0"/>
                <a:cs typeface="Open Sans ExtraBold" pitchFamily="2" charset="0"/>
              </a:rPr>
              <a:t>Verejné</a:t>
            </a:r>
            <a:r>
              <a:rPr lang="hu-HU" sz="2200" b="1" dirty="0" smtClean="0">
                <a:latin typeface="Open Sans ExtraBold" pitchFamily="2" charset="0"/>
                <a:ea typeface="Open Sans ExtraBold" pitchFamily="2" charset="0"/>
                <a:cs typeface="Open Sans ExtraBold" pitchFamily="2" charset="0"/>
              </a:rPr>
              <a:t> </a:t>
            </a:r>
            <a:r>
              <a:rPr lang="hu-HU" sz="2200" b="1" dirty="0" err="1" smtClean="0">
                <a:latin typeface="Open Sans ExtraBold" pitchFamily="2" charset="0"/>
                <a:ea typeface="Open Sans ExtraBold" pitchFamily="2" charset="0"/>
                <a:cs typeface="Open Sans ExtraBold" pitchFamily="2" charset="0"/>
              </a:rPr>
              <a:t>obstarávania</a:t>
            </a:r>
            <a:r>
              <a:rPr lang="hu-HU" sz="2200" b="1" dirty="0" smtClean="0">
                <a:latin typeface="Open Sans ExtraBold" pitchFamily="2" charset="0"/>
                <a:ea typeface="Open Sans ExtraBold" pitchFamily="2" charset="0"/>
                <a:cs typeface="Open Sans ExtraBold" pitchFamily="2" charset="0"/>
              </a:rPr>
              <a:t> </a:t>
            </a:r>
            <a:endParaRPr lang="x-none" sz="2200" b="1" dirty="0">
              <a:latin typeface="Open Sans ExtraBold" pitchFamily="2" charset="0"/>
              <a:ea typeface="Open Sans ExtraBold" pitchFamily="2" charset="0"/>
              <a:cs typeface="Open Sans ExtraBold" pitchFamily="2" charset="0"/>
            </a:endParaRPr>
          </a:p>
        </p:txBody>
      </p:sp>
      <p:sp>
        <p:nvSpPr>
          <p:cNvPr id="3" name="Content Placeholder 2">
            <a:extLst>
              <a:ext uri="{FF2B5EF4-FFF2-40B4-BE49-F238E27FC236}">
                <a16:creationId xmlns="" xmlns:a16="http://schemas.microsoft.com/office/drawing/2014/main" id="{DDD77D7A-34EE-52FF-BCC6-BC5BC0952499}"/>
              </a:ext>
            </a:extLst>
          </p:cNvPr>
          <p:cNvSpPr>
            <a:spLocks noGrp="1"/>
          </p:cNvSpPr>
          <p:nvPr>
            <p:ph idx="1"/>
          </p:nvPr>
        </p:nvSpPr>
        <p:spPr>
          <a:xfrm>
            <a:off x="628650" y="1825626"/>
            <a:ext cx="7886700" cy="3940692"/>
          </a:xfrm>
        </p:spPr>
        <p:txBody>
          <a:bodyPr>
            <a:noAutofit/>
          </a:bodyPr>
          <a:lstStyle/>
          <a:p>
            <a:pPr marL="0" indent="0" algn="just">
              <a:buNone/>
            </a:pPr>
            <a:r>
              <a:rPr lang="hu-HU" sz="1800" b="1" dirty="0" err="1" smtClean="0">
                <a:latin typeface="Open Sans Light" pitchFamily="2" charset="0"/>
                <a:ea typeface="Open Sans Light" pitchFamily="2" charset="0"/>
                <a:cs typeface="Open Sans Light" pitchFamily="2" charset="0"/>
              </a:rPr>
              <a:t>Ukrajinskí</a:t>
            </a:r>
            <a:r>
              <a:rPr lang="hu-HU" sz="1800" b="1" dirty="0" smtClean="0">
                <a:latin typeface="Open Sans Light" pitchFamily="2" charset="0"/>
                <a:ea typeface="Open Sans Light" pitchFamily="2" charset="0"/>
                <a:cs typeface="Open Sans Light" pitchFamily="2" charset="0"/>
              </a:rPr>
              <a:t> Partneri</a:t>
            </a:r>
            <a:endParaRPr lang="en-GB" sz="1800" b="1" dirty="0">
              <a:latin typeface="Open Sans Light"/>
              <a:ea typeface="Open Sans Light" pitchFamily="2" charset="0"/>
              <a:cs typeface="Open Sans Light" pitchFamily="2" charset="0"/>
            </a:endParaRPr>
          </a:p>
          <a:p>
            <a:pPr algn="just">
              <a:buClr>
                <a:schemeClr val="accent1">
                  <a:lumMod val="75000"/>
                </a:schemeClr>
              </a:buClr>
            </a:pPr>
            <a:r>
              <a:rPr lang="hu-HU" sz="1800" dirty="0" err="1" smtClean="0">
                <a:latin typeface="Open Sans Light"/>
              </a:rPr>
              <a:t>Uplatňujú</a:t>
            </a:r>
            <a:r>
              <a:rPr lang="hu-HU" sz="1800" dirty="0" smtClean="0">
                <a:latin typeface="Open Sans Light"/>
              </a:rPr>
              <a:t> </a:t>
            </a:r>
            <a:r>
              <a:rPr lang="hu-HU" sz="1800" dirty="0" err="1">
                <a:latin typeface="Open Sans Light"/>
              </a:rPr>
              <a:t>sa</a:t>
            </a:r>
            <a:r>
              <a:rPr lang="hu-HU" sz="1800" dirty="0">
                <a:latin typeface="Open Sans Light"/>
              </a:rPr>
              <a:t> </a:t>
            </a:r>
            <a:r>
              <a:rPr lang="hu-HU" sz="1800" dirty="0" err="1">
                <a:latin typeface="Open Sans Light"/>
              </a:rPr>
              <a:t>pravidlá</a:t>
            </a:r>
            <a:r>
              <a:rPr lang="hu-HU" sz="1800" dirty="0">
                <a:latin typeface="Open Sans Light"/>
              </a:rPr>
              <a:t> </a:t>
            </a:r>
            <a:r>
              <a:rPr lang="hu-HU" sz="1800" dirty="0" err="1">
                <a:latin typeface="Open Sans Light"/>
              </a:rPr>
              <a:t>verejného</a:t>
            </a:r>
            <a:r>
              <a:rPr lang="hu-HU" sz="1800" dirty="0">
                <a:latin typeface="Open Sans Light"/>
              </a:rPr>
              <a:t> </a:t>
            </a:r>
            <a:r>
              <a:rPr lang="hu-HU" sz="1800" dirty="0" err="1">
                <a:latin typeface="Open Sans Light"/>
              </a:rPr>
              <a:t>obstarávania</a:t>
            </a:r>
            <a:r>
              <a:rPr lang="hu-HU" sz="1800" dirty="0">
                <a:latin typeface="Open Sans Light"/>
              </a:rPr>
              <a:t> </a:t>
            </a:r>
            <a:r>
              <a:rPr lang="hu-HU" sz="1800" dirty="0" err="1">
                <a:latin typeface="Open Sans Light"/>
              </a:rPr>
              <a:t>uvedené</a:t>
            </a:r>
            <a:r>
              <a:rPr lang="hu-HU" sz="1800" dirty="0">
                <a:latin typeface="Open Sans Light"/>
              </a:rPr>
              <a:t> v </a:t>
            </a:r>
            <a:r>
              <a:rPr lang="hu-HU" sz="1800" dirty="0" err="1">
                <a:latin typeface="Open Sans Light"/>
              </a:rPr>
              <a:t>prílohe</a:t>
            </a:r>
            <a:r>
              <a:rPr lang="hu-HU" sz="1800" dirty="0">
                <a:latin typeface="Open Sans Light"/>
              </a:rPr>
              <a:t> A </a:t>
            </a:r>
            <a:r>
              <a:rPr lang="hu-HU" sz="1800" dirty="0" err="1">
                <a:latin typeface="Open Sans Light"/>
              </a:rPr>
              <a:t>Oprávnenosť</a:t>
            </a:r>
            <a:r>
              <a:rPr lang="hu-HU" sz="1800" dirty="0">
                <a:latin typeface="Open Sans Light"/>
              </a:rPr>
              <a:t> </a:t>
            </a:r>
            <a:r>
              <a:rPr lang="hu-HU" sz="1800" dirty="0" err="1">
                <a:latin typeface="Open Sans Light"/>
              </a:rPr>
              <a:t>výdavkov</a:t>
            </a:r>
            <a:r>
              <a:rPr lang="hu-HU" sz="1800" dirty="0">
                <a:latin typeface="Open Sans Light"/>
              </a:rPr>
              <a:t>;</a:t>
            </a:r>
            <a:endParaRPr lang="hu-HU" sz="1800" dirty="0"/>
          </a:p>
          <a:p>
            <a:pPr algn="just">
              <a:buClr>
                <a:schemeClr val="accent1">
                  <a:lumMod val="75000"/>
                </a:schemeClr>
              </a:buClr>
            </a:pPr>
            <a:r>
              <a:rPr lang="hu-HU" sz="1800" dirty="0" err="1" smtClean="0">
                <a:latin typeface="Open Sans Light"/>
              </a:rPr>
              <a:t>Príloha</a:t>
            </a:r>
            <a:r>
              <a:rPr lang="hu-HU" sz="1800" dirty="0" smtClean="0">
                <a:latin typeface="Open Sans Light"/>
              </a:rPr>
              <a:t> </a:t>
            </a:r>
            <a:r>
              <a:rPr lang="hu-HU" sz="1800" dirty="0">
                <a:latin typeface="Open Sans Light"/>
              </a:rPr>
              <a:t>A je </a:t>
            </a:r>
            <a:r>
              <a:rPr lang="hu-HU" sz="1800" dirty="0" err="1">
                <a:latin typeface="Open Sans Light"/>
              </a:rPr>
              <a:t>totožná</a:t>
            </a:r>
            <a:r>
              <a:rPr lang="hu-HU" sz="1800" dirty="0">
                <a:latin typeface="Open Sans Light"/>
              </a:rPr>
              <a:t> s </a:t>
            </a:r>
            <a:r>
              <a:rPr lang="hu-HU" sz="1800" dirty="0" err="1">
                <a:latin typeface="Open Sans Light"/>
              </a:rPr>
              <a:t>prílohou</a:t>
            </a:r>
            <a:r>
              <a:rPr lang="hu-HU" sz="1800" dirty="0">
                <a:latin typeface="Open Sans Light"/>
              </a:rPr>
              <a:t> II </a:t>
            </a:r>
            <a:r>
              <a:rPr lang="hu-HU" sz="1800" dirty="0" err="1" smtClean="0">
                <a:latin typeface="Open Sans Light"/>
              </a:rPr>
              <a:t>ku</a:t>
            </a:r>
            <a:r>
              <a:rPr lang="hu-HU" sz="1800" dirty="0" smtClean="0">
                <a:latin typeface="Open Sans Light"/>
              </a:rPr>
              <a:t> FA </a:t>
            </a:r>
            <a:r>
              <a:rPr lang="hu-HU" sz="1800" dirty="0" err="1">
                <a:latin typeface="Open Sans Light"/>
              </a:rPr>
              <a:t>medzi</a:t>
            </a:r>
            <a:r>
              <a:rPr lang="hu-HU" sz="1800" dirty="0">
                <a:latin typeface="Open Sans Light"/>
              </a:rPr>
              <a:t> </a:t>
            </a:r>
            <a:r>
              <a:rPr lang="hu-HU" sz="1800" dirty="0" smtClean="0">
                <a:latin typeface="Open Sans Light"/>
              </a:rPr>
              <a:t>EK </a:t>
            </a:r>
            <a:r>
              <a:rPr lang="hu-HU" sz="1800" dirty="0">
                <a:latin typeface="Open Sans Light"/>
              </a:rPr>
              <a:t>a </a:t>
            </a:r>
            <a:r>
              <a:rPr lang="hu-HU" sz="1800" dirty="0" err="1">
                <a:latin typeface="Open Sans Light"/>
              </a:rPr>
              <a:t>Ukrajinou</a:t>
            </a:r>
            <a:endParaRPr lang="hu-HU" sz="1800" dirty="0"/>
          </a:p>
          <a:p>
            <a:pPr algn="just">
              <a:buClr>
                <a:schemeClr val="accent1">
                  <a:lumMod val="75000"/>
                </a:schemeClr>
              </a:buClr>
            </a:pPr>
            <a:r>
              <a:rPr lang="hu-HU" sz="1800" dirty="0" smtClean="0">
                <a:latin typeface="Open Sans Light"/>
              </a:rPr>
              <a:t>TESIM </a:t>
            </a:r>
            <a:r>
              <a:rPr lang="hu-HU" sz="1800" dirty="0" err="1">
                <a:latin typeface="Open Sans Light"/>
              </a:rPr>
              <a:t>pomôže</a:t>
            </a:r>
            <a:r>
              <a:rPr lang="hu-HU" sz="1800" dirty="0">
                <a:latin typeface="Open Sans Light"/>
              </a:rPr>
              <a:t> </a:t>
            </a:r>
            <a:r>
              <a:rPr lang="hu-HU" sz="1800" dirty="0" err="1">
                <a:latin typeface="Open Sans Light"/>
              </a:rPr>
              <a:t>programu</a:t>
            </a:r>
            <a:r>
              <a:rPr lang="hu-HU" sz="1800" dirty="0">
                <a:latin typeface="Open Sans Light"/>
              </a:rPr>
              <a:t> s </a:t>
            </a:r>
            <a:r>
              <a:rPr lang="hu-HU" sz="1800" dirty="0" err="1">
                <a:latin typeface="Open Sans Light"/>
              </a:rPr>
              <a:t>podrobnou</a:t>
            </a:r>
            <a:r>
              <a:rPr lang="hu-HU" sz="1800" dirty="0">
                <a:latin typeface="Open Sans Light"/>
              </a:rPr>
              <a:t> </a:t>
            </a:r>
            <a:r>
              <a:rPr lang="hu-HU" sz="1800" dirty="0" err="1">
                <a:latin typeface="Open Sans Light"/>
              </a:rPr>
              <a:t>príručkou</a:t>
            </a:r>
            <a:r>
              <a:rPr lang="hu-HU" sz="1800" dirty="0">
                <a:latin typeface="Open Sans Light"/>
              </a:rPr>
              <a:t> pre </a:t>
            </a:r>
            <a:r>
              <a:rPr lang="hu-HU" sz="1800" dirty="0" err="1">
                <a:latin typeface="Open Sans Light"/>
              </a:rPr>
              <a:t>príjemcov</a:t>
            </a:r>
            <a:r>
              <a:rPr lang="hu-HU" sz="1800" dirty="0">
                <a:latin typeface="Open Sans Light"/>
              </a:rPr>
              <a:t> UA.</a:t>
            </a:r>
            <a:endParaRPr lang="hu-HU" sz="1800" dirty="0"/>
          </a:p>
          <a:p>
            <a:pPr marL="0" indent="0" algn="just">
              <a:buClr>
                <a:schemeClr val="accent1">
                  <a:lumMod val="75000"/>
                </a:schemeClr>
              </a:buClr>
              <a:buNone/>
            </a:pPr>
            <a:endParaRPr lang="hu-HU" sz="1800" b="1" dirty="0">
              <a:latin typeface="Open Sans Light" pitchFamily="2" charset="0"/>
              <a:ea typeface="Open Sans Light" pitchFamily="2" charset="0"/>
              <a:cs typeface="Open Sans Light" pitchFamily="2" charset="0"/>
            </a:endParaRPr>
          </a:p>
          <a:p>
            <a:pPr marL="0" indent="0" algn="just">
              <a:buClr>
                <a:schemeClr val="accent1">
                  <a:lumMod val="75000"/>
                </a:schemeClr>
              </a:buClr>
              <a:buNone/>
            </a:pPr>
            <a:r>
              <a:rPr lang="hu-HU" sz="1800" b="1" dirty="0" smtClean="0">
                <a:latin typeface="Open Sans Light" pitchFamily="2" charset="0"/>
                <a:ea typeface="Open Sans Light" pitchFamily="2" charset="0"/>
                <a:cs typeface="Open Sans Light" pitchFamily="2" charset="0"/>
              </a:rPr>
              <a:t>Partneri z </a:t>
            </a:r>
            <a:r>
              <a:rPr lang="hu-HU" sz="1800" b="1" dirty="0" err="1" smtClean="0">
                <a:latin typeface="Open Sans Light" pitchFamily="2" charset="0"/>
                <a:ea typeface="Open Sans Light" pitchFamily="2" charset="0"/>
                <a:cs typeface="Open Sans Light" pitchFamily="2" charset="0"/>
              </a:rPr>
              <a:t>Členských</a:t>
            </a:r>
            <a:r>
              <a:rPr lang="hu-HU" sz="1800" b="1" dirty="0" smtClean="0">
                <a:latin typeface="Open Sans Light" pitchFamily="2" charset="0"/>
                <a:ea typeface="Open Sans Light" pitchFamily="2" charset="0"/>
                <a:cs typeface="Open Sans Light" pitchFamily="2" charset="0"/>
              </a:rPr>
              <a:t> </a:t>
            </a:r>
            <a:r>
              <a:rPr lang="hu-HU" sz="1800" b="1" dirty="0" err="1" smtClean="0">
                <a:latin typeface="Open Sans Light" pitchFamily="2" charset="0"/>
                <a:ea typeface="Open Sans Light" pitchFamily="2" charset="0"/>
                <a:cs typeface="Open Sans Light" pitchFamily="2" charset="0"/>
              </a:rPr>
              <a:t>štátov</a:t>
            </a:r>
            <a:r>
              <a:rPr lang="hu-HU" sz="1800" b="1" dirty="0" smtClean="0">
                <a:latin typeface="Open Sans Light" pitchFamily="2" charset="0"/>
                <a:ea typeface="Open Sans Light" pitchFamily="2" charset="0"/>
                <a:cs typeface="Open Sans Light" pitchFamily="2" charset="0"/>
              </a:rPr>
              <a:t> EÚ</a:t>
            </a:r>
            <a:endParaRPr lang="hu-HU" sz="1800" b="1" dirty="0"/>
          </a:p>
          <a:p>
            <a:pPr marL="0" lvl="0" indent="0" algn="just">
              <a:buClr>
                <a:schemeClr val="accent1">
                  <a:lumMod val="75000"/>
                </a:schemeClr>
              </a:buClr>
              <a:buNone/>
            </a:pPr>
            <a:r>
              <a:rPr lang="hu-HU" sz="1800" dirty="0" smtClean="0">
                <a:latin typeface="Open Sans Light"/>
              </a:rPr>
              <a:t>H</a:t>
            </a:r>
            <a:r>
              <a:rPr lang="pt-BR" sz="1800" dirty="0" smtClean="0">
                <a:latin typeface="Open Sans Light"/>
              </a:rPr>
              <a:t>lavné program</a:t>
            </a:r>
            <a:r>
              <a:rPr lang="hu-HU" sz="1800" dirty="0" err="1" smtClean="0">
                <a:latin typeface="Open Sans Light"/>
              </a:rPr>
              <a:t>ové</a:t>
            </a:r>
            <a:r>
              <a:rPr lang="hu-HU" sz="1800" dirty="0" smtClean="0">
                <a:latin typeface="Open Sans Light"/>
              </a:rPr>
              <a:t> p</a:t>
            </a:r>
            <a:r>
              <a:rPr lang="pt-BR" sz="1800" dirty="0" smtClean="0">
                <a:latin typeface="Open Sans Light"/>
              </a:rPr>
              <a:t>ravidlá:</a:t>
            </a:r>
            <a:endParaRPr lang="en-US" sz="1800" dirty="0">
              <a:latin typeface="Open Sans Light"/>
            </a:endParaRPr>
          </a:p>
          <a:p>
            <a:pPr lvl="0" algn="just">
              <a:buClr>
                <a:schemeClr val="accent1">
                  <a:lumMod val="75000"/>
                </a:schemeClr>
              </a:buClr>
            </a:pPr>
            <a:r>
              <a:rPr lang="hu-HU" sz="1800" dirty="0" err="1" smtClean="0">
                <a:latin typeface="Open Sans Light"/>
              </a:rPr>
              <a:t>Výberové</a:t>
            </a:r>
            <a:r>
              <a:rPr lang="hu-HU" sz="1800" dirty="0" smtClean="0">
                <a:latin typeface="Open Sans Light"/>
              </a:rPr>
              <a:t> </a:t>
            </a:r>
            <a:r>
              <a:rPr lang="hu-HU" sz="1800" dirty="0" err="1">
                <a:latin typeface="Open Sans Light"/>
              </a:rPr>
              <a:t>konanie</a:t>
            </a:r>
            <a:r>
              <a:rPr lang="hu-HU" sz="1800" dirty="0">
                <a:latin typeface="Open Sans Light"/>
              </a:rPr>
              <a:t> </a:t>
            </a:r>
            <a:r>
              <a:rPr lang="hu-HU" sz="1800" dirty="0" err="1">
                <a:latin typeface="Open Sans Light"/>
              </a:rPr>
              <a:t>musí</a:t>
            </a:r>
            <a:r>
              <a:rPr lang="hu-HU" sz="1800" dirty="0">
                <a:latin typeface="Open Sans Light"/>
              </a:rPr>
              <a:t> </a:t>
            </a:r>
            <a:r>
              <a:rPr lang="hu-HU" sz="1800" dirty="0" err="1">
                <a:latin typeface="Open Sans Light"/>
              </a:rPr>
              <a:t>byť</a:t>
            </a:r>
            <a:r>
              <a:rPr lang="hu-HU" sz="1800" dirty="0">
                <a:latin typeface="Open Sans Light"/>
              </a:rPr>
              <a:t> v </a:t>
            </a:r>
            <a:r>
              <a:rPr lang="hu-HU" sz="1800" dirty="0" err="1">
                <a:latin typeface="Open Sans Light"/>
              </a:rPr>
              <a:t>súlade</a:t>
            </a:r>
            <a:r>
              <a:rPr lang="hu-HU" sz="1800" dirty="0">
                <a:latin typeface="Open Sans Light"/>
              </a:rPr>
              <a:t> s </a:t>
            </a:r>
            <a:r>
              <a:rPr lang="hu-HU" sz="1800" dirty="0" err="1">
                <a:latin typeface="Open Sans Light"/>
              </a:rPr>
              <a:t>najnovšími</a:t>
            </a:r>
            <a:r>
              <a:rPr lang="hu-HU" sz="1800" dirty="0">
                <a:latin typeface="Open Sans Light"/>
              </a:rPr>
              <a:t> </a:t>
            </a:r>
            <a:r>
              <a:rPr lang="hu-HU" sz="1800" b="1" dirty="0" err="1">
                <a:latin typeface="Open Sans Light"/>
              </a:rPr>
              <a:t>pravidlami</a:t>
            </a:r>
            <a:r>
              <a:rPr lang="hu-HU" sz="1800" b="1" dirty="0">
                <a:latin typeface="Open Sans Light"/>
              </a:rPr>
              <a:t> EÚ, </a:t>
            </a:r>
            <a:r>
              <a:rPr lang="hu-HU" sz="1800" b="1" dirty="0" err="1" smtClean="0">
                <a:latin typeface="Open Sans Light"/>
              </a:rPr>
              <a:t>Programu</a:t>
            </a:r>
            <a:r>
              <a:rPr lang="hu-HU" sz="1800" b="1" dirty="0" smtClean="0">
                <a:latin typeface="Open Sans Light"/>
              </a:rPr>
              <a:t> </a:t>
            </a:r>
            <a:r>
              <a:rPr lang="hu-HU" sz="1800" b="1" dirty="0" err="1">
                <a:latin typeface="Open Sans Light"/>
              </a:rPr>
              <a:t>alebo</a:t>
            </a:r>
            <a:r>
              <a:rPr lang="hu-HU" sz="1800" b="1" dirty="0">
                <a:latin typeface="Open Sans Light"/>
              </a:rPr>
              <a:t> </a:t>
            </a:r>
            <a:r>
              <a:rPr lang="hu-HU" sz="1800" b="1" dirty="0" err="1">
                <a:latin typeface="Open Sans Light"/>
              </a:rPr>
              <a:t>vnútroštátnymi</a:t>
            </a:r>
            <a:r>
              <a:rPr lang="hu-HU" sz="1800" b="1" dirty="0">
                <a:latin typeface="Open Sans Light"/>
              </a:rPr>
              <a:t> </a:t>
            </a:r>
            <a:r>
              <a:rPr lang="hu-HU" sz="1800" b="1" dirty="0" err="1">
                <a:latin typeface="Open Sans Light"/>
              </a:rPr>
              <a:t>pravidlami</a:t>
            </a:r>
            <a:r>
              <a:rPr lang="hu-HU" sz="1800" b="1" dirty="0">
                <a:latin typeface="Open Sans Light"/>
              </a:rPr>
              <a:t> </a:t>
            </a:r>
            <a:r>
              <a:rPr lang="hu-HU" sz="1800" b="1" dirty="0" err="1">
                <a:latin typeface="Open Sans Light"/>
              </a:rPr>
              <a:t>verejného</a:t>
            </a:r>
            <a:r>
              <a:rPr lang="hu-HU" sz="1800" b="1" dirty="0">
                <a:latin typeface="Open Sans Light"/>
              </a:rPr>
              <a:t> </a:t>
            </a:r>
            <a:r>
              <a:rPr lang="hu-HU" sz="1800" b="1" dirty="0" err="1">
                <a:latin typeface="Open Sans Light"/>
              </a:rPr>
              <a:t>obstarávania</a:t>
            </a:r>
            <a:r>
              <a:rPr lang="hu-HU" sz="1800" dirty="0">
                <a:latin typeface="Open Sans Light"/>
              </a:rPr>
              <a:t> v </a:t>
            </a:r>
            <a:r>
              <a:rPr lang="hu-HU" sz="1800" dirty="0" err="1">
                <a:latin typeface="Open Sans Light"/>
              </a:rPr>
              <a:t>závislosti</a:t>
            </a:r>
            <a:r>
              <a:rPr lang="hu-HU" sz="1800" dirty="0">
                <a:latin typeface="Open Sans Light"/>
              </a:rPr>
              <a:t> </a:t>
            </a:r>
            <a:r>
              <a:rPr lang="hu-HU" sz="1800" dirty="0" err="1">
                <a:latin typeface="Open Sans Light"/>
              </a:rPr>
              <a:t>od</a:t>
            </a:r>
            <a:r>
              <a:rPr lang="hu-HU" sz="1800" dirty="0">
                <a:latin typeface="Open Sans Light"/>
              </a:rPr>
              <a:t> </a:t>
            </a:r>
            <a:r>
              <a:rPr lang="hu-HU" sz="1800" dirty="0" err="1">
                <a:latin typeface="Open Sans Light"/>
              </a:rPr>
              <a:t>typu</a:t>
            </a:r>
            <a:r>
              <a:rPr lang="hu-HU" sz="1800" dirty="0">
                <a:latin typeface="Open Sans Light"/>
              </a:rPr>
              <a:t> </a:t>
            </a:r>
            <a:r>
              <a:rPr lang="hu-HU" sz="1800" dirty="0" err="1">
                <a:latin typeface="Open Sans Light"/>
              </a:rPr>
              <a:t>subjektov</a:t>
            </a:r>
            <a:r>
              <a:rPr lang="hu-HU" sz="1800" dirty="0">
                <a:latin typeface="Open Sans Light"/>
              </a:rPr>
              <a:t> a </a:t>
            </a:r>
            <a:r>
              <a:rPr lang="hu-HU" sz="1800" dirty="0" err="1">
                <a:latin typeface="Open Sans Light"/>
              </a:rPr>
              <a:t>čistej</a:t>
            </a:r>
            <a:r>
              <a:rPr lang="hu-HU" sz="1800" dirty="0">
                <a:latin typeface="Open Sans Light"/>
              </a:rPr>
              <a:t> </a:t>
            </a:r>
            <a:r>
              <a:rPr lang="hu-HU" sz="1800" dirty="0" err="1">
                <a:latin typeface="Open Sans Light"/>
              </a:rPr>
              <a:t>zmluvnej</a:t>
            </a:r>
            <a:r>
              <a:rPr lang="hu-HU" sz="1800" dirty="0">
                <a:latin typeface="Open Sans Light"/>
              </a:rPr>
              <a:t> </a:t>
            </a:r>
            <a:r>
              <a:rPr lang="hu-HU" sz="1800" dirty="0" err="1">
                <a:latin typeface="Open Sans Light"/>
              </a:rPr>
              <a:t>sumy</a:t>
            </a:r>
            <a:r>
              <a:rPr lang="hu-HU" sz="1800" dirty="0">
                <a:latin typeface="Open Sans Light"/>
              </a:rPr>
              <a:t>.</a:t>
            </a:r>
            <a:endParaRPr lang="en-US" sz="1800" dirty="0">
              <a:latin typeface="Open Sans Light"/>
            </a:endParaRPr>
          </a:p>
          <a:p>
            <a:pPr marL="0" lvl="0" indent="0" algn="just">
              <a:buNone/>
            </a:pPr>
            <a:endParaRPr lang="hu-HU" sz="1600" dirty="0"/>
          </a:p>
          <a:p>
            <a:pPr marL="0" indent="0" algn="just">
              <a:buNone/>
            </a:pPr>
            <a:endParaRPr lang="hu-HU" sz="1600" b="1" dirty="0"/>
          </a:p>
          <a:p>
            <a:pPr marL="0" indent="0" algn="just">
              <a:buClr>
                <a:schemeClr val="accent1">
                  <a:lumMod val="75000"/>
                </a:schemeClr>
              </a:buClr>
              <a:buNone/>
            </a:pPr>
            <a:endParaRPr lang="en-GB" sz="1600" dirty="0">
              <a:latin typeface="Open Sans Light"/>
              <a:ea typeface="Open Sans Light" pitchFamily="2" charset="0"/>
              <a:cs typeface="Open Sans Light" pitchFamily="2" charset="0"/>
            </a:endParaRPr>
          </a:p>
        </p:txBody>
      </p:sp>
      <p:sp>
        <p:nvSpPr>
          <p:cNvPr id="8" name="Slide Number Placeholder 7">
            <a:extLst>
              <a:ext uri="{FF2B5EF4-FFF2-40B4-BE49-F238E27FC236}">
                <a16:creationId xmlns="" xmlns:a16="http://schemas.microsoft.com/office/drawing/2014/main" id="{A5490C42-D944-4943-A5A7-4CE426B664EC}"/>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4591978-1342-554A-82AC-B12872A7F26C}" type="slidenum">
              <a:rPr kumimoji="0" lang="x-non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52</a:t>
            </a:fld>
            <a:endParaRPr kumimoji="0" lang="x-none"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6504482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DFB33F3-A665-2A1D-134E-9E244997B417}"/>
              </a:ext>
            </a:extLst>
          </p:cNvPr>
          <p:cNvSpPr>
            <a:spLocks noGrp="1"/>
          </p:cNvSpPr>
          <p:nvPr>
            <p:ph type="title"/>
          </p:nvPr>
        </p:nvSpPr>
        <p:spPr/>
        <p:txBody>
          <a:bodyPr>
            <a:normAutofit/>
          </a:bodyPr>
          <a:lstStyle/>
          <a:p>
            <a:r>
              <a:rPr lang="hu-HU" sz="2200" b="1" dirty="0">
                <a:solidFill>
                  <a:schemeClr val="accent1">
                    <a:lumMod val="75000"/>
                  </a:schemeClr>
                </a:solidFill>
                <a:latin typeface="Open Sans ExtraBold" pitchFamily="2" charset="0"/>
                <a:ea typeface="Open Sans ExtraBold" pitchFamily="2" charset="0"/>
                <a:cs typeface="Open Sans ExtraBold" pitchFamily="2" charset="0"/>
              </a:rPr>
              <a:t>OPRÁVNENOSŤ</a:t>
            </a:r>
            <a:br>
              <a:rPr lang="hu-HU" sz="2200" b="1" dirty="0">
                <a:solidFill>
                  <a:schemeClr val="accent1">
                    <a:lumMod val="75000"/>
                  </a:schemeClr>
                </a:solidFill>
                <a:latin typeface="Open Sans ExtraBold" pitchFamily="2" charset="0"/>
                <a:ea typeface="Open Sans ExtraBold" pitchFamily="2" charset="0"/>
                <a:cs typeface="Open Sans ExtraBold" pitchFamily="2" charset="0"/>
              </a:rPr>
            </a:br>
            <a:r>
              <a:rPr lang="hu-HU" sz="2200" b="1" dirty="0" err="1">
                <a:latin typeface="Open Sans ExtraBold" pitchFamily="2" charset="0"/>
                <a:ea typeface="Open Sans ExtraBold" pitchFamily="2" charset="0"/>
                <a:cs typeface="Open Sans ExtraBold" pitchFamily="2" charset="0"/>
              </a:rPr>
              <a:t>Pravidlá</a:t>
            </a:r>
            <a:r>
              <a:rPr lang="hu-HU" sz="2200" b="1" dirty="0">
                <a:latin typeface="Open Sans ExtraBold" pitchFamily="2" charset="0"/>
                <a:ea typeface="Open Sans ExtraBold" pitchFamily="2" charset="0"/>
                <a:cs typeface="Open Sans ExtraBold" pitchFamily="2" charset="0"/>
              </a:rPr>
              <a:t> pre </a:t>
            </a:r>
            <a:r>
              <a:rPr lang="hu-HU" sz="2200" b="1" dirty="0" err="1">
                <a:latin typeface="Open Sans ExtraBold" pitchFamily="2" charset="0"/>
                <a:ea typeface="Open Sans ExtraBold" pitchFamily="2" charset="0"/>
                <a:cs typeface="Open Sans ExtraBold" pitchFamily="2" charset="0"/>
              </a:rPr>
              <a:t>Verejné</a:t>
            </a:r>
            <a:r>
              <a:rPr lang="hu-HU" sz="2200" b="1" dirty="0">
                <a:latin typeface="Open Sans ExtraBold" pitchFamily="2" charset="0"/>
                <a:ea typeface="Open Sans ExtraBold" pitchFamily="2" charset="0"/>
                <a:cs typeface="Open Sans ExtraBold" pitchFamily="2" charset="0"/>
              </a:rPr>
              <a:t> </a:t>
            </a:r>
            <a:r>
              <a:rPr lang="hu-HU" sz="2200" b="1" dirty="0" err="1">
                <a:latin typeface="Open Sans ExtraBold" pitchFamily="2" charset="0"/>
                <a:ea typeface="Open Sans ExtraBold" pitchFamily="2" charset="0"/>
                <a:cs typeface="Open Sans ExtraBold" pitchFamily="2" charset="0"/>
              </a:rPr>
              <a:t>obstarávania</a:t>
            </a:r>
            <a:endParaRPr lang="x-none" sz="2200" b="1" dirty="0">
              <a:latin typeface="Open Sans ExtraBold" pitchFamily="2" charset="0"/>
              <a:ea typeface="Open Sans ExtraBold" pitchFamily="2" charset="0"/>
              <a:cs typeface="Open Sans ExtraBold" pitchFamily="2" charset="0"/>
            </a:endParaRPr>
          </a:p>
        </p:txBody>
      </p:sp>
      <p:sp>
        <p:nvSpPr>
          <p:cNvPr id="3" name="Content Placeholder 2">
            <a:extLst>
              <a:ext uri="{FF2B5EF4-FFF2-40B4-BE49-F238E27FC236}">
                <a16:creationId xmlns="" xmlns:a16="http://schemas.microsoft.com/office/drawing/2014/main" id="{DDD77D7A-34EE-52FF-BCC6-BC5BC0952499}"/>
              </a:ext>
            </a:extLst>
          </p:cNvPr>
          <p:cNvSpPr>
            <a:spLocks noGrp="1"/>
          </p:cNvSpPr>
          <p:nvPr>
            <p:ph idx="1"/>
          </p:nvPr>
        </p:nvSpPr>
        <p:spPr>
          <a:xfrm>
            <a:off x="628650" y="1825626"/>
            <a:ext cx="7886700" cy="4173958"/>
          </a:xfrm>
        </p:spPr>
        <p:txBody>
          <a:bodyPr>
            <a:noAutofit/>
          </a:bodyPr>
          <a:lstStyle/>
          <a:p>
            <a:pPr marL="0" indent="0" algn="just">
              <a:buNone/>
            </a:pPr>
            <a:r>
              <a:rPr lang="hu-HU" sz="1700" dirty="0" err="1" smtClean="0">
                <a:latin typeface="Open Sans Light"/>
              </a:rPr>
              <a:t>Výdavky</a:t>
            </a:r>
            <a:r>
              <a:rPr lang="hu-HU" sz="1700" dirty="0">
                <a:latin typeface="Open Sans Light"/>
              </a:rPr>
              <a:t>, </a:t>
            </a:r>
            <a:r>
              <a:rPr lang="hu-HU" sz="1700" dirty="0" err="1">
                <a:latin typeface="Open Sans Light"/>
              </a:rPr>
              <a:t>pri</a:t>
            </a:r>
            <a:r>
              <a:rPr lang="hu-HU" sz="1700" dirty="0">
                <a:latin typeface="Open Sans Light"/>
              </a:rPr>
              <a:t> </a:t>
            </a:r>
            <a:r>
              <a:rPr lang="hu-HU" sz="1700" dirty="0" err="1">
                <a:latin typeface="Open Sans Light"/>
              </a:rPr>
              <a:t>ktorých</a:t>
            </a:r>
            <a:r>
              <a:rPr lang="hu-HU" sz="1700" dirty="0">
                <a:latin typeface="Open Sans Light"/>
              </a:rPr>
              <a:t> </a:t>
            </a:r>
            <a:r>
              <a:rPr lang="hu-HU" sz="1700" dirty="0" err="1">
                <a:latin typeface="Open Sans Light"/>
              </a:rPr>
              <a:t>sa</a:t>
            </a:r>
            <a:r>
              <a:rPr lang="hu-HU" sz="1700" dirty="0">
                <a:latin typeface="Open Sans Light"/>
              </a:rPr>
              <a:t> </a:t>
            </a:r>
            <a:r>
              <a:rPr lang="hu-HU" sz="1700" dirty="0" err="1">
                <a:latin typeface="Open Sans Light"/>
              </a:rPr>
              <a:t>nevyžaduje</a:t>
            </a:r>
            <a:r>
              <a:rPr lang="hu-HU" sz="1700" dirty="0">
                <a:latin typeface="Open Sans Light"/>
              </a:rPr>
              <a:t> </a:t>
            </a:r>
            <a:r>
              <a:rPr lang="hu-HU" sz="1700" dirty="0" err="1">
                <a:latin typeface="Open Sans Light"/>
              </a:rPr>
              <a:t>postup</a:t>
            </a:r>
            <a:r>
              <a:rPr lang="hu-HU" sz="1700" dirty="0">
                <a:latin typeface="Open Sans Light"/>
              </a:rPr>
              <a:t> </a:t>
            </a:r>
            <a:r>
              <a:rPr lang="hu-HU" sz="1700" dirty="0" err="1">
                <a:latin typeface="Open Sans Light"/>
              </a:rPr>
              <a:t>verejného</a:t>
            </a:r>
            <a:r>
              <a:rPr lang="hu-HU" sz="1700" dirty="0">
                <a:latin typeface="Open Sans Light"/>
              </a:rPr>
              <a:t> </a:t>
            </a:r>
            <a:r>
              <a:rPr lang="hu-HU" sz="1700" dirty="0" err="1">
                <a:latin typeface="Open Sans Light"/>
              </a:rPr>
              <a:t>obstarávania</a:t>
            </a:r>
            <a:r>
              <a:rPr lang="hu-HU" sz="1700" dirty="0">
                <a:latin typeface="Open Sans Light"/>
              </a:rPr>
              <a:t>:</a:t>
            </a:r>
            <a:endParaRPr lang="en-GB" sz="1700" dirty="0">
              <a:latin typeface="Open Sans Light"/>
            </a:endParaRPr>
          </a:p>
          <a:p>
            <a:pPr algn="just">
              <a:buClr>
                <a:schemeClr val="accent1">
                  <a:lumMod val="75000"/>
                </a:schemeClr>
              </a:buClr>
            </a:pPr>
            <a:r>
              <a:rPr lang="hu-HU" sz="1700" b="1" u="sng" dirty="0" err="1" smtClean="0">
                <a:latin typeface="Open Sans Light"/>
              </a:rPr>
              <a:t>Nad</a:t>
            </a:r>
            <a:r>
              <a:rPr lang="hu-HU" sz="1700" b="1" u="sng" dirty="0" smtClean="0">
                <a:latin typeface="Open Sans Light"/>
              </a:rPr>
              <a:t> </a:t>
            </a:r>
            <a:r>
              <a:rPr lang="hu-HU" sz="1700" b="1" u="sng" dirty="0">
                <a:latin typeface="Open Sans Light"/>
              </a:rPr>
              <a:t>10 000 EUR </a:t>
            </a:r>
            <a:r>
              <a:rPr lang="hu-HU" sz="1700" dirty="0">
                <a:latin typeface="Open Sans Light"/>
              </a:rPr>
              <a:t>(</a:t>
            </a:r>
            <a:r>
              <a:rPr lang="hu-HU" sz="1700" dirty="0" err="1">
                <a:latin typeface="Open Sans Light"/>
              </a:rPr>
              <a:t>bez</a:t>
            </a:r>
            <a:r>
              <a:rPr lang="hu-HU" sz="1700" dirty="0">
                <a:latin typeface="Open Sans Light"/>
              </a:rPr>
              <a:t> DPH): </a:t>
            </a:r>
            <a:r>
              <a:rPr lang="hu-HU" sz="1700" dirty="0" err="1">
                <a:latin typeface="Open Sans Light"/>
              </a:rPr>
              <a:t>príjemcovia</a:t>
            </a:r>
            <a:r>
              <a:rPr lang="hu-HU" sz="1700" dirty="0">
                <a:latin typeface="Open Sans Light"/>
              </a:rPr>
              <a:t> </a:t>
            </a:r>
            <a:r>
              <a:rPr lang="hu-HU" sz="1700" dirty="0" err="1">
                <a:latin typeface="Open Sans Light"/>
              </a:rPr>
              <a:t>musia</a:t>
            </a:r>
            <a:r>
              <a:rPr lang="hu-HU" sz="1700" dirty="0">
                <a:latin typeface="Open Sans Light"/>
              </a:rPr>
              <a:t> </a:t>
            </a:r>
            <a:r>
              <a:rPr lang="hu-HU" sz="1700" b="1" dirty="0" err="1">
                <a:latin typeface="Open Sans Light"/>
              </a:rPr>
              <a:t>vykonať</a:t>
            </a:r>
            <a:r>
              <a:rPr lang="hu-HU" sz="1700" b="1" dirty="0">
                <a:latin typeface="Open Sans Light"/>
              </a:rPr>
              <a:t> a </a:t>
            </a:r>
            <a:r>
              <a:rPr lang="hu-HU" sz="1700" b="1" dirty="0" err="1">
                <a:latin typeface="Open Sans Light"/>
              </a:rPr>
              <a:t>zdokumentovať</a:t>
            </a:r>
            <a:r>
              <a:rPr lang="hu-HU" sz="1700" b="1" dirty="0">
                <a:latin typeface="Open Sans Light"/>
              </a:rPr>
              <a:t> </a:t>
            </a:r>
            <a:r>
              <a:rPr lang="hu-HU" sz="1700" b="1" dirty="0" err="1">
                <a:latin typeface="Open Sans Light"/>
              </a:rPr>
              <a:t>primeraný</a:t>
            </a:r>
            <a:r>
              <a:rPr lang="hu-HU" sz="1700" b="1" dirty="0">
                <a:latin typeface="Open Sans Light"/>
              </a:rPr>
              <a:t> </a:t>
            </a:r>
            <a:r>
              <a:rPr lang="hu-HU" sz="1700" b="1" dirty="0" err="1">
                <a:latin typeface="Open Sans Light"/>
              </a:rPr>
              <a:t>prieskum</a:t>
            </a:r>
            <a:r>
              <a:rPr lang="hu-HU" sz="1700" b="1" dirty="0">
                <a:latin typeface="Open Sans Light"/>
              </a:rPr>
              <a:t> </a:t>
            </a:r>
            <a:r>
              <a:rPr lang="hu-HU" sz="1700" b="1" dirty="0" err="1">
                <a:latin typeface="Open Sans Light"/>
              </a:rPr>
              <a:t>trhu</a:t>
            </a:r>
            <a:r>
              <a:rPr lang="hu-HU" sz="1700" dirty="0">
                <a:latin typeface="Open Sans Light"/>
              </a:rPr>
              <a:t>, </a:t>
            </a:r>
            <a:r>
              <a:rPr lang="hu-HU" sz="1700" dirty="0" err="1">
                <a:latin typeface="Open Sans Light"/>
              </a:rPr>
              <a:t>aby</a:t>
            </a:r>
            <a:r>
              <a:rPr lang="hu-HU" sz="1700" dirty="0">
                <a:latin typeface="Open Sans Light"/>
              </a:rPr>
              <a:t> </a:t>
            </a:r>
            <a:r>
              <a:rPr lang="hu-HU" sz="1700" dirty="0" err="1">
                <a:latin typeface="Open Sans Light"/>
              </a:rPr>
              <a:t>bola</a:t>
            </a:r>
            <a:r>
              <a:rPr lang="hu-HU" sz="1700" dirty="0">
                <a:latin typeface="Open Sans Light"/>
              </a:rPr>
              <a:t> </a:t>
            </a:r>
            <a:r>
              <a:rPr lang="hu-HU" sz="1700" dirty="0" err="1">
                <a:latin typeface="Open Sans Light"/>
              </a:rPr>
              <a:t>cena</a:t>
            </a:r>
            <a:r>
              <a:rPr lang="hu-HU" sz="1700" dirty="0">
                <a:latin typeface="Open Sans Light"/>
              </a:rPr>
              <a:t>, </a:t>
            </a:r>
            <a:r>
              <a:rPr lang="hu-HU" sz="1700" dirty="0" err="1">
                <a:latin typeface="Open Sans Light"/>
              </a:rPr>
              <a:t>ktorá</a:t>
            </a:r>
            <a:r>
              <a:rPr lang="hu-HU" sz="1700" dirty="0">
                <a:latin typeface="Open Sans Light"/>
              </a:rPr>
              <a:t> </a:t>
            </a:r>
            <a:r>
              <a:rPr lang="hu-HU" sz="1700" dirty="0" err="1">
                <a:latin typeface="Open Sans Light"/>
              </a:rPr>
              <a:t>sa</a:t>
            </a:r>
            <a:r>
              <a:rPr lang="hu-HU" sz="1700" dirty="0">
                <a:latin typeface="Open Sans Light"/>
              </a:rPr>
              <a:t> </a:t>
            </a:r>
            <a:r>
              <a:rPr lang="hu-HU" sz="1700" dirty="0" err="1">
                <a:latin typeface="Open Sans Light"/>
              </a:rPr>
              <a:t>má</a:t>
            </a:r>
            <a:r>
              <a:rPr lang="hu-HU" sz="1700" dirty="0">
                <a:latin typeface="Open Sans Light"/>
              </a:rPr>
              <a:t> </a:t>
            </a:r>
            <a:r>
              <a:rPr lang="hu-HU" sz="1700" dirty="0" err="1">
                <a:latin typeface="Open Sans Light"/>
              </a:rPr>
              <a:t>zaplatiť</a:t>
            </a:r>
            <a:r>
              <a:rPr lang="hu-HU" sz="1700" dirty="0">
                <a:latin typeface="Open Sans Light"/>
              </a:rPr>
              <a:t>, </a:t>
            </a:r>
            <a:r>
              <a:rPr lang="hu-HU" sz="1700" dirty="0" err="1">
                <a:latin typeface="Open Sans Light"/>
              </a:rPr>
              <a:t>primeraná</a:t>
            </a:r>
            <a:r>
              <a:rPr lang="hu-HU" sz="1700" dirty="0">
                <a:latin typeface="Open Sans Light"/>
              </a:rPr>
              <a:t>;</a:t>
            </a:r>
          </a:p>
          <a:p>
            <a:pPr algn="just">
              <a:buClr>
                <a:schemeClr val="accent1">
                  <a:lumMod val="75000"/>
                </a:schemeClr>
              </a:buClr>
            </a:pPr>
            <a:r>
              <a:rPr lang="hu-HU" sz="1700" dirty="0" err="1" smtClean="0">
                <a:latin typeface="Open Sans Light"/>
              </a:rPr>
              <a:t>Hodnota</a:t>
            </a:r>
            <a:r>
              <a:rPr lang="hu-HU" sz="1700" dirty="0" smtClean="0">
                <a:latin typeface="Open Sans Light"/>
              </a:rPr>
              <a:t> </a:t>
            </a:r>
            <a:r>
              <a:rPr lang="hu-HU" sz="1700" dirty="0">
                <a:latin typeface="Open Sans Light"/>
              </a:rPr>
              <a:t>a </a:t>
            </a:r>
            <a:r>
              <a:rPr lang="hu-HU" sz="1700" dirty="0" err="1">
                <a:latin typeface="Open Sans Light"/>
              </a:rPr>
              <a:t>zložitosť</a:t>
            </a:r>
            <a:r>
              <a:rPr lang="hu-HU" sz="1700" dirty="0">
                <a:latin typeface="Open Sans Light"/>
              </a:rPr>
              <a:t> </a:t>
            </a:r>
            <a:r>
              <a:rPr lang="hu-HU" sz="1700" dirty="0" err="1">
                <a:latin typeface="Open Sans Light"/>
              </a:rPr>
              <a:t>služby</a:t>
            </a:r>
            <a:r>
              <a:rPr lang="hu-HU" sz="1700" dirty="0">
                <a:latin typeface="Open Sans Light"/>
              </a:rPr>
              <a:t>/</a:t>
            </a:r>
            <a:r>
              <a:rPr lang="hu-HU" sz="1700" dirty="0" err="1">
                <a:latin typeface="Open Sans Light"/>
              </a:rPr>
              <a:t>dodávky</a:t>
            </a:r>
            <a:r>
              <a:rPr lang="hu-HU" sz="1700" dirty="0">
                <a:latin typeface="Open Sans Light"/>
              </a:rPr>
              <a:t> a </a:t>
            </a:r>
            <a:r>
              <a:rPr lang="hu-HU" sz="1700" dirty="0" err="1">
                <a:latin typeface="Open Sans Light"/>
              </a:rPr>
              <a:t>prác</a:t>
            </a:r>
            <a:r>
              <a:rPr lang="hu-HU" sz="1700" dirty="0">
                <a:latin typeface="Open Sans Light"/>
              </a:rPr>
              <a:t> </a:t>
            </a:r>
            <a:r>
              <a:rPr lang="hu-HU" sz="1700" dirty="0" err="1">
                <a:latin typeface="Open Sans Light"/>
              </a:rPr>
              <a:t>by</a:t>
            </a:r>
            <a:r>
              <a:rPr lang="hu-HU" sz="1700" dirty="0">
                <a:latin typeface="Open Sans Light"/>
              </a:rPr>
              <a:t> </a:t>
            </a:r>
            <a:r>
              <a:rPr lang="hu-HU" sz="1700" dirty="0" err="1">
                <a:latin typeface="Open Sans Light"/>
              </a:rPr>
              <a:t>sa</a:t>
            </a:r>
            <a:r>
              <a:rPr lang="hu-HU" sz="1700" dirty="0">
                <a:latin typeface="Open Sans Light"/>
              </a:rPr>
              <a:t> </a:t>
            </a:r>
            <a:r>
              <a:rPr lang="hu-HU" sz="1700" dirty="0" err="1">
                <a:latin typeface="Open Sans Light"/>
              </a:rPr>
              <a:t>mala</a:t>
            </a:r>
            <a:r>
              <a:rPr lang="hu-HU" sz="1700" dirty="0">
                <a:latin typeface="Open Sans Light"/>
              </a:rPr>
              <a:t> </a:t>
            </a:r>
            <a:r>
              <a:rPr lang="hu-HU" sz="1700" b="1" dirty="0" err="1">
                <a:latin typeface="Open Sans Light"/>
              </a:rPr>
              <a:t>odzrkadliť</a:t>
            </a:r>
            <a:r>
              <a:rPr lang="hu-HU" sz="1700" b="1" dirty="0">
                <a:latin typeface="Open Sans Light"/>
              </a:rPr>
              <a:t> v </a:t>
            </a:r>
            <a:r>
              <a:rPr lang="hu-HU" sz="1700" b="1" dirty="0" err="1">
                <a:latin typeface="Open Sans Light"/>
              </a:rPr>
              <a:t>špecifikácii</a:t>
            </a:r>
            <a:r>
              <a:rPr lang="hu-HU" sz="1700" b="1" dirty="0">
                <a:latin typeface="Open Sans Light"/>
              </a:rPr>
              <a:t> a </a:t>
            </a:r>
            <a:r>
              <a:rPr lang="hu-HU" sz="1700" b="1" dirty="0" err="1" smtClean="0">
                <a:latin typeface="Open Sans Light"/>
              </a:rPr>
              <a:t>Zadávacích</a:t>
            </a:r>
            <a:r>
              <a:rPr lang="hu-HU" sz="1700" b="1" dirty="0" smtClean="0">
                <a:latin typeface="Open Sans Light"/>
              </a:rPr>
              <a:t> </a:t>
            </a:r>
            <a:r>
              <a:rPr lang="hu-HU" sz="1700" b="1" dirty="0" err="1" smtClean="0">
                <a:latin typeface="Open Sans Light"/>
              </a:rPr>
              <a:t>podmienkach</a:t>
            </a:r>
            <a:r>
              <a:rPr lang="hu-HU" sz="1700" b="1" dirty="0" smtClean="0">
                <a:latin typeface="Open Sans Light"/>
              </a:rPr>
              <a:t> VO (</a:t>
            </a:r>
            <a:r>
              <a:rPr lang="hu-HU" sz="1700" b="1" dirty="0" err="1" smtClean="0">
                <a:latin typeface="Open Sans Light"/>
              </a:rPr>
              <a:t>ToR</a:t>
            </a:r>
            <a:r>
              <a:rPr lang="hu-HU" sz="1700" b="1" dirty="0" smtClean="0">
                <a:latin typeface="Open Sans Light"/>
              </a:rPr>
              <a:t>)</a:t>
            </a:r>
            <a:r>
              <a:rPr lang="hu-HU" sz="1700" dirty="0" smtClean="0">
                <a:latin typeface="Open Sans Light"/>
              </a:rPr>
              <a:t>, </a:t>
            </a:r>
            <a:r>
              <a:rPr lang="hu-HU" sz="1700" dirty="0" err="1">
                <a:latin typeface="Open Sans Light"/>
              </a:rPr>
              <a:t>ako</a:t>
            </a:r>
            <a:r>
              <a:rPr lang="hu-HU" sz="1700" dirty="0">
                <a:latin typeface="Open Sans Light"/>
              </a:rPr>
              <a:t> aj v </a:t>
            </a:r>
            <a:r>
              <a:rPr lang="hu-HU" sz="1700" dirty="0" err="1">
                <a:latin typeface="Open Sans Light"/>
              </a:rPr>
              <a:t>ponuke</a:t>
            </a:r>
            <a:r>
              <a:rPr lang="hu-HU" sz="1700" dirty="0">
                <a:latin typeface="Open Sans Light"/>
              </a:rPr>
              <a:t>;</a:t>
            </a:r>
          </a:p>
          <a:p>
            <a:pPr algn="just">
              <a:buClr>
                <a:schemeClr val="accent1">
                  <a:lumMod val="75000"/>
                </a:schemeClr>
              </a:buClr>
            </a:pPr>
            <a:r>
              <a:rPr lang="hu-HU" sz="1700" b="1" dirty="0" err="1" smtClean="0">
                <a:latin typeface="Open Sans Light"/>
              </a:rPr>
              <a:t>Predchádzanie</a:t>
            </a:r>
            <a:r>
              <a:rPr lang="hu-HU" sz="1700" b="1" dirty="0" smtClean="0">
                <a:latin typeface="Open Sans Light"/>
              </a:rPr>
              <a:t> </a:t>
            </a:r>
            <a:r>
              <a:rPr lang="hu-HU" sz="1700" b="1" dirty="0" err="1">
                <a:latin typeface="Open Sans Light"/>
              </a:rPr>
              <a:t>konfliktu</a:t>
            </a:r>
            <a:r>
              <a:rPr lang="hu-HU" sz="1700" b="1" dirty="0">
                <a:latin typeface="Open Sans Light"/>
              </a:rPr>
              <a:t> </a:t>
            </a:r>
            <a:r>
              <a:rPr lang="hu-HU" sz="1700" b="1" dirty="0" err="1">
                <a:latin typeface="Open Sans Light"/>
              </a:rPr>
              <a:t>záujmov</a:t>
            </a:r>
            <a:r>
              <a:rPr lang="hu-HU" sz="1700" b="1" dirty="0">
                <a:latin typeface="Open Sans Light"/>
              </a:rPr>
              <a:t> </a:t>
            </a:r>
            <a:r>
              <a:rPr lang="hu-HU" sz="1700" dirty="0" err="1">
                <a:latin typeface="Open Sans Light"/>
              </a:rPr>
              <a:t>pri</a:t>
            </a:r>
            <a:r>
              <a:rPr lang="hu-HU" sz="1700" dirty="0">
                <a:latin typeface="Open Sans Light"/>
              </a:rPr>
              <a:t> </a:t>
            </a:r>
            <a:r>
              <a:rPr lang="hu-HU" sz="1700" dirty="0" err="1" smtClean="0">
                <a:latin typeface="Open Sans Light"/>
              </a:rPr>
              <a:t>prieskume</a:t>
            </a:r>
            <a:r>
              <a:rPr lang="hu-HU" sz="1700" dirty="0" smtClean="0">
                <a:latin typeface="Open Sans Light"/>
              </a:rPr>
              <a:t> </a:t>
            </a:r>
            <a:r>
              <a:rPr lang="hu-HU" sz="1700" dirty="0" err="1" smtClean="0">
                <a:latin typeface="Open Sans Light"/>
              </a:rPr>
              <a:t>trhu</a:t>
            </a:r>
            <a:r>
              <a:rPr lang="hu-HU" sz="1700" dirty="0" smtClean="0">
                <a:latin typeface="Open Sans Light"/>
              </a:rPr>
              <a:t> </a:t>
            </a:r>
            <a:r>
              <a:rPr lang="hu-HU" sz="1700" dirty="0">
                <a:latin typeface="Open Sans Light"/>
              </a:rPr>
              <a:t>(</a:t>
            </a:r>
            <a:r>
              <a:rPr lang="hu-HU" sz="1700" dirty="0" err="1">
                <a:latin typeface="Open Sans Light"/>
              </a:rPr>
              <a:t>oznámenie</a:t>
            </a:r>
            <a:r>
              <a:rPr lang="hu-HU" sz="1700" dirty="0">
                <a:latin typeface="Open Sans Light"/>
              </a:rPr>
              <a:t> EK "</a:t>
            </a:r>
            <a:r>
              <a:rPr lang="hu-HU" sz="1700" dirty="0" err="1">
                <a:latin typeface="Open Sans Light"/>
              </a:rPr>
              <a:t>Usmernenie</a:t>
            </a:r>
            <a:r>
              <a:rPr lang="hu-HU" sz="1700" dirty="0">
                <a:latin typeface="Open Sans Light"/>
              </a:rPr>
              <a:t> k </a:t>
            </a:r>
            <a:r>
              <a:rPr lang="hu-HU" sz="1700" dirty="0" err="1">
                <a:latin typeface="Open Sans Light"/>
              </a:rPr>
              <a:t>predchádzaniu</a:t>
            </a:r>
            <a:r>
              <a:rPr lang="hu-HU" sz="1700" dirty="0">
                <a:latin typeface="Open Sans Light"/>
              </a:rPr>
              <a:t> a </a:t>
            </a:r>
            <a:r>
              <a:rPr lang="hu-HU" sz="1700" dirty="0" err="1">
                <a:latin typeface="Open Sans Light"/>
              </a:rPr>
              <a:t>riadeniu</a:t>
            </a:r>
            <a:r>
              <a:rPr lang="hu-HU" sz="1700" dirty="0">
                <a:latin typeface="Open Sans Light"/>
              </a:rPr>
              <a:t> </a:t>
            </a:r>
            <a:r>
              <a:rPr lang="hu-HU" sz="1700" dirty="0" err="1">
                <a:latin typeface="Open Sans Light"/>
              </a:rPr>
              <a:t>konfliktu</a:t>
            </a:r>
            <a:r>
              <a:rPr lang="hu-HU" sz="1700" dirty="0">
                <a:latin typeface="Open Sans Light"/>
              </a:rPr>
              <a:t> </a:t>
            </a:r>
            <a:r>
              <a:rPr lang="hu-HU" sz="1700" dirty="0" err="1">
                <a:latin typeface="Open Sans Light"/>
              </a:rPr>
              <a:t>záujmov</a:t>
            </a:r>
            <a:r>
              <a:rPr lang="hu-HU" sz="1700" dirty="0">
                <a:latin typeface="Open Sans Light"/>
              </a:rPr>
              <a:t> </a:t>
            </a:r>
            <a:r>
              <a:rPr lang="hu-HU" sz="1700" dirty="0" err="1">
                <a:latin typeface="Open Sans Light"/>
              </a:rPr>
              <a:t>podľa</a:t>
            </a:r>
            <a:r>
              <a:rPr lang="hu-HU" sz="1700" dirty="0">
                <a:latin typeface="Open Sans Light"/>
              </a:rPr>
              <a:t> FR 2021/C 121/01");</a:t>
            </a:r>
          </a:p>
          <a:p>
            <a:pPr algn="just">
              <a:buClr>
                <a:schemeClr val="accent1">
                  <a:lumMod val="75000"/>
                </a:schemeClr>
              </a:buClr>
            </a:pPr>
            <a:r>
              <a:rPr lang="hu-HU" sz="1700" b="1" u="sng" dirty="0" err="1" smtClean="0">
                <a:latin typeface="Open Sans Light"/>
              </a:rPr>
              <a:t>Pod</a:t>
            </a:r>
            <a:r>
              <a:rPr lang="hu-HU" sz="1700" b="1" u="sng" dirty="0" smtClean="0">
                <a:latin typeface="Open Sans Light"/>
              </a:rPr>
              <a:t> </a:t>
            </a:r>
            <a:r>
              <a:rPr lang="hu-HU" sz="1700" b="1" u="sng" dirty="0">
                <a:latin typeface="Open Sans Light"/>
              </a:rPr>
              <a:t>10 000 EUR </a:t>
            </a:r>
            <a:r>
              <a:rPr lang="hu-HU" sz="1700" dirty="0">
                <a:latin typeface="Open Sans Light"/>
              </a:rPr>
              <a:t>(</a:t>
            </a:r>
            <a:r>
              <a:rPr lang="hu-HU" sz="1700" dirty="0" err="1">
                <a:latin typeface="Open Sans Light"/>
              </a:rPr>
              <a:t>bez</a:t>
            </a:r>
            <a:r>
              <a:rPr lang="hu-HU" sz="1700" dirty="0">
                <a:latin typeface="Open Sans Light"/>
              </a:rPr>
              <a:t> DPH): </a:t>
            </a:r>
            <a:r>
              <a:rPr lang="hu-HU" sz="1700" dirty="0" err="1">
                <a:latin typeface="Open Sans Light"/>
              </a:rPr>
              <a:t>musia</a:t>
            </a:r>
            <a:r>
              <a:rPr lang="hu-HU" sz="1700" dirty="0">
                <a:latin typeface="Open Sans Light"/>
              </a:rPr>
              <a:t> </a:t>
            </a:r>
            <a:r>
              <a:rPr lang="hu-HU" sz="1700" dirty="0" err="1">
                <a:latin typeface="Open Sans Light"/>
              </a:rPr>
              <a:t>sa</a:t>
            </a:r>
            <a:r>
              <a:rPr lang="hu-HU" sz="1700" dirty="0">
                <a:latin typeface="Open Sans Light"/>
              </a:rPr>
              <a:t> </a:t>
            </a:r>
            <a:r>
              <a:rPr lang="hu-HU" sz="1700" dirty="0" err="1">
                <a:latin typeface="Open Sans Light"/>
              </a:rPr>
              <a:t>uplatňovať</a:t>
            </a:r>
            <a:r>
              <a:rPr lang="hu-HU" sz="1700" dirty="0">
                <a:latin typeface="Open Sans Light"/>
              </a:rPr>
              <a:t> </a:t>
            </a:r>
            <a:r>
              <a:rPr lang="hu-HU" sz="1700" dirty="0" err="1">
                <a:latin typeface="Open Sans Light"/>
              </a:rPr>
              <a:t>zásady</a:t>
            </a:r>
            <a:r>
              <a:rPr lang="hu-HU" sz="1700" dirty="0">
                <a:latin typeface="Open Sans Light"/>
              </a:rPr>
              <a:t> </a:t>
            </a:r>
            <a:r>
              <a:rPr lang="hu-HU" sz="1700" dirty="0" err="1">
                <a:latin typeface="Open Sans Light"/>
              </a:rPr>
              <a:t>riadneho</a:t>
            </a:r>
            <a:r>
              <a:rPr lang="hu-HU" sz="1700" dirty="0">
                <a:latin typeface="Open Sans Light"/>
              </a:rPr>
              <a:t> </a:t>
            </a:r>
            <a:r>
              <a:rPr lang="hu-HU" sz="1700" dirty="0" err="1">
                <a:latin typeface="Open Sans Light"/>
              </a:rPr>
              <a:t>finančného</a:t>
            </a:r>
            <a:r>
              <a:rPr lang="hu-HU" sz="1700" dirty="0">
                <a:latin typeface="Open Sans Light"/>
              </a:rPr>
              <a:t> </a:t>
            </a:r>
            <a:r>
              <a:rPr lang="hu-HU" sz="1700" dirty="0" err="1">
                <a:latin typeface="Open Sans Light"/>
              </a:rPr>
              <a:t>hospodárenia</a:t>
            </a:r>
            <a:r>
              <a:rPr lang="hu-HU" sz="1700" dirty="0">
                <a:latin typeface="Open Sans Light"/>
              </a:rPr>
              <a:t>, </a:t>
            </a:r>
            <a:r>
              <a:rPr lang="hu-HU" sz="1700" dirty="0" err="1">
                <a:latin typeface="Open Sans Light"/>
              </a:rPr>
              <a:t>ale</a:t>
            </a:r>
            <a:r>
              <a:rPr lang="hu-HU" sz="1700" dirty="0">
                <a:latin typeface="Open Sans Light"/>
              </a:rPr>
              <a:t> </a:t>
            </a:r>
            <a:r>
              <a:rPr lang="hu-HU" sz="1700" b="1" dirty="0" err="1">
                <a:latin typeface="Open Sans Light"/>
              </a:rPr>
              <a:t>nevyžaduje</a:t>
            </a:r>
            <a:r>
              <a:rPr lang="hu-HU" sz="1700" b="1" dirty="0">
                <a:latin typeface="Open Sans Light"/>
              </a:rPr>
              <a:t> </a:t>
            </a:r>
            <a:r>
              <a:rPr lang="hu-HU" sz="1700" b="1" dirty="0" err="1">
                <a:latin typeface="Open Sans Light"/>
              </a:rPr>
              <a:t>sa</a:t>
            </a:r>
            <a:r>
              <a:rPr lang="hu-HU" sz="1700" b="1" dirty="0">
                <a:latin typeface="Open Sans Light"/>
              </a:rPr>
              <a:t> </a:t>
            </a:r>
            <a:r>
              <a:rPr lang="hu-HU" sz="1700" b="1" dirty="0" err="1">
                <a:latin typeface="Open Sans Light"/>
              </a:rPr>
              <a:t>žiadny</a:t>
            </a:r>
            <a:r>
              <a:rPr lang="hu-HU" sz="1700" b="1" dirty="0">
                <a:latin typeface="Open Sans Light"/>
              </a:rPr>
              <a:t> </a:t>
            </a:r>
            <a:r>
              <a:rPr lang="hu-HU" sz="1700" b="1" dirty="0" err="1">
                <a:latin typeface="Open Sans Light"/>
              </a:rPr>
              <a:t>osobitný</a:t>
            </a:r>
            <a:r>
              <a:rPr lang="hu-HU" sz="1700" b="1" dirty="0">
                <a:latin typeface="Open Sans Light"/>
              </a:rPr>
              <a:t> </a:t>
            </a:r>
            <a:r>
              <a:rPr lang="hu-HU" sz="1700" b="1" dirty="0" err="1">
                <a:latin typeface="Open Sans Light"/>
              </a:rPr>
              <a:t>dôkaz</a:t>
            </a:r>
            <a:r>
              <a:rPr lang="hu-HU" sz="1700" b="1" dirty="0">
                <a:latin typeface="Open Sans Light"/>
              </a:rPr>
              <a:t> o </a:t>
            </a:r>
            <a:r>
              <a:rPr lang="hu-HU" sz="1700" b="1" dirty="0" err="1">
                <a:latin typeface="Open Sans Light"/>
              </a:rPr>
              <a:t>trhovej</a:t>
            </a:r>
            <a:r>
              <a:rPr lang="hu-HU" sz="1700" b="1" dirty="0">
                <a:latin typeface="Open Sans Light"/>
              </a:rPr>
              <a:t> </a:t>
            </a:r>
            <a:r>
              <a:rPr lang="hu-HU" sz="1700" b="1" dirty="0" err="1">
                <a:latin typeface="Open Sans Light"/>
              </a:rPr>
              <a:t>cene</a:t>
            </a:r>
            <a:r>
              <a:rPr lang="hu-HU" sz="1700" b="1" dirty="0">
                <a:latin typeface="Open Sans Light"/>
              </a:rPr>
              <a:t>.</a:t>
            </a:r>
            <a:r>
              <a:rPr lang="hu-HU" sz="1700" dirty="0">
                <a:latin typeface="Open Sans Light"/>
              </a:rPr>
              <a:t> </a:t>
            </a:r>
            <a:r>
              <a:rPr lang="hu-HU" sz="1700" b="1" dirty="0" err="1">
                <a:latin typeface="Open Sans Light"/>
              </a:rPr>
              <a:t>Kontrolóri</a:t>
            </a:r>
            <a:r>
              <a:rPr lang="hu-HU" sz="1700" b="1" dirty="0">
                <a:latin typeface="Open Sans Light"/>
              </a:rPr>
              <a:t> </a:t>
            </a:r>
            <a:r>
              <a:rPr lang="hu-HU" sz="1700" b="1" dirty="0" err="1">
                <a:latin typeface="Open Sans Light"/>
              </a:rPr>
              <a:t>však</a:t>
            </a:r>
            <a:r>
              <a:rPr lang="hu-HU" sz="1700" b="1" dirty="0">
                <a:latin typeface="Open Sans Light"/>
              </a:rPr>
              <a:t> </a:t>
            </a:r>
            <a:r>
              <a:rPr lang="hu-HU" sz="1700" b="1" dirty="0" err="1">
                <a:latin typeface="Open Sans Light"/>
              </a:rPr>
              <a:t>budú</a:t>
            </a:r>
            <a:r>
              <a:rPr lang="hu-HU" sz="1700" dirty="0">
                <a:latin typeface="Open Sans Light"/>
              </a:rPr>
              <a:t> </a:t>
            </a:r>
            <a:r>
              <a:rPr lang="hu-HU" sz="1700" dirty="0" err="1">
                <a:latin typeface="Open Sans Light"/>
              </a:rPr>
              <a:t>počas</a:t>
            </a:r>
            <a:r>
              <a:rPr lang="hu-HU" sz="1700" dirty="0">
                <a:latin typeface="Open Sans Light"/>
              </a:rPr>
              <a:t> </a:t>
            </a:r>
            <a:r>
              <a:rPr lang="hu-HU" sz="1700" dirty="0" err="1">
                <a:latin typeface="Open Sans Light"/>
              </a:rPr>
              <a:t>overovania</a:t>
            </a:r>
            <a:r>
              <a:rPr lang="hu-HU" sz="1700" dirty="0">
                <a:latin typeface="Open Sans Light"/>
              </a:rPr>
              <a:t> </a:t>
            </a:r>
            <a:r>
              <a:rPr lang="hu-HU" sz="1700" b="1" dirty="0" err="1">
                <a:latin typeface="Open Sans Light"/>
              </a:rPr>
              <a:t>kontrolovať</a:t>
            </a:r>
            <a:r>
              <a:rPr lang="hu-HU" sz="1700" b="1" dirty="0">
                <a:latin typeface="Open Sans Light"/>
              </a:rPr>
              <a:t> </a:t>
            </a:r>
            <a:r>
              <a:rPr lang="hu-HU" sz="1700" b="1" dirty="0" err="1">
                <a:latin typeface="Open Sans Light"/>
              </a:rPr>
              <a:t>skutočné</a:t>
            </a:r>
            <a:r>
              <a:rPr lang="hu-HU" sz="1700" b="1" dirty="0">
                <a:latin typeface="Open Sans Light"/>
              </a:rPr>
              <a:t> </a:t>
            </a:r>
            <a:r>
              <a:rPr lang="hu-HU" sz="1700" b="1" dirty="0" err="1">
                <a:latin typeface="Open Sans Light"/>
              </a:rPr>
              <a:t>trhové</a:t>
            </a:r>
            <a:r>
              <a:rPr lang="hu-HU" sz="1700" b="1" dirty="0">
                <a:latin typeface="Open Sans Light"/>
              </a:rPr>
              <a:t> </a:t>
            </a:r>
            <a:r>
              <a:rPr lang="hu-HU" sz="1700" b="1" dirty="0" err="1">
                <a:latin typeface="Open Sans Light"/>
              </a:rPr>
              <a:t>ceny</a:t>
            </a:r>
            <a:r>
              <a:rPr lang="hu-HU" sz="1700" b="1" dirty="0">
                <a:latin typeface="Open Sans Light"/>
              </a:rPr>
              <a:t>;</a:t>
            </a:r>
            <a:endParaRPr lang="en-GB" sz="1700" b="1" dirty="0">
              <a:latin typeface="Open Sans Light"/>
            </a:endParaRPr>
          </a:p>
          <a:p>
            <a:pPr algn="just">
              <a:buFontTx/>
              <a:buChar char="-"/>
            </a:pPr>
            <a:r>
              <a:rPr lang="hu-HU" sz="1700" dirty="0" err="1" smtClean="0">
                <a:latin typeface="Open Sans Light"/>
              </a:rPr>
              <a:t>Verejné</a:t>
            </a:r>
            <a:r>
              <a:rPr lang="hu-HU" sz="1700" dirty="0" smtClean="0">
                <a:latin typeface="Open Sans Light"/>
              </a:rPr>
              <a:t> </a:t>
            </a:r>
            <a:r>
              <a:rPr lang="hu-HU" sz="1700" dirty="0" err="1">
                <a:latin typeface="Open Sans Light"/>
              </a:rPr>
              <a:t>obstarávanie</a:t>
            </a:r>
            <a:r>
              <a:rPr lang="hu-HU" sz="1700" dirty="0">
                <a:latin typeface="Open Sans Light"/>
              </a:rPr>
              <a:t> </a:t>
            </a:r>
            <a:r>
              <a:rPr lang="hu-HU" sz="1700" dirty="0" err="1">
                <a:latin typeface="Open Sans Light"/>
              </a:rPr>
              <a:t>sa</a:t>
            </a:r>
            <a:r>
              <a:rPr lang="hu-HU" sz="1700" dirty="0">
                <a:latin typeface="Open Sans Light"/>
              </a:rPr>
              <a:t> </a:t>
            </a:r>
            <a:r>
              <a:rPr lang="hu-HU" sz="1700" b="1" dirty="0" err="1">
                <a:latin typeface="Open Sans Light"/>
              </a:rPr>
              <a:t>nesmie</a:t>
            </a:r>
            <a:r>
              <a:rPr lang="hu-HU" sz="1700" b="1" dirty="0">
                <a:latin typeface="Open Sans Light"/>
              </a:rPr>
              <a:t> </a:t>
            </a:r>
            <a:r>
              <a:rPr lang="hu-HU" sz="1700" b="1" dirty="0" err="1">
                <a:latin typeface="Open Sans Light"/>
              </a:rPr>
              <a:t>umelo</a:t>
            </a:r>
            <a:r>
              <a:rPr lang="hu-HU" sz="1700" b="1" dirty="0">
                <a:latin typeface="Open Sans Light"/>
              </a:rPr>
              <a:t> </a:t>
            </a:r>
            <a:r>
              <a:rPr lang="hu-HU" sz="1700" b="1" dirty="0" err="1">
                <a:latin typeface="Open Sans Light"/>
              </a:rPr>
              <a:t>rozdeliť</a:t>
            </a:r>
            <a:r>
              <a:rPr lang="hu-HU" sz="1700" b="1" dirty="0">
                <a:latin typeface="Open Sans Light"/>
              </a:rPr>
              <a:t> </a:t>
            </a:r>
            <a:r>
              <a:rPr lang="hu-HU" sz="1700" dirty="0">
                <a:latin typeface="Open Sans Light"/>
              </a:rPr>
              <a:t>s </a:t>
            </a:r>
            <a:r>
              <a:rPr lang="hu-HU" sz="1700" dirty="0" err="1">
                <a:latin typeface="Open Sans Light"/>
              </a:rPr>
              <a:t>cieľom</a:t>
            </a:r>
            <a:r>
              <a:rPr lang="hu-HU" sz="1700" dirty="0">
                <a:latin typeface="Open Sans Light"/>
              </a:rPr>
              <a:t> </a:t>
            </a:r>
            <a:r>
              <a:rPr lang="hu-HU" sz="1700" dirty="0" err="1">
                <a:latin typeface="Open Sans Light"/>
              </a:rPr>
              <a:t>vyhnúť</a:t>
            </a:r>
            <a:r>
              <a:rPr lang="hu-HU" sz="1700" dirty="0">
                <a:latin typeface="Open Sans Light"/>
              </a:rPr>
              <a:t> </a:t>
            </a:r>
            <a:r>
              <a:rPr lang="hu-HU" sz="1700" dirty="0" err="1">
                <a:latin typeface="Open Sans Light"/>
              </a:rPr>
              <a:t>sa</a:t>
            </a:r>
            <a:r>
              <a:rPr lang="hu-HU" sz="1700" dirty="0">
                <a:latin typeface="Open Sans Light"/>
              </a:rPr>
              <a:t> </a:t>
            </a:r>
            <a:r>
              <a:rPr lang="hu-HU" sz="1700" dirty="0" err="1">
                <a:latin typeface="Open Sans Light"/>
              </a:rPr>
              <a:t>uvedenej</a:t>
            </a:r>
            <a:r>
              <a:rPr lang="hu-HU" sz="1700" dirty="0">
                <a:latin typeface="Open Sans Light"/>
              </a:rPr>
              <a:t> </a:t>
            </a:r>
            <a:r>
              <a:rPr lang="hu-HU" sz="1700" dirty="0" err="1">
                <a:latin typeface="Open Sans Light"/>
              </a:rPr>
              <a:t>hranici</a:t>
            </a:r>
            <a:r>
              <a:rPr lang="hu-HU" sz="1700" dirty="0">
                <a:latin typeface="Open Sans Light"/>
              </a:rPr>
              <a:t> 10 000 EUR.</a:t>
            </a:r>
            <a:endParaRPr lang="en-US" sz="1700" dirty="0">
              <a:latin typeface="Open Sans Light"/>
            </a:endParaRPr>
          </a:p>
          <a:p>
            <a:pPr marL="0" lvl="0" indent="0" algn="just">
              <a:buNone/>
            </a:pPr>
            <a:endParaRPr lang="hu-HU" sz="1700" dirty="0"/>
          </a:p>
          <a:p>
            <a:pPr marL="0" indent="0" algn="just">
              <a:buNone/>
            </a:pPr>
            <a:endParaRPr lang="hu-HU" sz="1700" b="1" dirty="0"/>
          </a:p>
          <a:p>
            <a:pPr marL="0" indent="0" algn="just">
              <a:buClr>
                <a:schemeClr val="accent1">
                  <a:lumMod val="75000"/>
                </a:schemeClr>
              </a:buClr>
              <a:buNone/>
            </a:pPr>
            <a:endParaRPr lang="en-GB" sz="1700" dirty="0">
              <a:latin typeface="Open Sans Light"/>
              <a:ea typeface="Open Sans Light" pitchFamily="2" charset="0"/>
              <a:cs typeface="Open Sans Light" pitchFamily="2" charset="0"/>
            </a:endParaRPr>
          </a:p>
        </p:txBody>
      </p:sp>
      <p:sp>
        <p:nvSpPr>
          <p:cNvPr id="8" name="Slide Number Placeholder 7">
            <a:extLst>
              <a:ext uri="{FF2B5EF4-FFF2-40B4-BE49-F238E27FC236}">
                <a16:creationId xmlns="" xmlns:a16="http://schemas.microsoft.com/office/drawing/2014/main" id="{A5490C42-D944-4943-A5A7-4CE426B664EC}"/>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4591978-1342-554A-82AC-B12872A7F26C}" type="slidenum">
              <a:rPr kumimoji="0" lang="x-non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53</a:t>
            </a:fld>
            <a:endParaRPr kumimoji="0" lang="x-none"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2868821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E368931C-FE42-D6CA-E54E-F56260826BA8}"/>
              </a:ext>
            </a:extLst>
          </p:cNvPr>
          <p:cNvPicPr>
            <a:picLocks noChangeAspect="1"/>
          </p:cNvPicPr>
          <p:nvPr/>
        </p:nvPicPr>
        <p:blipFill>
          <a:blip r:embed="rId2"/>
          <a:stretch>
            <a:fillRect/>
          </a:stretch>
        </p:blipFill>
        <p:spPr>
          <a:xfrm>
            <a:off x="972209" y="2119794"/>
            <a:ext cx="655411" cy="521863"/>
          </a:xfrm>
          <a:prstGeom prst="rect">
            <a:avLst/>
          </a:prstGeom>
        </p:spPr>
      </p:pic>
      <p:sp>
        <p:nvSpPr>
          <p:cNvPr id="9" name="TextBox 8">
            <a:extLst>
              <a:ext uri="{FF2B5EF4-FFF2-40B4-BE49-F238E27FC236}">
                <a16:creationId xmlns="" xmlns:a16="http://schemas.microsoft.com/office/drawing/2014/main" id="{A1F96BE1-D7AB-2493-54AC-D1F7D6F70467}"/>
              </a:ext>
            </a:extLst>
          </p:cNvPr>
          <p:cNvSpPr txBox="1"/>
          <p:nvPr/>
        </p:nvSpPr>
        <p:spPr>
          <a:xfrm>
            <a:off x="1952392" y="2075356"/>
            <a:ext cx="6562958" cy="523220"/>
          </a:xfrm>
          <a:prstGeom prst="rect">
            <a:avLst/>
          </a:prstGeom>
          <a:noFill/>
        </p:spPr>
        <p:txBody>
          <a:bodyPr wrap="square" rtlCol="0">
            <a:spAutoFit/>
          </a:bodyPr>
          <a:lstStyle/>
          <a:p>
            <a:r>
              <a:rPr lang="hu-HU" sz="2800" b="1" dirty="0" err="1" smtClean="0">
                <a:solidFill>
                  <a:schemeClr val="accent1">
                    <a:lumMod val="75000"/>
                  </a:schemeClr>
                </a:solidFill>
                <a:latin typeface="Open Sans Light" pitchFamily="2" charset="0"/>
                <a:ea typeface="Open Sans Light" pitchFamily="2" charset="0"/>
                <a:cs typeface="Open Sans Light" pitchFamily="2" charset="0"/>
              </a:rPr>
              <a:t>Projektová</a:t>
            </a:r>
            <a:r>
              <a:rPr lang="hu-HU" sz="2800" b="1" dirty="0" smtClean="0">
                <a:solidFill>
                  <a:schemeClr val="accent1">
                    <a:lumMod val="75000"/>
                  </a:schemeClr>
                </a:solidFill>
                <a:latin typeface="Open Sans Light" pitchFamily="2" charset="0"/>
                <a:ea typeface="Open Sans Light" pitchFamily="2" charset="0"/>
                <a:cs typeface="Open Sans Light" pitchFamily="2" charset="0"/>
              </a:rPr>
              <a:t> logika, </a:t>
            </a:r>
            <a:r>
              <a:rPr lang="hu-HU" sz="2800" b="1" dirty="0" err="1" smtClean="0">
                <a:solidFill>
                  <a:schemeClr val="accent1">
                    <a:lumMod val="75000"/>
                  </a:schemeClr>
                </a:solidFill>
                <a:latin typeface="Open Sans Light" pitchFamily="2" charset="0"/>
                <a:ea typeface="Open Sans Light" pitchFamily="2" charset="0"/>
                <a:cs typeface="Open Sans Light" pitchFamily="2" charset="0"/>
              </a:rPr>
              <a:t>Indikátory</a:t>
            </a:r>
            <a:endParaRPr lang="x-none" sz="2800" b="1" dirty="0">
              <a:solidFill>
                <a:schemeClr val="accent1">
                  <a:lumMod val="75000"/>
                </a:schemeClr>
              </a:solidFill>
              <a:latin typeface="Open Sans Light" pitchFamily="2" charset="0"/>
              <a:ea typeface="Open Sans Light" pitchFamily="2" charset="0"/>
              <a:cs typeface="Open Sans Light" pitchFamily="2" charset="0"/>
            </a:endParaRPr>
          </a:p>
        </p:txBody>
      </p:sp>
      <p:sp>
        <p:nvSpPr>
          <p:cNvPr id="10" name="TextBox 9">
            <a:extLst>
              <a:ext uri="{FF2B5EF4-FFF2-40B4-BE49-F238E27FC236}">
                <a16:creationId xmlns="" xmlns:a16="http://schemas.microsoft.com/office/drawing/2014/main" id="{540ACDEB-CCBC-76DB-BA7D-7E063B304595}"/>
              </a:ext>
            </a:extLst>
          </p:cNvPr>
          <p:cNvSpPr txBox="1"/>
          <p:nvPr/>
        </p:nvSpPr>
        <p:spPr>
          <a:xfrm>
            <a:off x="1952392" y="3228559"/>
            <a:ext cx="6006620" cy="646331"/>
          </a:xfrm>
          <a:prstGeom prst="rect">
            <a:avLst/>
          </a:prstGeom>
          <a:noFill/>
        </p:spPr>
        <p:txBody>
          <a:bodyPr wrap="square" rtlCol="0">
            <a:spAutoFit/>
          </a:bodyPr>
          <a:lstStyle/>
          <a:p>
            <a:r>
              <a:rPr lang="en-GB" dirty="0">
                <a:solidFill>
                  <a:schemeClr val="accent1">
                    <a:lumMod val="75000"/>
                  </a:schemeClr>
                </a:solidFill>
                <a:latin typeface="Open Sans Light" pitchFamily="2" charset="0"/>
                <a:ea typeface="Open Sans Light" pitchFamily="2" charset="0"/>
                <a:cs typeface="Open Sans Light" pitchFamily="2" charset="0"/>
              </a:rPr>
              <a:t>INTERREG VI-A NEXT</a:t>
            </a:r>
          </a:p>
          <a:p>
            <a:r>
              <a:rPr lang="en-GB" dirty="0">
                <a:solidFill>
                  <a:schemeClr val="accent1">
                    <a:lumMod val="75000"/>
                  </a:schemeClr>
                </a:solidFill>
                <a:latin typeface="Open Sans Light" pitchFamily="2" charset="0"/>
                <a:ea typeface="Open Sans Light" pitchFamily="2" charset="0"/>
                <a:cs typeface="Open Sans Light" pitchFamily="2" charset="0"/>
              </a:rPr>
              <a:t>HUNGARY-SLOVAKIA-ROMANIA-UKRAINE PROGRAMME</a:t>
            </a:r>
            <a:endParaRPr lang="x-none" dirty="0">
              <a:solidFill>
                <a:schemeClr val="accent1">
                  <a:lumMod val="75000"/>
                </a:schemeClr>
              </a:solidFill>
              <a:latin typeface="Open Sans Light" pitchFamily="2" charset="0"/>
              <a:ea typeface="Open Sans Light" pitchFamily="2" charset="0"/>
              <a:cs typeface="Open Sans Light" pitchFamily="2" charset="0"/>
            </a:endParaRPr>
          </a:p>
        </p:txBody>
      </p:sp>
      <p:pic>
        <p:nvPicPr>
          <p:cNvPr id="13" name="Picture 12">
            <a:extLst>
              <a:ext uri="{FF2B5EF4-FFF2-40B4-BE49-F238E27FC236}">
                <a16:creationId xmlns="" xmlns:a16="http://schemas.microsoft.com/office/drawing/2014/main" id="{FA240853-6E1F-80AF-F0E9-AD13061A6363}"/>
              </a:ext>
            </a:extLst>
          </p:cNvPr>
          <p:cNvPicPr>
            <a:picLocks noChangeAspect="1"/>
          </p:cNvPicPr>
          <p:nvPr/>
        </p:nvPicPr>
        <p:blipFill>
          <a:blip r:embed="rId3"/>
          <a:stretch>
            <a:fillRect/>
          </a:stretch>
        </p:blipFill>
        <p:spPr>
          <a:xfrm>
            <a:off x="972210" y="3110593"/>
            <a:ext cx="655410" cy="554266"/>
          </a:xfrm>
          <a:prstGeom prst="rect">
            <a:avLst/>
          </a:prstGeom>
        </p:spPr>
      </p:pic>
      <p:sp>
        <p:nvSpPr>
          <p:cNvPr id="2" name="Slide Number Placeholder 1">
            <a:extLst>
              <a:ext uri="{FF2B5EF4-FFF2-40B4-BE49-F238E27FC236}">
                <a16:creationId xmlns="" xmlns:a16="http://schemas.microsoft.com/office/drawing/2014/main" id="{0C06F565-2D37-41C2-AD16-4586B429DD65}"/>
              </a:ext>
            </a:extLst>
          </p:cNvPr>
          <p:cNvSpPr>
            <a:spLocks noGrp="1"/>
          </p:cNvSpPr>
          <p:nvPr>
            <p:ph type="sldNum" sz="quarter" idx="12"/>
          </p:nvPr>
        </p:nvSpPr>
        <p:spPr/>
        <p:txBody>
          <a:bodyPr/>
          <a:lstStyle/>
          <a:p>
            <a:fld id="{14591978-1342-554A-82AC-B12872A7F26C}" type="slidenum">
              <a:rPr lang="x-none" smtClean="0"/>
              <a:t>54</a:t>
            </a:fld>
            <a:endParaRPr lang="x-none"/>
          </a:p>
        </p:txBody>
      </p:sp>
    </p:spTree>
    <p:extLst>
      <p:ext uri="{BB962C8B-B14F-4D97-AF65-F5344CB8AC3E}">
        <p14:creationId xmlns:p14="http://schemas.microsoft.com/office/powerpoint/2010/main" val="183841497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DFB33F3-A665-2A1D-134E-9E244997B417}"/>
              </a:ext>
            </a:extLst>
          </p:cNvPr>
          <p:cNvSpPr>
            <a:spLocks noGrp="1"/>
          </p:cNvSpPr>
          <p:nvPr>
            <p:ph type="title"/>
          </p:nvPr>
        </p:nvSpPr>
        <p:spPr>
          <a:xfrm>
            <a:off x="628650" y="365126"/>
            <a:ext cx="7886700" cy="866515"/>
          </a:xfrm>
        </p:spPr>
        <p:txBody>
          <a:bodyPr>
            <a:normAutofit/>
          </a:bodyPr>
          <a:lstStyle/>
          <a:p>
            <a:r>
              <a:rPr lang="hu-HU" sz="2400" b="1" dirty="0" err="1">
                <a:solidFill>
                  <a:schemeClr val="accent1">
                    <a:lumMod val="75000"/>
                  </a:schemeClr>
                </a:solidFill>
                <a:latin typeface="Open Sans Light" pitchFamily="2" charset="0"/>
                <a:ea typeface="Open Sans Light" pitchFamily="2" charset="0"/>
                <a:cs typeface="Open Sans Light" pitchFamily="2" charset="0"/>
              </a:rPr>
              <a:t>Projektová</a:t>
            </a:r>
            <a:r>
              <a:rPr lang="hu-HU" sz="2400" b="1" dirty="0">
                <a:solidFill>
                  <a:schemeClr val="accent1">
                    <a:lumMod val="75000"/>
                  </a:schemeClr>
                </a:solidFill>
                <a:latin typeface="Open Sans Light" pitchFamily="2" charset="0"/>
                <a:ea typeface="Open Sans Light" pitchFamily="2" charset="0"/>
                <a:cs typeface="Open Sans Light" pitchFamily="2" charset="0"/>
              </a:rPr>
              <a:t> logika, </a:t>
            </a:r>
            <a:r>
              <a:rPr lang="hu-HU" sz="2400" b="1" dirty="0" err="1">
                <a:solidFill>
                  <a:schemeClr val="accent1">
                    <a:lumMod val="75000"/>
                  </a:schemeClr>
                </a:solidFill>
                <a:latin typeface="Open Sans Light" pitchFamily="2" charset="0"/>
                <a:ea typeface="Open Sans Light" pitchFamily="2" charset="0"/>
                <a:cs typeface="Open Sans Light" pitchFamily="2" charset="0"/>
              </a:rPr>
              <a:t>Indikátory</a:t>
            </a:r>
            <a:r>
              <a:rPr lang="x-none" sz="2400" b="1" dirty="0">
                <a:solidFill>
                  <a:schemeClr val="accent1">
                    <a:lumMod val="75000"/>
                  </a:schemeClr>
                </a:solidFill>
                <a:latin typeface="Open Sans Light" pitchFamily="2" charset="0"/>
                <a:ea typeface="Open Sans Light" pitchFamily="2" charset="0"/>
                <a:cs typeface="Open Sans Light" pitchFamily="2" charset="0"/>
              </a:rPr>
              <a:t/>
            </a:r>
            <a:br>
              <a:rPr lang="x-none" sz="2400" b="1" dirty="0">
                <a:solidFill>
                  <a:schemeClr val="accent1">
                    <a:lumMod val="75000"/>
                  </a:schemeClr>
                </a:solidFill>
                <a:latin typeface="Open Sans Light" pitchFamily="2" charset="0"/>
                <a:ea typeface="Open Sans Light" pitchFamily="2" charset="0"/>
                <a:cs typeface="Open Sans Light" pitchFamily="2" charset="0"/>
              </a:rPr>
            </a:br>
            <a:r>
              <a:rPr lang="hu-HU" sz="2200" b="1" dirty="0" err="1" smtClean="0">
                <a:latin typeface="Open Sans ExtraBold" pitchFamily="2" charset="0"/>
                <a:ea typeface="Open Sans ExtraBold" pitchFamily="2" charset="0"/>
                <a:cs typeface="Open Sans ExtraBold" pitchFamily="2" charset="0"/>
              </a:rPr>
              <a:t>Projektová</a:t>
            </a:r>
            <a:r>
              <a:rPr lang="hu-HU" sz="2200" b="1" dirty="0" smtClean="0">
                <a:latin typeface="Open Sans ExtraBold" pitchFamily="2" charset="0"/>
                <a:ea typeface="Open Sans ExtraBold" pitchFamily="2" charset="0"/>
                <a:cs typeface="Open Sans ExtraBold" pitchFamily="2" charset="0"/>
              </a:rPr>
              <a:t> logika</a:t>
            </a:r>
            <a:endParaRPr lang="x-none" sz="2200" b="1" dirty="0">
              <a:latin typeface="Open Sans ExtraBold" pitchFamily="2" charset="0"/>
              <a:ea typeface="Open Sans ExtraBold" pitchFamily="2" charset="0"/>
              <a:cs typeface="Open Sans ExtraBold" pitchFamily="2" charset="0"/>
            </a:endParaRPr>
          </a:p>
        </p:txBody>
      </p:sp>
      <p:sp>
        <p:nvSpPr>
          <p:cNvPr id="8" name="Slide Number Placeholder 7">
            <a:extLst>
              <a:ext uri="{FF2B5EF4-FFF2-40B4-BE49-F238E27FC236}">
                <a16:creationId xmlns="" xmlns:a16="http://schemas.microsoft.com/office/drawing/2014/main" id="{A5490C42-D944-4943-A5A7-4CE426B664EC}"/>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4591978-1342-554A-82AC-B12872A7F26C}" type="slidenum">
              <a:rPr kumimoji="0" lang="x-non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55</a:t>
            </a:fld>
            <a:endParaRPr kumimoji="0" lang="x-none"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grpSp>
        <p:nvGrpSpPr>
          <p:cNvPr id="69" name="Group 68">
            <a:extLst>
              <a:ext uri="{FF2B5EF4-FFF2-40B4-BE49-F238E27FC236}">
                <a16:creationId xmlns="" xmlns:a16="http://schemas.microsoft.com/office/drawing/2014/main" id="{0A4DE0C4-30C8-4565-9CDB-B89DD73E63F9}"/>
              </a:ext>
            </a:extLst>
          </p:cNvPr>
          <p:cNvGrpSpPr/>
          <p:nvPr/>
        </p:nvGrpSpPr>
        <p:grpSpPr>
          <a:xfrm>
            <a:off x="628650" y="2995204"/>
            <a:ext cx="7886700" cy="2827021"/>
            <a:chOff x="175629" y="756633"/>
            <a:chExt cx="11128705" cy="3413259"/>
          </a:xfrm>
        </p:grpSpPr>
        <p:cxnSp>
          <p:nvCxnSpPr>
            <p:cNvPr id="74" name="Elbow Connector 2">
              <a:extLst>
                <a:ext uri="{FF2B5EF4-FFF2-40B4-BE49-F238E27FC236}">
                  <a16:creationId xmlns="" xmlns:a16="http://schemas.microsoft.com/office/drawing/2014/main" id="{11B35671-5F14-40E8-AFD5-27B79A1A7FB5}"/>
                </a:ext>
              </a:extLst>
            </p:cNvPr>
            <p:cNvCxnSpPr/>
            <p:nvPr/>
          </p:nvCxnSpPr>
          <p:spPr>
            <a:xfrm rot="10800000" flipH="1">
              <a:off x="2266676" y="1798097"/>
              <a:ext cx="19050" cy="2117229"/>
            </a:xfrm>
            <a:prstGeom prst="bentConnector3">
              <a:avLst>
                <a:gd name="adj1" fmla="val -1606697"/>
              </a:avLst>
            </a:prstGeom>
            <a:ln w="6350">
              <a:tailEnd type="triangle"/>
            </a:ln>
          </p:spPr>
          <p:style>
            <a:lnRef idx="1">
              <a:schemeClr val="accent1"/>
            </a:lnRef>
            <a:fillRef idx="0">
              <a:schemeClr val="accent1"/>
            </a:fillRef>
            <a:effectRef idx="0">
              <a:schemeClr val="accent1"/>
            </a:effectRef>
            <a:fontRef idx="minor">
              <a:schemeClr val="tx1"/>
            </a:fontRef>
          </p:style>
        </p:cxnSp>
        <p:cxnSp>
          <p:nvCxnSpPr>
            <p:cNvPr id="75" name="Elbow Connector 4">
              <a:extLst>
                <a:ext uri="{FF2B5EF4-FFF2-40B4-BE49-F238E27FC236}">
                  <a16:creationId xmlns="" xmlns:a16="http://schemas.microsoft.com/office/drawing/2014/main" id="{99B171F5-1853-43E1-B270-A01E680F3ED1}"/>
                </a:ext>
              </a:extLst>
            </p:cNvPr>
            <p:cNvCxnSpPr/>
            <p:nvPr/>
          </p:nvCxnSpPr>
          <p:spPr>
            <a:xfrm rot="5400000" flipH="1" flipV="1">
              <a:off x="4325418" y="2508127"/>
              <a:ext cx="810838" cy="4765"/>
            </a:xfrm>
            <a:prstGeom prst="bentConnector3">
              <a:avLst>
                <a:gd name="adj1" fmla="val 50000"/>
              </a:avLst>
            </a:prstGeom>
            <a:ln w="6350">
              <a:tailEnd type="triangle"/>
            </a:ln>
          </p:spPr>
          <p:style>
            <a:lnRef idx="1">
              <a:schemeClr val="accent1"/>
            </a:lnRef>
            <a:fillRef idx="0">
              <a:schemeClr val="accent1"/>
            </a:fillRef>
            <a:effectRef idx="0">
              <a:schemeClr val="accent1"/>
            </a:effectRef>
            <a:fontRef idx="minor">
              <a:schemeClr val="tx1"/>
            </a:fontRef>
          </p:style>
        </p:cxnSp>
        <p:grpSp>
          <p:nvGrpSpPr>
            <p:cNvPr id="76" name="Group 75">
              <a:extLst>
                <a:ext uri="{FF2B5EF4-FFF2-40B4-BE49-F238E27FC236}">
                  <a16:creationId xmlns="" xmlns:a16="http://schemas.microsoft.com/office/drawing/2014/main" id="{4E6D1E1C-4065-4C8D-9F90-BE472EA91E0F}"/>
                </a:ext>
              </a:extLst>
            </p:cNvPr>
            <p:cNvGrpSpPr/>
            <p:nvPr/>
          </p:nvGrpSpPr>
          <p:grpSpPr>
            <a:xfrm>
              <a:off x="175629" y="756633"/>
              <a:ext cx="11128705" cy="3413259"/>
              <a:chOff x="175629" y="756633"/>
              <a:chExt cx="11128705" cy="3413259"/>
            </a:xfrm>
          </p:grpSpPr>
          <p:sp>
            <p:nvSpPr>
              <p:cNvPr id="77" name="Flowchart: Multidocument 76">
                <a:extLst>
                  <a:ext uri="{FF2B5EF4-FFF2-40B4-BE49-F238E27FC236}">
                    <a16:creationId xmlns="" xmlns:a16="http://schemas.microsoft.com/office/drawing/2014/main" id="{998F31B9-0715-488B-B4CC-0ABEF1B0B24B}"/>
                  </a:ext>
                </a:extLst>
              </p:cNvPr>
              <p:cNvSpPr/>
              <p:nvPr/>
            </p:nvSpPr>
            <p:spPr>
              <a:xfrm>
                <a:off x="2333627" y="3087342"/>
                <a:ext cx="2124075" cy="1050946"/>
              </a:xfrm>
              <a:prstGeom prst="flowChartMultidocumen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lnSpc>
                    <a:spcPts val="1500"/>
                  </a:lnSpc>
                  <a:spcAft>
                    <a:spcPts val="0"/>
                  </a:spcAft>
                </a:pPr>
                <a:r>
                  <a:rPr lang="en-GB" sz="900">
                    <a:solidFill>
                      <a:srgbClr val="000000"/>
                    </a:solidFill>
                    <a:effectLst>
                      <a:outerShdw blurRad="38100" dist="19050" dir="2700000" algn="tl">
                        <a:schemeClr val="dk1">
                          <a:alpha val="40000"/>
                        </a:schemeClr>
                      </a:outerShdw>
                    </a:effectLst>
                    <a:ea typeface="Times New Roman" panose="02020603050405020304" pitchFamily="18" charset="0"/>
                    <a:cs typeface="Times New Roman" panose="02020603050405020304" pitchFamily="18" charset="0"/>
                  </a:rPr>
                  <a:t>1.1 Activity</a:t>
                </a:r>
                <a:endParaRPr lang="en-GB" sz="1100">
                  <a:effectLst/>
                  <a:ea typeface="Times New Roman" panose="02020603050405020304" pitchFamily="18" charset="0"/>
                </a:endParaRPr>
              </a:p>
            </p:txBody>
          </p:sp>
          <p:sp>
            <p:nvSpPr>
              <p:cNvPr id="78" name="Flowchart: Multidocument 77">
                <a:extLst>
                  <a:ext uri="{FF2B5EF4-FFF2-40B4-BE49-F238E27FC236}">
                    <a16:creationId xmlns="" xmlns:a16="http://schemas.microsoft.com/office/drawing/2014/main" id="{F68E837C-CBDA-44A4-A4DA-0284BB0B8101}"/>
                  </a:ext>
                </a:extLst>
              </p:cNvPr>
              <p:cNvSpPr/>
              <p:nvPr/>
            </p:nvSpPr>
            <p:spPr>
              <a:xfrm>
                <a:off x="4609468" y="3073417"/>
                <a:ext cx="2124074" cy="1096475"/>
              </a:xfrm>
              <a:prstGeom prst="flowChartMultidocument">
                <a:avLst/>
              </a:prstGeom>
              <a:solidFill>
                <a:schemeClr val="accent2">
                  <a:lumMod val="60000"/>
                  <a:lumOff val="40000"/>
                </a:schemeClr>
              </a:solidFill>
              <a:ln w="6350"/>
            </p:spPr>
            <p:style>
              <a:lnRef idx="2">
                <a:schemeClr val="accent2">
                  <a:shade val="50000"/>
                </a:schemeClr>
              </a:lnRef>
              <a:fillRef idx="1">
                <a:schemeClr val="accent2"/>
              </a:fillRef>
              <a:effectRef idx="0">
                <a:schemeClr val="accent2"/>
              </a:effectRef>
              <a:fontRef idx="minor">
                <a:schemeClr val="lt1"/>
              </a:fontRef>
            </p:style>
            <p:txBody>
              <a:bodyPr rtlCol="0" anchor="t"/>
              <a:lstStyle/>
              <a:p>
                <a:pPr algn="just">
                  <a:lnSpc>
                    <a:spcPts val="1500"/>
                  </a:lnSpc>
                  <a:spcAft>
                    <a:spcPts val="0"/>
                  </a:spcAft>
                </a:pPr>
                <a:r>
                  <a:rPr lang="en-GB" sz="900">
                    <a:solidFill>
                      <a:srgbClr val="000000"/>
                    </a:solidFill>
                    <a:effectLst>
                      <a:outerShdw blurRad="38100" dist="19050" dir="2700000" algn="tl">
                        <a:schemeClr val="dk1">
                          <a:alpha val="40000"/>
                        </a:schemeClr>
                      </a:outerShdw>
                    </a:effectLst>
                    <a:ea typeface="Times New Roman" panose="02020603050405020304" pitchFamily="18" charset="0"/>
                    <a:cs typeface="Times New Roman" panose="02020603050405020304" pitchFamily="18" charset="0"/>
                  </a:rPr>
                  <a:t>2.1 Activity</a:t>
                </a:r>
                <a:endParaRPr lang="en-GB" sz="1100">
                  <a:effectLst/>
                  <a:ea typeface="Times New Roman" panose="02020603050405020304" pitchFamily="18" charset="0"/>
                </a:endParaRPr>
              </a:p>
            </p:txBody>
          </p:sp>
          <p:sp>
            <p:nvSpPr>
              <p:cNvPr id="79" name="Flowchart: Multidocument 78">
                <a:extLst>
                  <a:ext uri="{FF2B5EF4-FFF2-40B4-BE49-F238E27FC236}">
                    <a16:creationId xmlns="" xmlns:a16="http://schemas.microsoft.com/office/drawing/2014/main" id="{255D16D3-AAED-4BD8-981A-D744605844C4}"/>
                  </a:ext>
                </a:extLst>
              </p:cNvPr>
              <p:cNvSpPr/>
              <p:nvPr/>
            </p:nvSpPr>
            <p:spPr>
              <a:xfrm>
                <a:off x="6907240" y="3084823"/>
                <a:ext cx="2114550" cy="1000792"/>
              </a:xfrm>
              <a:prstGeom prst="flowChartMultidocument">
                <a:avLst/>
              </a:prstGeom>
              <a:solidFill>
                <a:schemeClr val="accent4">
                  <a:lumMod val="40000"/>
                  <a:lumOff val="60000"/>
                </a:schemeClr>
              </a:solidFill>
              <a:ln w="6350">
                <a:solidFill>
                  <a:schemeClr val="accent4">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t"/>
              <a:lstStyle/>
              <a:p>
                <a:pPr algn="just">
                  <a:lnSpc>
                    <a:spcPts val="1500"/>
                  </a:lnSpc>
                  <a:spcAft>
                    <a:spcPts val="0"/>
                  </a:spcAft>
                </a:pPr>
                <a:r>
                  <a:rPr lang="en-GB" sz="900">
                    <a:solidFill>
                      <a:srgbClr val="000000"/>
                    </a:solidFill>
                    <a:effectLst>
                      <a:outerShdw blurRad="38100" dist="19050" dir="2700000" algn="tl">
                        <a:schemeClr val="dk1">
                          <a:alpha val="40000"/>
                        </a:schemeClr>
                      </a:outerShdw>
                    </a:effectLst>
                    <a:ea typeface="Times New Roman" panose="02020603050405020304" pitchFamily="18" charset="0"/>
                    <a:cs typeface="Times New Roman" panose="02020603050405020304" pitchFamily="18" charset="0"/>
                  </a:rPr>
                  <a:t>3.1 Activity</a:t>
                </a:r>
                <a:endParaRPr lang="en-GB" sz="1100">
                  <a:effectLst/>
                  <a:ea typeface="Times New Roman" panose="02020603050405020304" pitchFamily="18" charset="0"/>
                </a:endParaRPr>
              </a:p>
            </p:txBody>
          </p:sp>
          <p:sp>
            <p:nvSpPr>
              <p:cNvPr id="80" name="Flowchart: Multidocument 79">
                <a:extLst>
                  <a:ext uri="{FF2B5EF4-FFF2-40B4-BE49-F238E27FC236}">
                    <a16:creationId xmlns="" xmlns:a16="http://schemas.microsoft.com/office/drawing/2014/main" id="{77DF3F7F-8D81-4142-9B06-66C21A7D4328}"/>
                  </a:ext>
                </a:extLst>
              </p:cNvPr>
              <p:cNvSpPr/>
              <p:nvPr/>
            </p:nvSpPr>
            <p:spPr>
              <a:xfrm>
                <a:off x="9180255" y="3073592"/>
                <a:ext cx="2124079" cy="991209"/>
              </a:xfrm>
              <a:prstGeom prst="flowChartMultidocument">
                <a:avLst/>
              </a:prstGeom>
              <a:solidFill>
                <a:schemeClr val="accent5">
                  <a:lumMod val="40000"/>
                  <a:lumOff val="60000"/>
                </a:schemeClr>
              </a:solidFill>
              <a:ln w="6350">
                <a:solidFill>
                  <a:schemeClr val="accent5">
                    <a:lumMod val="60000"/>
                    <a:lumOff val="4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t"/>
              <a:lstStyle/>
              <a:p>
                <a:pPr algn="just">
                  <a:lnSpc>
                    <a:spcPts val="1500"/>
                  </a:lnSpc>
                  <a:spcAft>
                    <a:spcPts val="0"/>
                  </a:spcAft>
                </a:pPr>
                <a:r>
                  <a:rPr lang="en-GB" sz="900">
                    <a:solidFill>
                      <a:srgbClr val="000000"/>
                    </a:solidFill>
                    <a:effectLst>
                      <a:outerShdw blurRad="38100" dist="19050" dir="2700000" algn="tl">
                        <a:schemeClr val="dk1">
                          <a:alpha val="40000"/>
                        </a:schemeClr>
                      </a:outerShdw>
                    </a:effectLst>
                    <a:ea typeface="Times New Roman" panose="02020603050405020304" pitchFamily="18" charset="0"/>
                    <a:cs typeface="Times New Roman" panose="02020603050405020304" pitchFamily="18" charset="0"/>
                  </a:rPr>
                  <a:t>n.1 Activity</a:t>
                </a:r>
                <a:endParaRPr lang="en-GB" sz="1100">
                  <a:effectLst/>
                  <a:ea typeface="Times New Roman" panose="02020603050405020304" pitchFamily="18" charset="0"/>
                </a:endParaRPr>
              </a:p>
            </p:txBody>
          </p:sp>
          <p:sp>
            <p:nvSpPr>
              <p:cNvPr id="81" name="Rounded Rectangle 12">
                <a:extLst>
                  <a:ext uri="{FF2B5EF4-FFF2-40B4-BE49-F238E27FC236}">
                    <a16:creationId xmlns="" xmlns:a16="http://schemas.microsoft.com/office/drawing/2014/main" id="{01430E1B-4C4B-46B2-82C3-BCD414A34D36}"/>
                  </a:ext>
                </a:extLst>
              </p:cNvPr>
              <p:cNvSpPr/>
              <p:nvPr/>
            </p:nvSpPr>
            <p:spPr>
              <a:xfrm>
                <a:off x="2333626" y="2752726"/>
                <a:ext cx="1838325" cy="533397"/>
              </a:xfrm>
              <a:prstGeom prst="round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ts val="1500"/>
                  </a:lnSpc>
                  <a:spcAft>
                    <a:spcPts val="0"/>
                  </a:spcAft>
                </a:pPr>
                <a:r>
                  <a:rPr lang="en-GB" sz="900">
                    <a:solidFill>
                      <a:srgbClr val="000000"/>
                    </a:solidFill>
                    <a:effectLst>
                      <a:outerShdw blurRad="38100" dist="19050" dir="2700000" algn="tl">
                        <a:schemeClr val="dk1">
                          <a:alpha val="40000"/>
                        </a:schemeClr>
                      </a:outerShdw>
                    </a:effectLst>
                    <a:ea typeface="Times New Roman" panose="02020603050405020304" pitchFamily="18" charset="0"/>
                    <a:cs typeface="Times New Roman" panose="02020603050405020304" pitchFamily="18" charset="0"/>
                  </a:rPr>
                  <a:t>Activity Group 1</a:t>
                </a:r>
                <a:endParaRPr lang="en-GB" sz="1100">
                  <a:effectLst/>
                  <a:ea typeface="Times New Roman" panose="02020603050405020304" pitchFamily="18" charset="0"/>
                </a:endParaRPr>
              </a:p>
            </p:txBody>
          </p:sp>
          <p:sp>
            <p:nvSpPr>
              <p:cNvPr id="82" name="Rounded Rectangle 13">
                <a:extLst>
                  <a:ext uri="{FF2B5EF4-FFF2-40B4-BE49-F238E27FC236}">
                    <a16:creationId xmlns="" xmlns:a16="http://schemas.microsoft.com/office/drawing/2014/main" id="{C21972D3-64C0-4F4A-B6FB-007DF73A9EAF}"/>
                  </a:ext>
                </a:extLst>
              </p:cNvPr>
              <p:cNvSpPr/>
              <p:nvPr/>
            </p:nvSpPr>
            <p:spPr>
              <a:xfrm>
                <a:off x="4609467" y="2728823"/>
                <a:ext cx="1957914" cy="557296"/>
              </a:xfrm>
              <a:prstGeom prst="roundRect">
                <a:avLst/>
              </a:prstGeom>
              <a:solidFill>
                <a:schemeClr val="accent2">
                  <a:lumMod val="60000"/>
                  <a:lumOff val="40000"/>
                </a:schemeClr>
              </a:solidFill>
              <a:ln w="63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ts val="1500"/>
                  </a:lnSpc>
                  <a:spcAft>
                    <a:spcPts val="0"/>
                  </a:spcAft>
                </a:pPr>
                <a:r>
                  <a:rPr lang="en-GB" sz="900">
                    <a:solidFill>
                      <a:srgbClr val="000000"/>
                    </a:solidFill>
                    <a:effectLst>
                      <a:outerShdw blurRad="38100" dist="19050" dir="2700000" algn="tl">
                        <a:schemeClr val="dk1">
                          <a:alpha val="40000"/>
                        </a:schemeClr>
                      </a:outerShdw>
                    </a:effectLst>
                    <a:ea typeface="Times New Roman" panose="02020603050405020304" pitchFamily="18" charset="0"/>
                    <a:cs typeface="Times New Roman" panose="02020603050405020304" pitchFamily="18" charset="0"/>
                  </a:rPr>
                  <a:t>Activity Group 2</a:t>
                </a:r>
                <a:endParaRPr lang="en-GB" sz="1100">
                  <a:effectLst/>
                  <a:ea typeface="Times New Roman" panose="02020603050405020304" pitchFamily="18" charset="0"/>
                </a:endParaRPr>
              </a:p>
            </p:txBody>
          </p:sp>
          <p:sp>
            <p:nvSpPr>
              <p:cNvPr id="83" name="Rounded Rectangle 14">
                <a:extLst>
                  <a:ext uri="{FF2B5EF4-FFF2-40B4-BE49-F238E27FC236}">
                    <a16:creationId xmlns="" xmlns:a16="http://schemas.microsoft.com/office/drawing/2014/main" id="{5F40236D-E250-4099-A5DC-B201613BB79B}"/>
                  </a:ext>
                </a:extLst>
              </p:cNvPr>
              <p:cNvSpPr/>
              <p:nvPr/>
            </p:nvSpPr>
            <p:spPr>
              <a:xfrm>
                <a:off x="6907239" y="2728821"/>
                <a:ext cx="1838325" cy="557298"/>
              </a:xfrm>
              <a:prstGeom prst="roundRect">
                <a:avLst/>
              </a:prstGeom>
              <a:solidFill>
                <a:schemeClr val="accent4">
                  <a:lumMod val="40000"/>
                  <a:lumOff val="60000"/>
                </a:schemeClr>
              </a:solidFill>
              <a:ln w="6350">
                <a:solidFill>
                  <a:schemeClr val="accent4">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t"/>
              <a:lstStyle/>
              <a:p>
                <a:pPr algn="ctr">
                  <a:lnSpc>
                    <a:spcPts val="1500"/>
                  </a:lnSpc>
                  <a:spcAft>
                    <a:spcPts val="0"/>
                  </a:spcAft>
                </a:pPr>
                <a:r>
                  <a:rPr lang="en-GB" sz="900" dirty="0">
                    <a:solidFill>
                      <a:srgbClr val="000000"/>
                    </a:solidFill>
                    <a:effectLst>
                      <a:outerShdw blurRad="38100" dist="19050" dir="2700000" algn="tl">
                        <a:schemeClr val="dk1">
                          <a:alpha val="40000"/>
                        </a:schemeClr>
                      </a:outerShdw>
                    </a:effectLst>
                    <a:ea typeface="Times New Roman" panose="02020603050405020304" pitchFamily="18" charset="0"/>
                    <a:cs typeface="Times New Roman" panose="02020603050405020304" pitchFamily="18" charset="0"/>
                  </a:rPr>
                  <a:t>AG 3</a:t>
                </a:r>
                <a:endParaRPr lang="en-GB" sz="1100" dirty="0">
                  <a:effectLst/>
                  <a:ea typeface="Times New Roman" panose="02020603050405020304" pitchFamily="18" charset="0"/>
                </a:endParaRPr>
              </a:p>
            </p:txBody>
          </p:sp>
          <p:sp>
            <p:nvSpPr>
              <p:cNvPr id="84" name="Rounded Rectangle 15">
                <a:extLst>
                  <a:ext uri="{FF2B5EF4-FFF2-40B4-BE49-F238E27FC236}">
                    <a16:creationId xmlns="" xmlns:a16="http://schemas.microsoft.com/office/drawing/2014/main" id="{EDB639CC-8D0D-4D8A-B074-4C36663CCFC0}"/>
                  </a:ext>
                </a:extLst>
              </p:cNvPr>
              <p:cNvSpPr/>
              <p:nvPr/>
            </p:nvSpPr>
            <p:spPr>
              <a:xfrm>
                <a:off x="9180256" y="2713524"/>
                <a:ext cx="1838324" cy="572597"/>
              </a:xfrm>
              <a:prstGeom prst="roundRect">
                <a:avLst/>
              </a:prstGeom>
              <a:solidFill>
                <a:schemeClr val="accent5">
                  <a:lumMod val="40000"/>
                  <a:lumOff val="60000"/>
                </a:schemeClr>
              </a:solidFill>
              <a:ln w="63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ts val="1500"/>
                  </a:lnSpc>
                  <a:spcAft>
                    <a:spcPts val="0"/>
                  </a:spcAft>
                </a:pPr>
                <a:r>
                  <a:rPr lang="en-GB" sz="900">
                    <a:solidFill>
                      <a:srgbClr val="000000"/>
                    </a:solidFill>
                    <a:effectLst>
                      <a:outerShdw blurRad="38100" dist="19050" dir="2700000" algn="tl">
                        <a:schemeClr val="dk1">
                          <a:alpha val="40000"/>
                        </a:schemeClr>
                      </a:outerShdw>
                    </a:effectLst>
                    <a:ea typeface="Times New Roman" panose="02020603050405020304" pitchFamily="18" charset="0"/>
                    <a:cs typeface="Times New Roman" panose="02020603050405020304" pitchFamily="18" charset="0"/>
                  </a:rPr>
                  <a:t>AG n</a:t>
                </a:r>
                <a:endParaRPr lang="en-GB" sz="1100">
                  <a:effectLst/>
                  <a:ea typeface="Times New Roman" panose="02020603050405020304" pitchFamily="18" charset="0"/>
                </a:endParaRPr>
              </a:p>
            </p:txBody>
          </p:sp>
          <p:sp>
            <p:nvSpPr>
              <p:cNvPr id="85" name="Rounded Rectangle 16">
                <a:extLst>
                  <a:ext uri="{FF2B5EF4-FFF2-40B4-BE49-F238E27FC236}">
                    <a16:creationId xmlns="" xmlns:a16="http://schemas.microsoft.com/office/drawing/2014/main" id="{E981D7C2-E551-48C7-92E4-E23C685E3763}"/>
                  </a:ext>
                </a:extLst>
              </p:cNvPr>
              <p:cNvSpPr/>
              <p:nvPr/>
            </p:nvSpPr>
            <p:spPr>
              <a:xfrm>
                <a:off x="6092805" y="1630648"/>
                <a:ext cx="2720881" cy="441607"/>
              </a:xfrm>
              <a:prstGeom prst="roundRect">
                <a:avLst/>
              </a:prstGeom>
              <a:solidFill>
                <a:schemeClr val="accent6">
                  <a:lumMod val="40000"/>
                  <a:lumOff val="6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ts val="1500"/>
                  </a:lnSpc>
                </a:pPr>
                <a:r>
                  <a:rPr lang="en-GB" sz="900" dirty="0">
                    <a:solidFill>
                      <a:srgbClr val="000000"/>
                    </a:solidFill>
                    <a:effectLst>
                      <a:outerShdw blurRad="38100" dist="19050" dir="2700000" algn="tl">
                        <a:schemeClr val="dk1">
                          <a:alpha val="40000"/>
                        </a:schemeClr>
                      </a:outerShdw>
                    </a:effectLst>
                    <a:latin typeface="Calibri" panose="020F0502020204030204" pitchFamily="34" charset="0"/>
                    <a:ea typeface="Times New Roman" panose="02020603050405020304" pitchFamily="18" charset="0"/>
                    <a:cs typeface="Times New Roman" panose="02020603050405020304" pitchFamily="18" charset="0"/>
                  </a:rPr>
                  <a:t>Program</a:t>
                </a:r>
                <a:r>
                  <a:rPr lang="hu-HU" sz="900" dirty="0" err="1">
                    <a:solidFill>
                      <a:srgbClr val="000000"/>
                    </a:solidFill>
                    <a:effectLst>
                      <a:outerShdw blurRad="38100" dist="19050" dir="2700000" algn="tl">
                        <a:schemeClr val="dk1">
                          <a:alpha val="40000"/>
                        </a:schemeClr>
                      </a:outerShdw>
                    </a:effectLst>
                    <a:latin typeface="Calibri" panose="020F0502020204030204" pitchFamily="34" charset="0"/>
                    <a:ea typeface="Times New Roman" panose="02020603050405020304" pitchFamily="18" charset="0"/>
                    <a:cs typeface="Times New Roman" panose="02020603050405020304" pitchFamily="18" charset="0"/>
                  </a:rPr>
                  <a:t>ový</a:t>
                </a:r>
                <a:r>
                  <a:rPr lang="hu-HU" sz="900" dirty="0">
                    <a:solidFill>
                      <a:srgbClr val="000000"/>
                    </a:solidFill>
                    <a:effectLst>
                      <a:outerShdw blurRad="38100" dist="19050" dir="2700000" algn="tl">
                        <a:schemeClr val="dk1">
                          <a:alpha val="40000"/>
                        </a:schemeClr>
                      </a:outerShdw>
                    </a:effectLst>
                    <a:latin typeface="Calibri" panose="020F0502020204030204" pitchFamily="34" charset="0"/>
                    <a:ea typeface="Times New Roman" panose="02020603050405020304" pitchFamily="18" charset="0"/>
                    <a:cs typeface="Times New Roman" panose="02020603050405020304" pitchFamily="18" charset="0"/>
                  </a:rPr>
                  <a:t> </a:t>
                </a:r>
                <a:r>
                  <a:rPr lang="en-GB" sz="900" dirty="0">
                    <a:solidFill>
                      <a:srgbClr val="000000"/>
                    </a:solidFill>
                    <a:effectLst>
                      <a:outerShdw blurRad="38100" dist="19050" dir="2700000" algn="tl">
                        <a:schemeClr val="dk1">
                          <a:alpha val="40000"/>
                        </a:schemeClr>
                      </a:outerShdw>
                    </a:effectLst>
                    <a:latin typeface="Calibri" panose="020F0502020204030204" pitchFamily="34" charset="0"/>
                    <a:ea typeface="Times New Roman" panose="02020603050405020304" pitchFamily="18" charset="0"/>
                    <a:cs typeface="Times New Roman" panose="02020603050405020304" pitchFamily="18" charset="0"/>
                  </a:rPr>
                  <a:t>l</a:t>
                </a:r>
                <a:r>
                  <a:rPr lang="hu-HU" sz="900" dirty="0" err="1">
                    <a:solidFill>
                      <a:srgbClr val="000000"/>
                    </a:solidFill>
                    <a:effectLst>
                      <a:outerShdw blurRad="38100" dist="19050" dir="2700000" algn="tl">
                        <a:schemeClr val="dk1">
                          <a:alpha val="40000"/>
                        </a:schemeClr>
                      </a:outerShdw>
                    </a:effectLst>
                    <a:latin typeface="Calibri" panose="020F0502020204030204" pitchFamily="34" charset="0"/>
                    <a:ea typeface="Times New Roman" panose="02020603050405020304" pitchFamily="18" charset="0"/>
                    <a:cs typeface="Times New Roman" panose="02020603050405020304" pitchFamily="18" charset="0"/>
                  </a:rPr>
                  <a:t>ndikátor</a:t>
                </a:r>
                <a:r>
                  <a:rPr lang="hu-HU" sz="900" dirty="0">
                    <a:solidFill>
                      <a:srgbClr val="000000"/>
                    </a:solidFill>
                    <a:effectLst>
                      <a:outerShdw blurRad="38100" dist="19050" dir="2700000" algn="tl">
                        <a:schemeClr val="dk1">
                          <a:alpha val="40000"/>
                        </a:schemeClr>
                      </a:outerShdw>
                    </a:effectLst>
                    <a:latin typeface="Calibri" panose="020F0502020204030204" pitchFamily="34" charset="0"/>
                    <a:ea typeface="Times New Roman" panose="02020603050405020304" pitchFamily="18" charset="0"/>
                    <a:cs typeface="Times New Roman" panose="02020603050405020304" pitchFamily="18" charset="0"/>
                  </a:rPr>
                  <a:t> </a:t>
                </a:r>
                <a:r>
                  <a:rPr lang="hu-HU" sz="900" dirty="0" err="1">
                    <a:solidFill>
                      <a:srgbClr val="000000"/>
                    </a:solidFill>
                    <a:effectLst>
                      <a:outerShdw blurRad="38100" dist="19050" dir="2700000" algn="tl">
                        <a:schemeClr val="dk1">
                          <a:alpha val="40000"/>
                        </a:schemeClr>
                      </a:outerShdw>
                    </a:effectLst>
                    <a:latin typeface="Calibri" panose="020F0502020204030204" pitchFamily="34" charset="0"/>
                    <a:ea typeface="Times New Roman" panose="02020603050405020304" pitchFamily="18" charset="0"/>
                    <a:cs typeface="Times New Roman" panose="02020603050405020304" pitchFamily="18" charset="0"/>
                  </a:rPr>
                  <a:t>výstupu</a:t>
                </a:r>
                <a:r>
                  <a:rPr lang="en-GB" sz="900" dirty="0">
                    <a:solidFill>
                      <a:srgbClr val="000000"/>
                    </a:solidFill>
                    <a:effectLst>
                      <a:outerShdw blurRad="38100" dist="19050" dir="2700000" algn="tl">
                        <a:schemeClr val="dk1">
                          <a:alpha val="40000"/>
                        </a:schemeClr>
                      </a:outerShdw>
                    </a:effectLst>
                    <a:latin typeface="Calibri" panose="020F0502020204030204" pitchFamily="34" charset="0"/>
                    <a:ea typeface="Times New Roman" panose="02020603050405020304" pitchFamily="18" charset="0"/>
                    <a:cs typeface="Times New Roman" panose="02020603050405020304" pitchFamily="18" charset="0"/>
                  </a:rPr>
                  <a:t> </a:t>
                </a:r>
                <a:r>
                  <a:rPr lang="en-GB" sz="900" dirty="0" smtClean="0">
                    <a:solidFill>
                      <a:srgbClr val="000000"/>
                    </a:solidFill>
                    <a:effectLst>
                      <a:outerShdw blurRad="38100" dist="19050" dir="2700000" algn="tl">
                        <a:schemeClr val="dk1">
                          <a:alpha val="40000"/>
                        </a:schemeClr>
                      </a:outerShdw>
                    </a:effectLst>
                    <a:ea typeface="Times New Roman" panose="02020603050405020304" pitchFamily="18" charset="0"/>
                    <a:cs typeface="Times New Roman" panose="02020603050405020304" pitchFamily="18" charset="0"/>
                  </a:rPr>
                  <a:t>2</a:t>
                </a:r>
                <a:endParaRPr lang="en-GB" sz="1100" dirty="0">
                  <a:effectLst/>
                  <a:ea typeface="Times New Roman" panose="02020603050405020304" pitchFamily="18" charset="0"/>
                </a:endParaRPr>
              </a:p>
            </p:txBody>
          </p:sp>
          <p:sp>
            <p:nvSpPr>
              <p:cNvPr id="86" name="Rounded Rectangle 17">
                <a:extLst>
                  <a:ext uri="{FF2B5EF4-FFF2-40B4-BE49-F238E27FC236}">
                    <a16:creationId xmlns="" xmlns:a16="http://schemas.microsoft.com/office/drawing/2014/main" id="{876652AD-DEB7-4082-89CE-0B5C8FC8F24D}"/>
                  </a:ext>
                </a:extLst>
              </p:cNvPr>
              <p:cNvSpPr/>
              <p:nvPr/>
            </p:nvSpPr>
            <p:spPr>
              <a:xfrm>
                <a:off x="2352860" y="1621448"/>
                <a:ext cx="2784500" cy="450808"/>
              </a:xfrm>
              <a:prstGeom prst="roundRect">
                <a:avLst/>
              </a:prstGeom>
              <a:solidFill>
                <a:schemeClr val="accent6">
                  <a:lumMod val="40000"/>
                  <a:lumOff val="6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ts val="1500"/>
                  </a:lnSpc>
                  <a:spcAft>
                    <a:spcPts val="0"/>
                  </a:spcAft>
                </a:pPr>
                <a:r>
                  <a:rPr lang="en-GB" sz="900" dirty="0">
                    <a:solidFill>
                      <a:srgbClr val="000000"/>
                    </a:solidFill>
                    <a:effectLst>
                      <a:outerShdw blurRad="38100" dist="19050" dir="2700000" algn="tl">
                        <a:schemeClr val="dk1">
                          <a:alpha val="40000"/>
                        </a:schemeClr>
                      </a:outerShdw>
                    </a:effectLst>
                    <a:latin typeface="Calibri" panose="020F0502020204030204" pitchFamily="34" charset="0"/>
                    <a:ea typeface="Times New Roman" panose="02020603050405020304" pitchFamily="18" charset="0"/>
                    <a:cs typeface="Times New Roman" panose="02020603050405020304" pitchFamily="18" charset="0"/>
                  </a:rPr>
                  <a:t>Program</a:t>
                </a:r>
                <a:r>
                  <a:rPr lang="hu-HU" sz="900" dirty="0" err="1">
                    <a:solidFill>
                      <a:srgbClr val="000000"/>
                    </a:solidFill>
                    <a:effectLst>
                      <a:outerShdw blurRad="38100" dist="19050" dir="2700000" algn="tl">
                        <a:schemeClr val="dk1">
                          <a:alpha val="40000"/>
                        </a:schemeClr>
                      </a:outerShdw>
                    </a:effectLst>
                    <a:latin typeface="Calibri" panose="020F0502020204030204" pitchFamily="34" charset="0"/>
                    <a:ea typeface="Times New Roman" panose="02020603050405020304" pitchFamily="18" charset="0"/>
                    <a:cs typeface="Times New Roman" panose="02020603050405020304" pitchFamily="18" charset="0"/>
                  </a:rPr>
                  <a:t>ový</a:t>
                </a:r>
                <a:r>
                  <a:rPr lang="hu-HU" sz="900" dirty="0">
                    <a:solidFill>
                      <a:srgbClr val="000000"/>
                    </a:solidFill>
                    <a:effectLst>
                      <a:outerShdw blurRad="38100" dist="19050" dir="2700000" algn="tl">
                        <a:schemeClr val="dk1">
                          <a:alpha val="40000"/>
                        </a:schemeClr>
                      </a:outerShdw>
                    </a:effectLst>
                    <a:latin typeface="Calibri" panose="020F0502020204030204" pitchFamily="34" charset="0"/>
                    <a:ea typeface="Times New Roman" panose="02020603050405020304" pitchFamily="18" charset="0"/>
                    <a:cs typeface="Times New Roman" panose="02020603050405020304" pitchFamily="18" charset="0"/>
                  </a:rPr>
                  <a:t> </a:t>
                </a:r>
                <a:r>
                  <a:rPr lang="en-GB" sz="900" dirty="0">
                    <a:solidFill>
                      <a:srgbClr val="000000"/>
                    </a:solidFill>
                    <a:effectLst>
                      <a:outerShdw blurRad="38100" dist="19050" dir="2700000" algn="tl">
                        <a:schemeClr val="dk1">
                          <a:alpha val="40000"/>
                        </a:schemeClr>
                      </a:outerShdw>
                    </a:effectLst>
                    <a:latin typeface="Calibri" panose="020F0502020204030204" pitchFamily="34" charset="0"/>
                    <a:ea typeface="Times New Roman" panose="02020603050405020304" pitchFamily="18" charset="0"/>
                    <a:cs typeface="Times New Roman" panose="02020603050405020304" pitchFamily="18" charset="0"/>
                  </a:rPr>
                  <a:t>l</a:t>
                </a:r>
                <a:r>
                  <a:rPr lang="hu-HU" sz="900" dirty="0" err="1">
                    <a:solidFill>
                      <a:srgbClr val="000000"/>
                    </a:solidFill>
                    <a:effectLst>
                      <a:outerShdw blurRad="38100" dist="19050" dir="2700000" algn="tl">
                        <a:schemeClr val="dk1">
                          <a:alpha val="40000"/>
                        </a:schemeClr>
                      </a:outerShdw>
                    </a:effectLst>
                    <a:latin typeface="Calibri" panose="020F0502020204030204" pitchFamily="34" charset="0"/>
                    <a:ea typeface="Times New Roman" panose="02020603050405020304" pitchFamily="18" charset="0"/>
                    <a:cs typeface="Times New Roman" panose="02020603050405020304" pitchFamily="18" charset="0"/>
                  </a:rPr>
                  <a:t>ndikátor</a:t>
                </a:r>
                <a:r>
                  <a:rPr lang="hu-HU" sz="900" dirty="0">
                    <a:solidFill>
                      <a:srgbClr val="000000"/>
                    </a:solidFill>
                    <a:effectLst>
                      <a:outerShdw blurRad="38100" dist="19050" dir="2700000" algn="tl">
                        <a:schemeClr val="dk1">
                          <a:alpha val="40000"/>
                        </a:schemeClr>
                      </a:outerShdw>
                    </a:effectLst>
                    <a:latin typeface="Calibri" panose="020F0502020204030204" pitchFamily="34" charset="0"/>
                    <a:ea typeface="Times New Roman" panose="02020603050405020304" pitchFamily="18" charset="0"/>
                    <a:cs typeface="Times New Roman" panose="02020603050405020304" pitchFamily="18" charset="0"/>
                  </a:rPr>
                  <a:t> </a:t>
                </a:r>
                <a:r>
                  <a:rPr lang="hu-HU" sz="900" dirty="0" err="1" smtClean="0">
                    <a:solidFill>
                      <a:srgbClr val="000000"/>
                    </a:solidFill>
                    <a:effectLst>
                      <a:outerShdw blurRad="38100" dist="19050" dir="2700000" algn="tl">
                        <a:schemeClr val="dk1">
                          <a:alpha val="40000"/>
                        </a:schemeClr>
                      </a:outerShdw>
                    </a:effectLst>
                    <a:latin typeface="Calibri" panose="020F0502020204030204" pitchFamily="34" charset="0"/>
                    <a:ea typeface="Times New Roman" panose="02020603050405020304" pitchFamily="18" charset="0"/>
                    <a:cs typeface="Times New Roman" panose="02020603050405020304" pitchFamily="18" charset="0"/>
                  </a:rPr>
                  <a:t>výstupu</a:t>
                </a:r>
                <a:r>
                  <a:rPr lang="en-GB" sz="900" dirty="0" smtClean="0">
                    <a:solidFill>
                      <a:srgbClr val="000000"/>
                    </a:solidFill>
                    <a:effectLst>
                      <a:outerShdw blurRad="38100" dist="19050" dir="2700000" algn="tl">
                        <a:schemeClr val="dk1">
                          <a:alpha val="40000"/>
                        </a:schemeClr>
                      </a:outerShdw>
                    </a:effectLst>
                    <a:latin typeface="Calibri" panose="020F0502020204030204" pitchFamily="34" charset="0"/>
                    <a:ea typeface="Times New Roman" panose="02020603050405020304" pitchFamily="18" charset="0"/>
                    <a:cs typeface="Times New Roman" panose="02020603050405020304" pitchFamily="18" charset="0"/>
                  </a:rPr>
                  <a:t> </a:t>
                </a:r>
                <a:r>
                  <a:rPr lang="en-GB" sz="900" dirty="0">
                    <a:solidFill>
                      <a:srgbClr val="000000"/>
                    </a:solidFill>
                    <a:effectLst>
                      <a:outerShdw blurRad="38100" dist="19050" dir="2700000" algn="tl">
                        <a:schemeClr val="dk1">
                          <a:alpha val="40000"/>
                        </a:schemeClr>
                      </a:outerShdw>
                    </a:effectLst>
                    <a:latin typeface="Calibri" panose="020F0502020204030204" pitchFamily="34" charset="0"/>
                    <a:ea typeface="Times New Roman" panose="02020603050405020304" pitchFamily="18" charset="0"/>
                    <a:cs typeface="Times New Roman" panose="02020603050405020304" pitchFamily="18" charset="0"/>
                  </a:rPr>
                  <a:t>1</a:t>
                </a:r>
                <a:endParaRPr lang="en-GB" sz="1100" dirty="0">
                  <a:latin typeface="Calibri" panose="020F0502020204030204" pitchFamily="34" charset="0"/>
                  <a:ea typeface="Times New Roman" panose="02020603050405020304" pitchFamily="18" charset="0"/>
                </a:endParaRPr>
              </a:p>
            </p:txBody>
          </p:sp>
          <p:sp>
            <p:nvSpPr>
              <p:cNvPr id="87" name="Right Arrow 26">
                <a:extLst>
                  <a:ext uri="{FF2B5EF4-FFF2-40B4-BE49-F238E27FC236}">
                    <a16:creationId xmlns="" xmlns:a16="http://schemas.microsoft.com/office/drawing/2014/main" id="{F56E9481-D4D3-46B6-8A4D-F6AB3D4A14BD}"/>
                  </a:ext>
                </a:extLst>
              </p:cNvPr>
              <p:cNvSpPr/>
              <p:nvPr/>
            </p:nvSpPr>
            <p:spPr>
              <a:xfrm>
                <a:off x="186832" y="756633"/>
                <a:ext cx="1710235" cy="1643245"/>
              </a:xfrm>
              <a:prstGeom prst="rightArrow">
                <a:avLst/>
              </a:prstGeom>
              <a:ln w="6350"/>
            </p:spPr>
            <p:style>
              <a:lnRef idx="2">
                <a:schemeClr val="accent6"/>
              </a:lnRef>
              <a:fillRef idx="1">
                <a:schemeClr val="lt1"/>
              </a:fillRef>
              <a:effectRef idx="0">
                <a:schemeClr val="accent6"/>
              </a:effectRef>
              <a:fontRef idx="minor">
                <a:schemeClr val="dk1"/>
              </a:fontRef>
            </p:style>
            <p:txBody>
              <a:bodyPr rtlCol="0" anchor="ctr"/>
              <a:lstStyle/>
              <a:p>
                <a:pPr algn="ctr">
                  <a:lnSpc>
                    <a:spcPts val="1500"/>
                  </a:lnSpc>
                  <a:spcAft>
                    <a:spcPts val="0"/>
                  </a:spcAft>
                </a:pPr>
                <a:r>
                  <a:rPr lang="en-GB" sz="900" dirty="0">
                    <a:solidFill>
                      <a:srgbClr val="000000"/>
                    </a:solidFill>
                    <a:effectLst/>
                    <a:ea typeface="Times New Roman" panose="02020603050405020304" pitchFamily="18" charset="0"/>
                    <a:cs typeface="Times New Roman" panose="02020603050405020304" pitchFamily="18" charset="0"/>
                  </a:rPr>
                  <a:t>IP </a:t>
                </a:r>
                <a:r>
                  <a:rPr lang="en-GB" sz="900" dirty="0" smtClean="0">
                    <a:solidFill>
                      <a:srgbClr val="000000"/>
                    </a:solidFill>
                    <a:effectLst/>
                    <a:ea typeface="Times New Roman" panose="02020603050405020304" pitchFamily="18" charset="0"/>
                    <a:cs typeface="Times New Roman" panose="02020603050405020304" pitchFamily="18" charset="0"/>
                  </a:rPr>
                  <a:t>pre</a:t>
                </a:r>
                <a:r>
                  <a:rPr lang="hu-HU" sz="900" dirty="0" smtClean="0">
                    <a:solidFill>
                      <a:srgbClr val="000000"/>
                    </a:solidFill>
                    <a:effectLst/>
                    <a:ea typeface="Times New Roman" panose="02020603050405020304" pitchFamily="18" charset="0"/>
                    <a:cs typeface="Times New Roman" panose="02020603050405020304" pitchFamily="18" charset="0"/>
                  </a:rPr>
                  <a:t>d</a:t>
                </a:r>
                <a:r>
                  <a:rPr lang="en-GB" sz="900" dirty="0" smtClean="0">
                    <a:solidFill>
                      <a:srgbClr val="000000"/>
                    </a:solidFill>
                    <a:effectLst/>
                    <a:ea typeface="Times New Roman" panose="02020603050405020304" pitchFamily="18" charset="0"/>
                    <a:cs typeface="Times New Roman" panose="02020603050405020304" pitchFamily="18" charset="0"/>
                  </a:rPr>
                  <a:t>-</a:t>
                </a:r>
                <a:r>
                  <a:rPr lang="en-GB" sz="900" dirty="0" err="1" smtClean="0">
                    <a:solidFill>
                      <a:srgbClr val="000000"/>
                    </a:solidFill>
                    <a:effectLst/>
                    <a:ea typeface="Times New Roman" panose="02020603050405020304" pitchFamily="18" charset="0"/>
                    <a:cs typeface="Times New Roman" panose="02020603050405020304" pitchFamily="18" charset="0"/>
                  </a:rPr>
                  <a:t>defin</a:t>
                </a:r>
                <a:r>
                  <a:rPr lang="hu-HU" sz="900" dirty="0" err="1" smtClean="0">
                    <a:solidFill>
                      <a:srgbClr val="000000"/>
                    </a:solidFill>
                    <a:effectLst/>
                    <a:ea typeface="Times New Roman" panose="02020603050405020304" pitchFamily="18" charset="0"/>
                    <a:cs typeface="Times New Roman" panose="02020603050405020304" pitchFamily="18" charset="0"/>
                  </a:rPr>
                  <a:t>ovaný</a:t>
                </a:r>
                <a:r>
                  <a:rPr lang="en-GB" sz="900" dirty="0" smtClean="0">
                    <a:solidFill>
                      <a:srgbClr val="000000"/>
                    </a:solidFill>
                    <a:effectLst/>
                    <a:ea typeface="Times New Roman" panose="02020603050405020304" pitchFamily="18" charset="0"/>
                    <a:cs typeface="Times New Roman" panose="02020603050405020304" pitchFamily="18" charset="0"/>
                  </a:rPr>
                  <a:t>, </a:t>
                </a:r>
                <a:r>
                  <a:rPr lang="hu-HU" sz="900" dirty="0" err="1" smtClean="0">
                    <a:solidFill>
                      <a:srgbClr val="000000"/>
                    </a:solidFill>
                    <a:effectLst/>
                    <a:ea typeface="Times New Roman" panose="02020603050405020304" pitchFamily="18" charset="0"/>
                    <a:cs typeface="Times New Roman" panose="02020603050405020304" pitchFamily="18" charset="0"/>
                  </a:rPr>
                  <a:t>vybraný</a:t>
                </a:r>
                <a:r>
                  <a:rPr lang="en-GB" sz="900" dirty="0" smtClean="0">
                    <a:solidFill>
                      <a:srgbClr val="000000"/>
                    </a:solidFill>
                    <a:effectLst/>
                    <a:ea typeface="Times New Roman" panose="02020603050405020304" pitchFamily="18" charset="0"/>
                    <a:cs typeface="Times New Roman" panose="02020603050405020304" pitchFamily="18" charset="0"/>
                  </a:rPr>
                  <a:t> </a:t>
                </a:r>
                <a:r>
                  <a:rPr lang="en-GB" sz="900" dirty="0" err="1" smtClean="0">
                    <a:solidFill>
                      <a:srgbClr val="000000"/>
                    </a:solidFill>
                    <a:effectLst/>
                    <a:ea typeface="Times New Roman" panose="02020603050405020304" pitchFamily="18" charset="0"/>
                    <a:cs typeface="Times New Roman" panose="02020603050405020304" pitchFamily="18" charset="0"/>
                  </a:rPr>
                  <a:t>Proje</a:t>
                </a:r>
                <a:r>
                  <a:rPr lang="hu-HU" sz="900" dirty="0" err="1" smtClean="0">
                    <a:solidFill>
                      <a:srgbClr val="000000"/>
                    </a:solidFill>
                    <a:effectLst/>
                    <a:ea typeface="Times New Roman" panose="02020603050405020304" pitchFamily="18" charset="0"/>
                    <a:cs typeface="Times New Roman" panose="02020603050405020304" pitchFamily="18" charset="0"/>
                  </a:rPr>
                  <a:t>ktom</a:t>
                </a:r>
                <a:endParaRPr lang="en-GB" sz="1100" dirty="0">
                  <a:effectLst/>
                  <a:ea typeface="Times New Roman" panose="02020603050405020304" pitchFamily="18" charset="0"/>
                </a:endParaRPr>
              </a:p>
            </p:txBody>
          </p:sp>
          <p:sp>
            <p:nvSpPr>
              <p:cNvPr id="88" name="Right Arrow 28">
                <a:extLst>
                  <a:ext uri="{FF2B5EF4-FFF2-40B4-BE49-F238E27FC236}">
                    <a16:creationId xmlns="" xmlns:a16="http://schemas.microsoft.com/office/drawing/2014/main" id="{F5E7461B-199A-4D4A-9A47-AF4F38F3702D}"/>
                  </a:ext>
                </a:extLst>
              </p:cNvPr>
              <p:cNvSpPr/>
              <p:nvPr/>
            </p:nvSpPr>
            <p:spPr>
              <a:xfrm>
                <a:off x="175629" y="2619376"/>
                <a:ext cx="1604002" cy="849681"/>
              </a:xfrm>
              <a:prstGeom prst="rightArrow">
                <a:avLst/>
              </a:prstGeom>
              <a:ln w="6350"/>
            </p:spPr>
            <p:style>
              <a:lnRef idx="2">
                <a:schemeClr val="accent6"/>
              </a:lnRef>
              <a:fillRef idx="1">
                <a:schemeClr val="lt1"/>
              </a:fillRef>
              <a:effectRef idx="0">
                <a:schemeClr val="accent6"/>
              </a:effectRef>
              <a:fontRef idx="minor">
                <a:schemeClr val="dk1"/>
              </a:fontRef>
            </p:style>
            <p:txBody>
              <a:bodyPr rtlCol="0" anchor="ctr"/>
              <a:lstStyle/>
              <a:p>
                <a:pPr algn="ctr">
                  <a:lnSpc>
                    <a:spcPts val="1500"/>
                  </a:lnSpc>
                  <a:spcAft>
                    <a:spcPts val="0"/>
                  </a:spcAft>
                </a:pPr>
                <a:r>
                  <a:rPr lang="en-GB" sz="900" dirty="0" err="1" smtClean="0">
                    <a:solidFill>
                      <a:srgbClr val="000000"/>
                    </a:solidFill>
                    <a:effectLst/>
                    <a:ea typeface="Times New Roman" panose="02020603050405020304" pitchFamily="18" charset="0"/>
                    <a:cs typeface="Times New Roman" panose="02020603050405020304" pitchFamily="18" charset="0"/>
                  </a:rPr>
                  <a:t>Proje</a:t>
                </a:r>
                <a:r>
                  <a:rPr lang="hu-HU" sz="900" dirty="0" smtClean="0">
                    <a:solidFill>
                      <a:srgbClr val="000000"/>
                    </a:solidFill>
                    <a:effectLst/>
                    <a:ea typeface="Times New Roman" panose="02020603050405020304" pitchFamily="18" charset="0"/>
                    <a:cs typeface="Times New Roman" panose="02020603050405020304" pitchFamily="18" charset="0"/>
                  </a:rPr>
                  <a:t>k</a:t>
                </a:r>
                <a:r>
                  <a:rPr lang="en-GB" sz="900" dirty="0" smtClean="0">
                    <a:solidFill>
                      <a:srgbClr val="000000"/>
                    </a:solidFill>
                    <a:effectLst/>
                    <a:ea typeface="Times New Roman" panose="02020603050405020304" pitchFamily="18" charset="0"/>
                    <a:cs typeface="Times New Roman" panose="02020603050405020304" pitchFamily="18" charset="0"/>
                  </a:rPr>
                  <a:t>t</a:t>
                </a:r>
                <a:r>
                  <a:rPr lang="hu-HU" sz="900" dirty="0" err="1" smtClean="0">
                    <a:solidFill>
                      <a:srgbClr val="000000"/>
                    </a:solidFill>
                    <a:effectLst/>
                    <a:ea typeface="Times New Roman" panose="02020603050405020304" pitchFamily="18" charset="0"/>
                    <a:cs typeface="Times New Roman" panose="02020603050405020304" pitchFamily="18" charset="0"/>
                  </a:rPr>
                  <a:t>om</a:t>
                </a:r>
                <a:r>
                  <a:rPr lang="en-GB" sz="900" dirty="0" smtClean="0">
                    <a:solidFill>
                      <a:srgbClr val="000000"/>
                    </a:solidFill>
                    <a:effectLst/>
                    <a:ea typeface="Times New Roman" panose="02020603050405020304" pitchFamily="18" charset="0"/>
                    <a:cs typeface="Times New Roman" panose="02020603050405020304" pitchFamily="18" charset="0"/>
                  </a:rPr>
                  <a:t> </a:t>
                </a:r>
                <a:r>
                  <a:rPr lang="en-GB" sz="900" dirty="0" err="1" smtClean="0">
                    <a:solidFill>
                      <a:srgbClr val="000000"/>
                    </a:solidFill>
                    <a:effectLst/>
                    <a:ea typeface="Times New Roman" panose="02020603050405020304" pitchFamily="18" charset="0"/>
                    <a:cs typeface="Times New Roman" panose="02020603050405020304" pitchFamily="18" charset="0"/>
                  </a:rPr>
                  <a:t>defin</a:t>
                </a:r>
                <a:r>
                  <a:rPr lang="hu-HU" sz="900" dirty="0" err="1" smtClean="0">
                    <a:solidFill>
                      <a:srgbClr val="000000"/>
                    </a:solidFill>
                    <a:effectLst/>
                    <a:ea typeface="Times New Roman" panose="02020603050405020304" pitchFamily="18" charset="0"/>
                    <a:cs typeface="Times New Roman" panose="02020603050405020304" pitchFamily="18" charset="0"/>
                  </a:rPr>
                  <a:t>ovaný</a:t>
                </a:r>
                <a:endParaRPr lang="en-GB" sz="1100" dirty="0">
                  <a:effectLst/>
                  <a:ea typeface="Times New Roman" panose="02020603050405020304" pitchFamily="18" charset="0"/>
                </a:endParaRPr>
              </a:p>
            </p:txBody>
          </p:sp>
          <p:cxnSp>
            <p:nvCxnSpPr>
              <p:cNvPr id="89" name="Elbow Connector 30">
                <a:extLst>
                  <a:ext uri="{FF2B5EF4-FFF2-40B4-BE49-F238E27FC236}">
                    <a16:creationId xmlns="" xmlns:a16="http://schemas.microsoft.com/office/drawing/2014/main" id="{79B86C85-C8F7-4AE9-96B6-38FAE8F89404}"/>
                  </a:ext>
                </a:extLst>
              </p:cNvPr>
              <p:cNvCxnSpPr>
                <a:stCxn id="84" idx="0"/>
              </p:cNvCxnSpPr>
              <p:nvPr/>
            </p:nvCxnSpPr>
            <p:spPr>
              <a:xfrm rot="16200000" flipV="1">
                <a:off x="9000607" y="1614711"/>
                <a:ext cx="951935" cy="1245690"/>
              </a:xfrm>
              <a:prstGeom prst="bentConnector2">
                <a:avLst/>
              </a:prstGeom>
              <a:ln w="6350">
                <a:tailEnd type="triangle"/>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 xmlns:a16="http://schemas.microsoft.com/office/drawing/2014/main" id="{3F0B0064-79C9-4D9A-94BD-E2FAA3D390B6}"/>
                  </a:ext>
                </a:extLst>
              </p:cNvPr>
              <p:cNvCxnSpPr/>
              <p:nvPr/>
            </p:nvCxnSpPr>
            <p:spPr>
              <a:xfrm flipV="1">
                <a:off x="7770386" y="2118257"/>
                <a:ext cx="0" cy="595271"/>
              </a:xfrm>
              <a:prstGeom prst="straightConnector1">
                <a:avLst/>
              </a:prstGeom>
              <a:ln w="6350">
                <a:tailEnd type="triangle"/>
              </a:ln>
            </p:spPr>
            <p:style>
              <a:lnRef idx="1">
                <a:schemeClr val="accent1"/>
              </a:lnRef>
              <a:fillRef idx="0">
                <a:schemeClr val="accent1"/>
              </a:fillRef>
              <a:effectRef idx="0">
                <a:schemeClr val="accent1"/>
              </a:effectRef>
              <a:fontRef idx="minor">
                <a:schemeClr val="tx1"/>
              </a:fontRef>
            </p:style>
          </p:cxnSp>
        </p:grpSp>
      </p:grpSp>
      <p:cxnSp>
        <p:nvCxnSpPr>
          <p:cNvPr id="70" name="Elbow Connector 3">
            <a:extLst>
              <a:ext uri="{FF2B5EF4-FFF2-40B4-BE49-F238E27FC236}">
                <a16:creationId xmlns="" xmlns:a16="http://schemas.microsoft.com/office/drawing/2014/main" id="{99DDF275-2D5D-4BC0-B066-0F81DB73943D}"/>
              </a:ext>
            </a:extLst>
          </p:cNvPr>
          <p:cNvCxnSpPr>
            <a:cxnSpLocks/>
          </p:cNvCxnSpPr>
          <p:nvPr/>
        </p:nvCxnSpPr>
        <p:spPr>
          <a:xfrm rot="16200000" flipV="1">
            <a:off x="3146745" y="3542203"/>
            <a:ext cx="434340" cy="45085"/>
          </a:xfrm>
          <a:prstGeom prst="bentConnector3">
            <a:avLst>
              <a:gd name="adj1" fmla="val 50000"/>
            </a:avLst>
          </a:prstGeom>
          <a:noFill/>
          <a:ln w="6350" cap="flat" cmpd="sng" algn="ctr">
            <a:solidFill>
              <a:srgbClr val="5B9BD5"/>
            </a:solidFill>
            <a:prstDash val="solid"/>
            <a:miter lim="800000"/>
            <a:tailEnd type="triangle"/>
          </a:ln>
          <a:effectLst/>
        </p:spPr>
      </p:cxnSp>
      <p:sp>
        <p:nvSpPr>
          <p:cNvPr id="71" name="Rounded Rectangle 17">
            <a:extLst>
              <a:ext uri="{FF2B5EF4-FFF2-40B4-BE49-F238E27FC236}">
                <a16:creationId xmlns="" xmlns:a16="http://schemas.microsoft.com/office/drawing/2014/main" id="{2F938274-EB2C-4235-ACCF-828D8B43E971}"/>
              </a:ext>
            </a:extLst>
          </p:cNvPr>
          <p:cNvSpPr/>
          <p:nvPr/>
        </p:nvSpPr>
        <p:spPr>
          <a:xfrm>
            <a:off x="2354711" y="3024859"/>
            <a:ext cx="1973322" cy="312420"/>
          </a:xfrm>
          <a:prstGeom prst="roundRect">
            <a:avLst>
              <a:gd name="adj" fmla="val 50000"/>
            </a:avLst>
          </a:prstGeom>
          <a:solidFill>
            <a:srgbClr val="70AD47">
              <a:lumMod val="40000"/>
              <a:lumOff val="60000"/>
            </a:srgbClr>
          </a:solidFill>
          <a:ln w="6350" cap="flat" cmpd="sng" algn="ctr">
            <a:solidFill>
              <a:srgbClr val="5B9BD5">
                <a:shade val="50000"/>
              </a:srgbClr>
            </a:solidFill>
            <a:prstDash val="solid"/>
            <a:miter lim="800000"/>
          </a:ln>
          <a:effectLst/>
        </p:spPr>
        <p:txBody>
          <a:bodyPr wrap="square" rtlCol="0" anchor="t">
            <a:noAutofit/>
          </a:bodyPr>
          <a:lstStyle/>
          <a:p>
            <a:pPr algn="ctr">
              <a:lnSpc>
                <a:spcPts val="1500"/>
              </a:lnSpc>
              <a:spcAft>
                <a:spcPts val="0"/>
              </a:spcAft>
            </a:pPr>
            <a:r>
              <a:rPr lang="en-GB" sz="900" dirty="0" smtClean="0">
                <a:solidFill>
                  <a:srgbClr val="000000"/>
                </a:solidFill>
                <a:effectLst>
                  <a:outerShdw blurRad="38100" dist="19050" dir="2700000" algn="tl">
                    <a:schemeClr val="dk1">
                      <a:alpha val="40000"/>
                    </a:schemeClr>
                  </a:outerShdw>
                </a:effectLst>
                <a:latin typeface="Calibri" panose="020F0502020204030204" pitchFamily="34" charset="0"/>
                <a:ea typeface="Times New Roman" panose="02020603050405020304" pitchFamily="18" charset="0"/>
                <a:cs typeface="Times New Roman" panose="02020603050405020304" pitchFamily="18" charset="0"/>
              </a:rPr>
              <a:t>Program</a:t>
            </a:r>
            <a:r>
              <a:rPr lang="hu-HU" sz="900" dirty="0" err="1" smtClean="0">
                <a:solidFill>
                  <a:srgbClr val="000000"/>
                </a:solidFill>
                <a:effectLst>
                  <a:outerShdw blurRad="38100" dist="19050" dir="2700000" algn="tl">
                    <a:schemeClr val="dk1">
                      <a:alpha val="40000"/>
                    </a:schemeClr>
                  </a:outerShdw>
                </a:effectLst>
                <a:latin typeface="Calibri" panose="020F0502020204030204" pitchFamily="34" charset="0"/>
                <a:ea typeface="Times New Roman" panose="02020603050405020304" pitchFamily="18" charset="0"/>
                <a:cs typeface="Times New Roman" panose="02020603050405020304" pitchFamily="18" charset="0"/>
              </a:rPr>
              <a:t>ový</a:t>
            </a:r>
            <a:r>
              <a:rPr lang="hu-HU" sz="900" dirty="0" smtClean="0">
                <a:solidFill>
                  <a:srgbClr val="000000"/>
                </a:solidFill>
                <a:effectLst>
                  <a:outerShdw blurRad="38100" dist="19050" dir="2700000" algn="tl">
                    <a:schemeClr val="dk1">
                      <a:alpha val="40000"/>
                    </a:schemeClr>
                  </a:outerShdw>
                </a:effectLst>
                <a:latin typeface="Calibri" panose="020F0502020204030204" pitchFamily="34" charset="0"/>
                <a:ea typeface="Times New Roman" panose="02020603050405020304" pitchFamily="18" charset="0"/>
                <a:cs typeface="Times New Roman" panose="02020603050405020304" pitchFamily="18" charset="0"/>
              </a:rPr>
              <a:t> </a:t>
            </a:r>
            <a:r>
              <a:rPr lang="en-GB" sz="900" dirty="0" smtClean="0">
                <a:solidFill>
                  <a:srgbClr val="000000"/>
                </a:solidFill>
                <a:effectLst>
                  <a:outerShdw blurRad="38100" dist="19050" dir="2700000" algn="tl">
                    <a:schemeClr val="dk1">
                      <a:alpha val="40000"/>
                    </a:schemeClr>
                  </a:outerShdw>
                </a:effectLst>
                <a:latin typeface="Calibri" panose="020F0502020204030204" pitchFamily="34" charset="0"/>
                <a:ea typeface="Times New Roman" panose="02020603050405020304" pitchFamily="18" charset="0"/>
                <a:cs typeface="Times New Roman" panose="02020603050405020304" pitchFamily="18" charset="0"/>
              </a:rPr>
              <a:t>l</a:t>
            </a:r>
            <a:r>
              <a:rPr lang="hu-HU" sz="900" dirty="0" err="1" smtClean="0">
                <a:solidFill>
                  <a:srgbClr val="000000"/>
                </a:solidFill>
                <a:effectLst>
                  <a:outerShdw blurRad="38100" dist="19050" dir="2700000" algn="tl">
                    <a:schemeClr val="dk1">
                      <a:alpha val="40000"/>
                    </a:schemeClr>
                  </a:outerShdw>
                </a:effectLst>
                <a:latin typeface="Calibri" panose="020F0502020204030204" pitchFamily="34" charset="0"/>
                <a:ea typeface="Times New Roman" panose="02020603050405020304" pitchFamily="18" charset="0"/>
                <a:cs typeface="Times New Roman" panose="02020603050405020304" pitchFamily="18" charset="0"/>
              </a:rPr>
              <a:t>ndikátor</a:t>
            </a:r>
            <a:r>
              <a:rPr lang="hu-HU" sz="900" dirty="0" smtClean="0">
                <a:solidFill>
                  <a:srgbClr val="000000"/>
                </a:solidFill>
                <a:effectLst>
                  <a:outerShdw blurRad="38100" dist="19050" dir="2700000" algn="tl">
                    <a:schemeClr val="dk1">
                      <a:alpha val="40000"/>
                    </a:schemeClr>
                  </a:outerShdw>
                </a:effectLst>
                <a:latin typeface="Calibri" panose="020F0502020204030204" pitchFamily="34" charset="0"/>
                <a:ea typeface="Times New Roman" panose="02020603050405020304" pitchFamily="18" charset="0"/>
                <a:cs typeface="Times New Roman" panose="02020603050405020304" pitchFamily="18" charset="0"/>
              </a:rPr>
              <a:t> </a:t>
            </a:r>
            <a:r>
              <a:rPr lang="hu-HU" sz="900" dirty="0" err="1" smtClean="0">
                <a:solidFill>
                  <a:srgbClr val="000000"/>
                </a:solidFill>
                <a:effectLst>
                  <a:outerShdw blurRad="38100" dist="19050" dir="2700000" algn="tl">
                    <a:schemeClr val="dk1">
                      <a:alpha val="40000"/>
                    </a:schemeClr>
                  </a:outerShdw>
                </a:effectLst>
                <a:latin typeface="Calibri" panose="020F0502020204030204" pitchFamily="34" charset="0"/>
                <a:ea typeface="Times New Roman" panose="02020603050405020304" pitchFamily="18" charset="0"/>
                <a:cs typeface="Times New Roman" panose="02020603050405020304" pitchFamily="18" charset="0"/>
              </a:rPr>
              <a:t>výsledku</a:t>
            </a:r>
            <a:r>
              <a:rPr lang="en-GB" sz="900" dirty="0" smtClean="0">
                <a:solidFill>
                  <a:srgbClr val="000000"/>
                </a:solidFill>
                <a:effectLst>
                  <a:outerShdw blurRad="38100" dist="19050" dir="2700000" algn="tl">
                    <a:schemeClr val="dk1">
                      <a:alpha val="40000"/>
                    </a:schemeClr>
                  </a:outerShdw>
                </a:effectLst>
                <a:latin typeface="Calibri" panose="020F0502020204030204" pitchFamily="34" charset="0"/>
                <a:ea typeface="Times New Roman" panose="02020603050405020304" pitchFamily="18" charset="0"/>
                <a:cs typeface="Times New Roman" panose="02020603050405020304" pitchFamily="18" charset="0"/>
              </a:rPr>
              <a:t> </a:t>
            </a:r>
            <a:r>
              <a:rPr lang="en-GB" sz="900" dirty="0">
                <a:solidFill>
                  <a:srgbClr val="000000"/>
                </a:solidFill>
                <a:effectLst>
                  <a:outerShdw blurRad="38100" dist="19050" dir="2700000" algn="tl">
                    <a:schemeClr val="dk1">
                      <a:alpha val="40000"/>
                    </a:schemeClr>
                  </a:outerShdw>
                </a:effectLst>
                <a:latin typeface="Calibri" panose="020F0502020204030204" pitchFamily="34" charset="0"/>
                <a:ea typeface="Times New Roman" panose="02020603050405020304" pitchFamily="18" charset="0"/>
                <a:cs typeface="Times New Roman" panose="02020603050405020304" pitchFamily="18" charset="0"/>
              </a:rPr>
              <a:t>1</a:t>
            </a:r>
            <a:endParaRPr lang="en-GB" sz="1100" dirty="0">
              <a:effectLst/>
              <a:latin typeface="Calibri" panose="020F0502020204030204" pitchFamily="34" charset="0"/>
              <a:ea typeface="Times New Roman" panose="02020603050405020304" pitchFamily="18" charset="0"/>
            </a:endParaRPr>
          </a:p>
        </p:txBody>
      </p:sp>
      <p:sp>
        <p:nvSpPr>
          <p:cNvPr id="72" name="Rounded Rectangle 17">
            <a:extLst>
              <a:ext uri="{FF2B5EF4-FFF2-40B4-BE49-F238E27FC236}">
                <a16:creationId xmlns="" xmlns:a16="http://schemas.microsoft.com/office/drawing/2014/main" id="{03AD7DD1-4522-4158-99E4-EAE9B5B6186B}"/>
              </a:ext>
            </a:extLst>
          </p:cNvPr>
          <p:cNvSpPr/>
          <p:nvPr/>
        </p:nvSpPr>
        <p:spPr>
          <a:xfrm>
            <a:off x="5289831" y="2995204"/>
            <a:ext cx="1973322" cy="358140"/>
          </a:xfrm>
          <a:prstGeom prst="roundRect">
            <a:avLst>
              <a:gd name="adj" fmla="val 50000"/>
            </a:avLst>
          </a:prstGeom>
          <a:solidFill>
            <a:schemeClr val="accent6">
              <a:lumMod val="40000"/>
              <a:lumOff val="6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gn="ctr">
              <a:lnSpc>
                <a:spcPts val="1500"/>
              </a:lnSpc>
            </a:pPr>
            <a:r>
              <a:rPr lang="en-GB" sz="900" dirty="0">
                <a:solidFill>
                  <a:srgbClr val="000000"/>
                </a:solidFill>
                <a:effectLst>
                  <a:outerShdw blurRad="38100" dist="19050" dir="2700000" algn="tl">
                    <a:schemeClr val="dk1">
                      <a:alpha val="40000"/>
                    </a:schemeClr>
                  </a:outerShdw>
                </a:effectLst>
                <a:latin typeface="Calibri" panose="020F0502020204030204" pitchFamily="34" charset="0"/>
                <a:ea typeface="Times New Roman" panose="02020603050405020304" pitchFamily="18" charset="0"/>
                <a:cs typeface="Times New Roman" panose="02020603050405020304" pitchFamily="18" charset="0"/>
              </a:rPr>
              <a:t>Program</a:t>
            </a:r>
            <a:r>
              <a:rPr lang="hu-HU" sz="900" dirty="0" err="1">
                <a:solidFill>
                  <a:srgbClr val="000000"/>
                </a:solidFill>
                <a:effectLst>
                  <a:outerShdw blurRad="38100" dist="19050" dir="2700000" algn="tl">
                    <a:schemeClr val="dk1">
                      <a:alpha val="40000"/>
                    </a:schemeClr>
                  </a:outerShdw>
                </a:effectLst>
                <a:latin typeface="Calibri" panose="020F0502020204030204" pitchFamily="34" charset="0"/>
                <a:ea typeface="Times New Roman" panose="02020603050405020304" pitchFamily="18" charset="0"/>
                <a:cs typeface="Times New Roman" panose="02020603050405020304" pitchFamily="18" charset="0"/>
              </a:rPr>
              <a:t>ový</a:t>
            </a:r>
            <a:r>
              <a:rPr lang="hu-HU" sz="900" dirty="0">
                <a:solidFill>
                  <a:srgbClr val="000000"/>
                </a:solidFill>
                <a:effectLst>
                  <a:outerShdw blurRad="38100" dist="19050" dir="2700000" algn="tl">
                    <a:schemeClr val="dk1">
                      <a:alpha val="40000"/>
                    </a:schemeClr>
                  </a:outerShdw>
                </a:effectLst>
                <a:latin typeface="Calibri" panose="020F0502020204030204" pitchFamily="34" charset="0"/>
                <a:ea typeface="Times New Roman" panose="02020603050405020304" pitchFamily="18" charset="0"/>
                <a:cs typeface="Times New Roman" panose="02020603050405020304" pitchFamily="18" charset="0"/>
              </a:rPr>
              <a:t> </a:t>
            </a:r>
            <a:r>
              <a:rPr lang="en-GB" sz="900" dirty="0">
                <a:solidFill>
                  <a:srgbClr val="000000"/>
                </a:solidFill>
                <a:effectLst>
                  <a:outerShdw blurRad="38100" dist="19050" dir="2700000" algn="tl">
                    <a:schemeClr val="dk1">
                      <a:alpha val="40000"/>
                    </a:schemeClr>
                  </a:outerShdw>
                </a:effectLst>
                <a:latin typeface="Calibri" panose="020F0502020204030204" pitchFamily="34" charset="0"/>
                <a:ea typeface="Times New Roman" panose="02020603050405020304" pitchFamily="18" charset="0"/>
                <a:cs typeface="Times New Roman" panose="02020603050405020304" pitchFamily="18" charset="0"/>
              </a:rPr>
              <a:t>l</a:t>
            </a:r>
            <a:r>
              <a:rPr lang="hu-HU" sz="900" dirty="0" err="1">
                <a:solidFill>
                  <a:srgbClr val="000000"/>
                </a:solidFill>
                <a:effectLst>
                  <a:outerShdw blurRad="38100" dist="19050" dir="2700000" algn="tl">
                    <a:schemeClr val="dk1">
                      <a:alpha val="40000"/>
                    </a:schemeClr>
                  </a:outerShdw>
                </a:effectLst>
                <a:latin typeface="Calibri" panose="020F0502020204030204" pitchFamily="34" charset="0"/>
                <a:ea typeface="Times New Roman" panose="02020603050405020304" pitchFamily="18" charset="0"/>
                <a:cs typeface="Times New Roman" panose="02020603050405020304" pitchFamily="18" charset="0"/>
              </a:rPr>
              <a:t>ndikátor</a:t>
            </a:r>
            <a:r>
              <a:rPr lang="hu-HU" sz="900" dirty="0">
                <a:solidFill>
                  <a:srgbClr val="000000"/>
                </a:solidFill>
                <a:effectLst>
                  <a:outerShdw blurRad="38100" dist="19050" dir="2700000" algn="tl">
                    <a:schemeClr val="dk1">
                      <a:alpha val="40000"/>
                    </a:schemeClr>
                  </a:outerShdw>
                </a:effectLst>
                <a:latin typeface="Calibri" panose="020F0502020204030204" pitchFamily="34" charset="0"/>
                <a:ea typeface="Times New Roman" panose="02020603050405020304" pitchFamily="18" charset="0"/>
                <a:cs typeface="Times New Roman" panose="02020603050405020304" pitchFamily="18" charset="0"/>
              </a:rPr>
              <a:t> </a:t>
            </a:r>
            <a:r>
              <a:rPr lang="hu-HU" sz="900" dirty="0" err="1">
                <a:solidFill>
                  <a:srgbClr val="000000"/>
                </a:solidFill>
                <a:effectLst>
                  <a:outerShdw blurRad="38100" dist="19050" dir="2700000" algn="tl">
                    <a:schemeClr val="dk1">
                      <a:alpha val="40000"/>
                    </a:schemeClr>
                  </a:outerShdw>
                </a:effectLst>
                <a:latin typeface="Calibri" panose="020F0502020204030204" pitchFamily="34" charset="0"/>
                <a:ea typeface="Times New Roman" panose="02020603050405020304" pitchFamily="18" charset="0"/>
                <a:cs typeface="Times New Roman" panose="02020603050405020304" pitchFamily="18" charset="0"/>
              </a:rPr>
              <a:t>výsledku</a:t>
            </a:r>
            <a:r>
              <a:rPr lang="en-GB" sz="900" dirty="0">
                <a:solidFill>
                  <a:srgbClr val="000000"/>
                </a:solidFill>
                <a:effectLst>
                  <a:outerShdw blurRad="38100" dist="19050" dir="2700000" algn="tl">
                    <a:schemeClr val="dk1">
                      <a:alpha val="40000"/>
                    </a:schemeClr>
                  </a:outerShdw>
                </a:effectLst>
                <a:latin typeface="Calibri" panose="020F0502020204030204" pitchFamily="34" charset="0"/>
                <a:ea typeface="Times New Roman" panose="02020603050405020304" pitchFamily="18" charset="0"/>
                <a:cs typeface="Times New Roman" panose="02020603050405020304" pitchFamily="18" charset="0"/>
              </a:rPr>
              <a:t> </a:t>
            </a:r>
            <a:r>
              <a:rPr lang="en-GB" sz="900" dirty="0" smtClean="0">
                <a:solidFill>
                  <a:srgbClr val="000000"/>
                </a:solidFill>
                <a:effectLst>
                  <a:outerShdw blurRad="38100" dist="19050" dir="2700000" algn="tl">
                    <a:schemeClr val="dk1">
                      <a:alpha val="40000"/>
                    </a:schemeClr>
                  </a:outerShdw>
                </a:effectLst>
                <a:ea typeface="Times New Roman" panose="02020603050405020304" pitchFamily="18" charset="0"/>
                <a:cs typeface="Times New Roman" panose="02020603050405020304" pitchFamily="18" charset="0"/>
              </a:rPr>
              <a:t>2</a:t>
            </a:r>
            <a:endParaRPr lang="en-GB" sz="1100" dirty="0">
              <a:effectLst/>
              <a:ea typeface="Times New Roman" panose="02020603050405020304" pitchFamily="18" charset="0"/>
            </a:endParaRPr>
          </a:p>
        </p:txBody>
      </p:sp>
      <p:cxnSp>
        <p:nvCxnSpPr>
          <p:cNvPr id="73" name="Elbow Connector 3">
            <a:extLst>
              <a:ext uri="{FF2B5EF4-FFF2-40B4-BE49-F238E27FC236}">
                <a16:creationId xmlns="" xmlns:a16="http://schemas.microsoft.com/office/drawing/2014/main" id="{ABB8D805-715D-4556-B6C3-CA1367F4112B}"/>
              </a:ext>
            </a:extLst>
          </p:cNvPr>
          <p:cNvCxnSpPr>
            <a:cxnSpLocks/>
          </p:cNvCxnSpPr>
          <p:nvPr/>
        </p:nvCxnSpPr>
        <p:spPr>
          <a:xfrm rot="16200000" flipV="1">
            <a:off x="5736543" y="3565384"/>
            <a:ext cx="480695" cy="45085"/>
          </a:xfrm>
          <a:prstGeom prst="bentConnector3">
            <a:avLst>
              <a:gd name="adj1" fmla="val 50000"/>
            </a:avLst>
          </a:prstGeom>
          <a:noFill/>
          <a:ln w="6350" cap="flat" cmpd="sng" algn="ctr">
            <a:solidFill>
              <a:srgbClr val="5B9BD5"/>
            </a:solidFill>
            <a:prstDash val="solid"/>
            <a:miter lim="800000"/>
            <a:tailEnd type="triangle"/>
          </a:ln>
          <a:effectLst/>
        </p:spPr>
      </p:cxnSp>
      <p:sp>
        <p:nvSpPr>
          <p:cNvPr id="98" name="Rectangle 97">
            <a:extLst>
              <a:ext uri="{FF2B5EF4-FFF2-40B4-BE49-F238E27FC236}">
                <a16:creationId xmlns="" xmlns:a16="http://schemas.microsoft.com/office/drawing/2014/main" id="{1E0AA506-A6F9-42B9-8515-16AA1D617EE6}"/>
              </a:ext>
            </a:extLst>
          </p:cNvPr>
          <p:cNvSpPr/>
          <p:nvPr/>
        </p:nvSpPr>
        <p:spPr>
          <a:xfrm>
            <a:off x="628650" y="1409032"/>
            <a:ext cx="7886700" cy="1615827"/>
          </a:xfrm>
          <a:prstGeom prst="rect">
            <a:avLst/>
          </a:prstGeom>
        </p:spPr>
        <p:txBody>
          <a:bodyPr wrap="square">
            <a:spAutoFit/>
          </a:bodyPr>
          <a:lstStyle/>
          <a:p>
            <a:pPr marL="285750" indent="-285750">
              <a:spcBef>
                <a:spcPts val="600"/>
              </a:spcBef>
              <a:buClr>
                <a:schemeClr val="accent1">
                  <a:lumMod val="75000"/>
                </a:schemeClr>
              </a:buClr>
              <a:buFont typeface="Arial" panose="020B0604020202020204" pitchFamily="34" charset="0"/>
              <a:buChar char="•"/>
            </a:pPr>
            <a:r>
              <a:rPr lang="hu-HU" sz="1400" dirty="0" err="1" smtClean="0">
                <a:latin typeface="Open Sans Light"/>
              </a:rPr>
              <a:t>Definovat</a:t>
            </a:r>
            <a:r>
              <a:rPr lang="hu-HU" sz="1400" dirty="0" smtClean="0">
                <a:latin typeface="Open Sans Light"/>
              </a:rPr>
              <a:t> </a:t>
            </a:r>
            <a:r>
              <a:rPr lang="hu-HU" sz="1400" dirty="0" err="1">
                <a:latin typeface="Open Sans Light"/>
              </a:rPr>
              <a:t>cieľ</a:t>
            </a:r>
            <a:r>
              <a:rPr lang="hu-HU" sz="1400" dirty="0">
                <a:latin typeface="Open Sans Light"/>
              </a:rPr>
              <a:t> </a:t>
            </a:r>
            <a:r>
              <a:rPr lang="hu-HU" sz="1400" dirty="0" err="1">
                <a:latin typeface="Open Sans Light"/>
              </a:rPr>
              <a:t>projektu</a:t>
            </a:r>
            <a:r>
              <a:rPr lang="hu-HU" sz="1400" dirty="0">
                <a:latin typeface="Open Sans Light"/>
              </a:rPr>
              <a:t> - </a:t>
            </a:r>
            <a:r>
              <a:rPr lang="hu-HU" sz="1400" dirty="0" err="1">
                <a:latin typeface="Open Sans Light"/>
              </a:rPr>
              <a:t>musí</a:t>
            </a:r>
            <a:r>
              <a:rPr lang="hu-HU" sz="1400" dirty="0">
                <a:latin typeface="Open Sans Light"/>
              </a:rPr>
              <a:t> </a:t>
            </a:r>
            <a:r>
              <a:rPr lang="hu-HU" sz="1400" dirty="0" err="1">
                <a:latin typeface="Open Sans Light"/>
              </a:rPr>
              <a:t>byť</a:t>
            </a:r>
            <a:r>
              <a:rPr lang="hu-HU" sz="1400" dirty="0">
                <a:latin typeface="Open Sans Light"/>
              </a:rPr>
              <a:t> v </a:t>
            </a:r>
            <a:r>
              <a:rPr lang="hu-HU" sz="1400" dirty="0" err="1">
                <a:latin typeface="Open Sans Light"/>
              </a:rPr>
              <a:t>súlade</a:t>
            </a:r>
            <a:r>
              <a:rPr lang="hu-HU" sz="1400" dirty="0">
                <a:latin typeface="Open Sans Light"/>
              </a:rPr>
              <a:t> s </a:t>
            </a:r>
            <a:r>
              <a:rPr lang="hu-HU" sz="1400" dirty="0" err="1">
                <a:latin typeface="Open Sans Light"/>
              </a:rPr>
              <a:t>jedným</a:t>
            </a:r>
            <a:r>
              <a:rPr lang="hu-HU" sz="1400" dirty="0">
                <a:latin typeface="Open Sans Light"/>
              </a:rPr>
              <a:t> z </a:t>
            </a:r>
            <a:r>
              <a:rPr lang="hu-HU" sz="1400" dirty="0" err="1">
                <a:latin typeface="Open Sans Light"/>
              </a:rPr>
              <a:t>cieľov</a:t>
            </a:r>
            <a:r>
              <a:rPr lang="hu-HU" sz="1400" dirty="0">
                <a:latin typeface="Open Sans Light"/>
              </a:rPr>
              <a:t> </a:t>
            </a:r>
            <a:r>
              <a:rPr lang="hu-HU" sz="1400" dirty="0" err="1">
                <a:latin typeface="Open Sans Light"/>
              </a:rPr>
              <a:t>programu</a:t>
            </a:r>
            <a:r>
              <a:rPr lang="hu-HU" sz="1400" dirty="0">
                <a:latin typeface="Open Sans Light"/>
              </a:rPr>
              <a:t>;</a:t>
            </a:r>
          </a:p>
          <a:p>
            <a:pPr marL="285750" indent="-285750">
              <a:spcBef>
                <a:spcPts val="600"/>
              </a:spcBef>
              <a:buClr>
                <a:schemeClr val="accent1">
                  <a:lumMod val="75000"/>
                </a:schemeClr>
              </a:buClr>
              <a:buFont typeface="Arial" panose="020B0604020202020204" pitchFamily="34" charset="0"/>
              <a:buChar char="•"/>
            </a:pPr>
            <a:r>
              <a:rPr lang="hu-HU" sz="1400" dirty="0" err="1" smtClean="0">
                <a:latin typeface="Open Sans Light"/>
              </a:rPr>
              <a:t>Plánovat</a:t>
            </a:r>
            <a:r>
              <a:rPr lang="hu-HU" sz="1400" dirty="0" smtClean="0">
                <a:latin typeface="Open Sans Light"/>
              </a:rPr>
              <a:t> </a:t>
            </a:r>
            <a:r>
              <a:rPr lang="hu-HU" sz="1400" dirty="0" err="1">
                <a:latin typeface="Open Sans Light"/>
              </a:rPr>
              <a:t>činnosti</a:t>
            </a:r>
            <a:r>
              <a:rPr lang="hu-HU" sz="1400" dirty="0">
                <a:latin typeface="Open Sans Light"/>
              </a:rPr>
              <a:t> na </a:t>
            </a:r>
            <a:r>
              <a:rPr lang="hu-HU" sz="1400" dirty="0" err="1">
                <a:latin typeface="Open Sans Light"/>
              </a:rPr>
              <a:t>dosiahnutie</a:t>
            </a:r>
            <a:r>
              <a:rPr lang="hu-HU" sz="1400" dirty="0">
                <a:latin typeface="Open Sans Light"/>
              </a:rPr>
              <a:t> </a:t>
            </a:r>
            <a:r>
              <a:rPr lang="hu-HU" sz="1400" dirty="0" err="1">
                <a:latin typeface="Open Sans Light"/>
              </a:rPr>
              <a:t>stanoveného</a:t>
            </a:r>
            <a:r>
              <a:rPr lang="hu-HU" sz="1400" dirty="0">
                <a:latin typeface="Open Sans Light"/>
              </a:rPr>
              <a:t> </a:t>
            </a:r>
            <a:r>
              <a:rPr lang="hu-HU" sz="1400" dirty="0" err="1">
                <a:latin typeface="Open Sans Light"/>
              </a:rPr>
              <a:t>cieľa</a:t>
            </a:r>
            <a:r>
              <a:rPr lang="hu-HU" sz="1400" dirty="0">
                <a:latin typeface="Open Sans Light"/>
              </a:rPr>
              <a:t>; </a:t>
            </a:r>
            <a:r>
              <a:rPr lang="hu-HU" sz="1400" dirty="0" err="1">
                <a:latin typeface="Open Sans Light"/>
              </a:rPr>
              <a:t>každá</a:t>
            </a:r>
            <a:r>
              <a:rPr lang="hu-HU" sz="1400" dirty="0">
                <a:latin typeface="Open Sans Light"/>
              </a:rPr>
              <a:t> </a:t>
            </a:r>
            <a:r>
              <a:rPr lang="hu-HU" sz="1400" dirty="0" err="1" smtClean="0">
                <a:latin typeface="Open Sans Light"/>
              </a:rPr>
              <a:t>Activity</a:t>
            </a:r>
            <a:r>
              <a:rPr lang="hu-HU" sz="1400" dirty="0" smtClean="0">
                <a:latin typeface="Open Sans Light"/>
              </a:rPr>
              <a:t> Group</a:t>
            </a:r>
            <a:r>
              <a:rPr lang="hu-HU" sz="1400" dirty="0">
                <a:latin typeface="Open Sans Light"/>
              </a:rPr>
              <a:t>		</a:t>
            </a:r>
            <a:r>
              <a:rPr lang="hu-HU" sz="1400" dirty="0" err="1" smtClean="0">
                <a:latin typeface="Open Sans Light"/>
              </a:rPr>
              <a:t>Výstup</a:t>
            </a:r>
            <a:r>
              <a:rPr lang="hu-HU" sz="1400" dirty="0" smtClean="0">
                <a:latin typeface="Open Sans Light"/>
              </a:rPr>
              <a:t>;</a:t>
            </a:r>
            <a:endParaRPr lang="hu-HU" sz="1400" dirty="0">
              <a:latin typeface="Open Sans Light"/>
            </a:endParaRPr>
          </a:p>
          <a:p>
            <a:pPr marL="285750" indent="-285750">
              <a:spcBef>
                <a:spcPts val="600"/>
              </a:spcBef>
              <a:buClr>
                <a:schemeClr val="accent1">
                  <a:lumMod val="75000"/>
                </a:schemeClr>
              </a:buClr>
              <a:buFont typeface="Arial" panose="020B0604020202020204" pitchFamily="34" charset="0"/>
              <a:buChar char="•"/>
            </a:pPr>
            <a:r>
              <a:rPr lang="hu-HU" sz="1400" dirty="0" err="1" smtClean="0">
                <a:latin typeface="Open Sans Light"/>
              </a:rPr>
              <a:t>Dosiahnite</a:t>
            </a:r>
            <a:r>
              <a:rPr lang="hu-HU" sz="1400" dirty="0" smtClean="0">
                <a:latin typeface="Open Sans Light"/>
              </a:rPr>
              <a:t> </a:t>
            </a:r>
            <a:r>
              <a:rPr lang="hu-HU" sz="1400" dirty="0" err="1" smtClean="0">
                <a:latin typeface="Open Sans Light"/>
              </a:rPr>
              <a:t>Výstup</a:t>
            </a:r>
            <a:r>
              <a:rPr lang="hu-HU" sz="1400" dirty="0" smtClean="0">
                <a:latin typeface="Open Sans Light"/>
              </a:rPr>
              <a:t> </a:t>
            </a:r>
            <a:r>
              <a:rPr lang="hu-HU" sz="1400" dirty="0" err="1">
                <a:latin typeface="Open Sans Light"/>
              </a:rPr>
              <a:t>projektu</a:t>
            </a:r>
            <a:r>
              <a:rPr lang="hu-HU" sz="1400" dirty="0">
                <a:latin typeface="Open Sans Light"/>
              </a:rPr>
              <a:t> a </a:t>
            </a:r>
            <a:r>
              <a:rPr lang="hu-HU" sz="1400" dirty="0" err="1">
                <a:latin typeface="Open Sans Light"/>
              </a:rPr>
              <a:t>porovnajte</a:t>
            </a:r>
            <a:r>
              <a:rPr lang="hu-HU" sz="1400" dirty="0">
                <a:latin typeface="Open Sans Light"/>
              </a:rPr>
              <a:t> </a:t>
            </a:r>
            <a:r>
              <a:rPr lang="hu-HU" sz="1400" dirty="0" err="1">
                <a:latin typeface="Open Sans Light"/>
              </a:rPr>
              <a:t>ho</a:t>
            </a:r>
            <a:r>
              <a:rPr lang="hu-HU" sz="1400" dirty="0">
                <a:latin typeface="Open Sans Light"/>
              </a:rPr>
              <a:t> s </a:t>
            </a:r>
            <a:r>
              <a:rPr lang="hu-HU" sz="1400" dirty="0" err="1">
                <a:latin typeface="Open Sans Light"/>
              </a:rPr>
              <a:t>vopred</a:t>
            </a:r>
            <a:r>
              <a:rPr lang="hu-HU" sz="1400" dirty="0">
                <a:latin typeface="Open Sans Light"/>
              </a:rPr>
              <a:t> </a:t>
            </a:r>
            <a:r>
              <a:rPr lang="hu-HU" sz="1400" dirty="0" err="1">
                <a:latin typeface="Open Sans Light"/>
              </a:rPr>
              <a:t>definovaným</a:t>
            </a:r>
            <a:r>
              <a:rPr lang="hu-HU" sz="1400" dirty="0">
                <a:latin typeface="Open Sans Light"/>
              </a:rPr>
              <a:t> </a:t>
            </a:r>
            <a:r>
              <a:rPr lang="hu-HU" sz="1400" dirty="0" err="1">
                <a:latin typeface="Open Sans Light"/>
              </a:rPr>
              <a:t>ukazovateľom</a:t>
            </a:r>
            <a:r>
              <a:rPr lang="hu-HU" sz="1400" dirty="0">
                <a:latin typeface="Open Sans Light"/>
              </a:rPr>
              <a:t> na </a:t>
            </a:r>
            <a:r>
              <a:rPr lang="hu-HU" sz="1400" dirty="0" err="1">
                <a:latin typeface="Open Sans Light"/>
              </a:rPr>
              <a:t>úrovni</a:t>
            </a:r>
            <a:r>
              <a:rPr lang="hu-HU" sz="1400" dirty="0">
                <a:latin typeface="Open Sans Light"/>
              </a:rPr>
              <a:t> </a:t>
            </a:r>
            <a:r>
              <a:rPr lang="hu-HU" sz="1400" dirty="0" err="1">
                <a:latin typeface="Open Sans Light"/>
              </a:rPr>
              <a:t>programu</a:t>
            </a:r>
            <a:r>
              <a:rPr lang="hu-HU" sz="1400" dirty="0">
                <a:latin typeface="Open Sans Light"/>
              </a:rPr>
              <a:t>;</a:t>
            </a:r>
          </a:p>
          <a:p>
            <a:pPr marL="285750" indent="-285750">
              <a:spcBef>
                <a:spcPts val="600"/>
              </a:spcBef>
              <a:buClr>
                <a:schemeClr val="accent1">
                  <a:lumMod val="75000"/>
                </a:schemeClr>
              </a:buClr>
              <a:buFont typeface="Arial" panose="020B0604020202020204" pitchFamily="34" charset="0"/>
              <a:buChar char="•"/>
            </a:pPr>
            <a:r>
              <a:rPr lang="hu-HU" sz="1400" dirty="0" smtClean="0">
                <a:latin typeface="Open Sans Light"/>
              </a:rPr>
              <a:t>Indikátor </a:t>
            </a:r>
            <a:r>
              <a:rPr lang="hu-HU" sz="1400" dirty="0" err="1" smtClean="0">
                <a:latin typeface="Open Sans Light"/>
              </a:rPr>
              <a:t>Výstupu</a:t>
            </a:r>
            <a:r>
              <a:rPr lang="hu-HU" sz="1400" dirty="0" smtClean="0">
                <a:latin typeface="Open Sans Light"/>
              </a:rPr>
              <a:t> </a:t>
            </a:r>
            <a:r>
              <a:rPr lang="hu-HU" sz="1400" dirty="0" err="1" smtClean="0">
                <a:latin typeface="Open Sans Light"/>
              </a:rPr>
              <a:t>zodpovedá</a:t>
            </a:r>
            <a:r>
              <a:rPr lang="hu-HU" sz="1400" dirty="0" smtClean="0">
                <a:latin typeface="Open Sans Light"/>
              </a:rPr>
              <a:t> </a:t>
            </a:r>
            <a:r>
              <a:rPr lang="hu-HU" sz="1400" dirty="0" err="1">
                <a:latin typeface="Open Sans Light"/>
              </a:rPr>
              <a:t>aspoň</a:t>
            </a:r>
            <a:r>
              <a:rPr lang="hu-HU" sz="1400" dirty="0">
                <a:latin typeface="Open Sans Light"/>
              </a:rPr>
              <a:t> </a:t>
            </a:r>
            <a:r>
              <a:rPr lang="hu-HU" sz="1400" dirty="0" err="1">
                <a:latin typeface="Open Sans Light"/>
              </a:rPr>
              <a:t>jednému</a:t>
            </a:r>
            <a:r>
              <a:rPr lang="hu-HU" sz="1400" dirty="0">
                <a:latin typeface="Open Sans Light"/>
              </a:rPr>
              <a:t> </a:t>
            </a:r>
            <a:r>
              <a:rPr lang="hu-HU" sz="1400" dirty="0" err="1">
                <a:latin typeface="Open Sans Light"/>
              </a:rPr>
              <a:t>vopred</a:t>
            </a:r>
            <a:r>
              <a:rPr lang="hu-HU" sz="1400" dirty="0">
                <a:latin typeface="Open Sans Light"/>
              </a:rPr>
              <a:t> </a:t>
            </a:r>
            <a:r>
              <a:rPr lang="hu-HU" sz="1400" dirty="0" err="1">
                <a:latin typeface="Open Sans Light"/>
              </a:rPr>
              <a:t>definovanému</a:t>
            </a:r>
            <a:r>
              <a:rPr lang="hu-HU" sz="1400" dirty="0">
                <a:latin typeface="Open Sans Light"/>
              </a:rPr>
              <a:t> </a:t>
            </a:r>
            <a:r>
              <a:rPr lang="hu-HU" sz="1400" dirty="0" err="1">
                <a:latin typeface="Open Sans Light"/>
              </a:rPr>
              <a:t>indikátoru</a:t>
            </a:r>
            <a:r>
              <a:rPr lang="hu-HU" sz="1400" dirty="0">
                <a:latin typeface="Open Sans Light"/>
              </a:rPr>
              <a:t> </a:t>
            </a:r>
            <a:r>
              <a:rPr lang="hu-HU" sz="1400" dirty="0" err="1" smtClean="0">
                <a:latin typeface="Open Sans Light"/>
              </a:rPr>
              <a:t>Výsledku</a:t>
            </a:r>
            <a:r>
              <a:rPr lang="hu-HU" sz="1400" dirty="0" smtClean="0">
                <a:latin typeface="Open Sans Light"/>
              </a:rPr>
              <a:t> </a:t>
            </a:r>
            <a:r>
              <a:rPr lang="hu-HU" sz="1400" dirty="0">
                <a:latin typeface="Open Sans Light"/>
              </a:rPr>
              <a:t>na </a:t>
            </a:r>
            <a:r>
              <a:rPr lang="hu-HU" sz="1400" dirty="0" err="1">
                <a:latin typeface="Open Sans Light"/>
              </a:rPr>
              <a:t>úrovni</a:t>
            </a:r>
            <a:r>
              <a:rPr lang="hu-HU" sz="1400" dirty="0">
                <a:latin typeface="Open Sans Light"/>
              </a:rPr>
              <a:t> </a:t>
            </a:r>
            <a:r>
              <a:rPr lang="hu-HU" sz="1400" dirty="0" err="1">
                <a:latin typeface="Open Sans Light"/>
              </a:rPr>
              <a:t>programu</a:t>
            </a:r>
            <a:r>
              <a:rPr lang="hu-HU" sz="1400" dirty="0">
                <a:latin typeface="Open Sans Light"/>
              </a:rPr>
              <a:t>.</a:t>
            </a:r>
          </a:p>
        </p:txBody>
      </p:sp>
      <p:sp>
        <p:nvSpPr>
          <p:cNvPr id="99" name="Arrow: Right 98">
            <a:extLst>
              <a:ext uri="{FF2B5EF4-FFF2-40B4-BE49-F238E27FC236}">
                <a16:creationId xmlns="" xmlns:a16="http://schemas.microsoft.com/office/drawing/2014/main" id="{BB1284DA-5DE5-4544-899A-E0B8271AECF3}"/>
              </a:ext>
            </a:extLst>
          </p:cNvPr>
          <p:cNvSpPr/>
          <p:nvPr/>
        </p:nvSpPr>
        <p:spPr>
          <a:xfrm>
            <a:off x="6897754" y="1818149"/>
            <a:ext cx="463627" cy="45719"/>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1356658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DFB33F3-A665-2A1D-134E-9E244997B417}"/>
              </a:ext>
            </a:extLst>
          </p:cNvPr>
          <p:cNvSpPr>
            <a:spLocks noGrp="1"/>
          </p:cNvSpPr>
          <p:nvPr>
            <p:ph type="title"/>
          </p:nvPr>
        </p:nvSpPr>
        <p:spPr/>
        <p:txBody>
          <a:bodyPr>
            <a:normAutofit/>
          </a:bodyPr>
          <a:lstStyle/>
          <a:p>
            <a:r>
              <a:rPr lang="hu-HU" sz="2400" b="1" dirty="0" err="1">
                <a:solidFill>
                  <a:schemeClr val="accent1">
                    <a:lumMod val="75000"/>
                  </a:schemeClr>
                </a:solidFill>
                <a:latin typeface="Open Sans Light" pitchFamily="2" charset="0"/>
                <a:ea typeface="Open Sans Light" pitchFamily="2" charset="0"/>
                <a:cs typeface="Open Sans Light" pitchFamily="2" charset="0"/>
              </a:rPr>
              <a:t>Projektová</a:t>
            </a:r>
            <a:r>
              <a:rPr lang="hu-HU" sz="2400" b="1" dirty="0">
                <a:solidFill>
                  <a:schemeClr val="accent1">
                    <a:lumMod val="75000"/>
                  </a:schemeClr>
                </a:solidFill>
                <a:latin typeface="Open Sans Light" pitchFamily="2" charset="0"/>
                <a:ea typeface="Open Sans Light" pitchFamily="2" charset="0"/>
                <a:cs typeface="Open Sans Light" pitchFamily="2" charset="0"/>
              </a:rPr>
              <a:t> logika, </a:t>
            </a:r>
            <a:r>
              <a:rPr lang="hu-HU" sz="2400" b="1" dirty="0" err="1">
                <a:solidFill>
                  <a:schemeClr val="accent1">
                    <a:lumMod val="75000"/>
                  </a:schemeClr>
                </a:solidFill>
                <a:latin typeface="Open Sans Light" pitchFamily="2" charset="0"/>
                <a:ea typeface="Open Sans Light" pitchFamily="2" charset="0"/>
                <a:cs typeface="Open Sans Light" pitchFamily="2" charset="0"/>
              </a:rPr>
              <a:t>Indikátory</a:t>
            </a:r>
            <a:r>
              <a:rPr lang="hu-HU" sz="2200" b="1" dirty="0">
                <a:solidFill>
                  <a:schemeClr val="accent1">
                    <a:lumMod val="75000"/>
                  </a:schemeClr>
                </a:solidFill>
                <a:latin typeface="Open Sans ExtraBold" pitchFamily="2" charset="0"/>
                <a:ea typeface="Open Sans ExtraBold" pitchFamily="2" charset="0"/>
                <a:cs typeface="Open Sans ExtraBold" pitchFamily="2" charset="0"/>
              </a:rPr>
              <a:t/>
            </a:r>
            <a:br>
              <a:rPr lang="hu-HU" sz="2200" b="1" dirty="0">
                <a:solidFill>
                  <a:schemeClr val="accent1">
                    <a:lumMod val="75000"/>
                  </a:schemeClr>
                </a:solidFill>
                <a:latin typeface="Open Sans ExtraBold" pitchFamily="2" charset="0"/>
                <a:ea typeface="Open Sans ExtraBold" pitchFamily="2" charset="0"/>
                <a:cs typeface="Open Sans ExtraBold" pitchFamily="2" charset="0"/>
              </a:rPr>
            </a:br>
            <a:r>
              <a:rPr lang="hu-HU" sz="2200" b="1" dirty="0" err="1" smtClean="0">
                <a:latin typeface="Open Sans ExtraBold" pitchFamily="2" charset="0"/>
                <a:ea typeface="Open Sans ExtraBold" pitchFamily="2" charset="0"/>
                <a:cs typeface="Open Sans ExtraBold" pitchFamily="2" charset="0"/>
              </a:rPr>
              <a:t>Aktivity</a:t>
            </a:r>
            <a:r>
              <a:rPr lang="hu-HU" sz="2200" b="1" dirty="0" smtClean="0">
                <a:latin typeface="Open Sans ExtraBold" pitchFamily="2" charset="0"/>
                <a:ea typeface="Open Sans ExtraBold" pitchFamily="2" charset="0"/>
                <a:cs typeface="Open Sans ExtraBold" pitchFamily="2" charset="0"/>
              </a:rPr>
              <a:t>, </a:t>
            </a:r>
            <a:r>
              <a:rPr lang="hu-HU" sz="2200" b="1" dirty="0" err="1" smtClean="0">
                <a:latin typeface="Open Sans ExtraBold" pitchFamily="2" charset="0"/>
                <a:ea typeface="Open Sans ExtraBold" pitchFamily="2" charset="0"/>
                <a:cs typeface="Open Sans ExtraBold" pitchFamily="2" charset="0"/>
              </a:rPr>
              <a:t>Výstupy</a:t>
            </a:r>
            <a:r>
              <a:rPr lang="hu-HU" sz="2200" b="1" dirty="0" smtClean="0">
                <a:latin typeface="Open Sans ExtraBold" pitchFamily="2" charset="0"/>
                <a:ea typeface="Open Sans ExtraBold" pitchFamily="2" charset="0"/>
                <a:cs typeface="Open Sans ExtraBold" pitchFamily="2" charset="0"/>
              </a:rPr>
              <a:t>, </a:t>
            </a:r>
            <a:r>
              <a:rPr lang="hu-HU" sz="2200" b="1" dirty="0" err="1" smtClean="0">
                <a:latin typeface="Open Sans ExtraBold" pitchFamily="2" charset="0"/>
                <a:ea typeface="Open Sans ExtraBold" pitchFamily="2" charset="0"/>
                <a:cs typeface="Open Sans ExtraBold" pitchFamily="2" charset="0"/>
              </a:rPr>
              <a:t>Indikátory</a:t>
            </a:r>
            <a:endParaRPr lang="x-none" sz="2200" b="1" dirty="0">
              <a:latin typeface="Open Sans ExtraBold" pitchFamily="2" charset="0"/>
              <a:ea typeface="Open Sans ExtraBold" pitchFamily="2" charset="0"/>
              <a:cs typeface="Open Sans ExtraBold" pitchFamily="2" charset="0"/>
            </a:endParaRPr>
          </a:p>
        </p:txBody>
      </p:sp>
      <p:sp>
        <p:nvSpPr>
          <p:cNvPr id="3" name="Content Placeholder 2">
            <a:extLst>
              <a:ext uri="{FF2B5EF4-FFF2-40B4-BE49-F238E27FC236}">
                <a16:creationId xmlns="" xmlns:a16="http://schemas.microsoft.com/office/drawing/2014/main" id="{DDD77D7A-34EE-52FF-BCC6-BC5BC0952499}"/>
              </a:ext>
            </a:extLst>
          </p:cNvPr>
          <p:cNvSpPr>
            <a:spLocks noGrp="1"/>
          </p:cNvSpPr>
          <p:nvPr>
            <p:ph idx="1"/>
          </p:nvPr>
        </p:nvSpPr>
        <p:spPr>
          <a:xfrm>
            <a:off x="628650" y="2511783"/>
            <a:ext cx="7886700" cy="3338511"/>
          </a:xfrm>
        </p:spPr>
        <p:txBody>
          <a:bodyPr>
            <a:noAutofit/>
          </a:bodyPr>
          <a:lstStyle/>
          <a:p>
            <a:pPr marL="0" indent="0" algn="just">
              <a:buClr>
                <a:schemeClr val="accent1">
                  <a:lumMod val="75000"/>
                </a:schemeClr>
              </a:buClr>
              <a:buNone/>
            </a:pPr>
            <a:r>
              <a:rPr lang="hu-HU" sz="1600" b="1" dirty="0" smtClean="0">
                <a:solidFill>
                  <a:schemeClr val="accent4"/>
                </a:solidFill>
                <a:latin typeface="Open Sans Light"/>
              </a:rPr>
              <a:t>Aktivita</a:t>
            </a:r>
            <a:r>
              <a:rPr lang="hu-HU" sz="1600" dirty="0" smtClean="0">
                <a:latin typeface="Open Sans Light"/>
              </a:rPr>
              <a:t> – </a:t>
            </a:r>
            <a:r>
              <a:rPr lang="hu-HU" sz="1600" dirty="0" err="1" smtClean="0">
                <a:latin typeface="Open Sans Light"/>
              </a:rPr>
              <a:t>činnosť</a:t>
            </a:r>
            <a:r>
              <a:rPr lang="hu-HU" sz="1600" dirty="0">
                <a:latin typeface="Open Sans Light"/>
              </a:rPr>
              <a:t>, </a:t>
            </a:r>
            <a:r>
              <a:rPr lang="hu-HU" sz="1600" dirty="0" err="1" smtClean="0">
                <a:latin typeface="Open Sans Light"/>
              </a:rPr>
              <a:t>ktorú</a:t>
            </a:r>
            <a:r>
              <a:rPr lang="hu-HU" sz="1600" dirty="0" smtClean="0">
                <a:latin typeface="Open Sans Light"/>
              </a:rPr>
              <a:t> je </a:t>
            </a:r>
            <a:r>
              <a:rPr lang="hu-HU" sz="1600" dirty="0" err="1" smtClean="0">
                <a:latin typeface="Open Sans Light"/>
              </a:rPr>
              <a:t>potrebné</a:t>
            </a:r>
            <a:r>
              <a:rPr lang="hu-HU" sz="1600" dirty="0" smtClean="0">
                <a:latin typeface="Open Sans Light"/>
              </a:rPr>
              <a:t> </a:t>
            </a:r>
            <a:r>
              <a:rPr lang="hu-HU" sz="1600" dirty="0" err="1">
                <a:latin typeface="Open Sans Light"/>
              </a:rPr>
              <a:t>vykonať</a:t>
            </a:r>
            <a:r>
              <a:rPr lang="hu-HU" sz="1600" dirty="0">
                <a:latin typeface="Open Sans Light"/>
              </a:rPr>
              <a:t> na </a:t>
            </a:r>
            <a:r>
              <a:rPr lang="hu-HU" sz="1600" dirty="0" err="1">
                <a:latin typeface="Open Sans Light"/>
              </a:rPr>
              <a:t>dosiahnutie</a:t>
            </a:r>
            <a:r>
              <a:rPr lang="hu-HU" sz="1600" dirty="0">
                <a:latin typeface="Open Sans Light"/>
              </a:rPr>
              <a:t> </a:t>
            </a:r>
            <a:r>
              <a:rPr lang="hu-HU" sz="1600" dirty="0" err="1">
                <a:latin typeface="Open Sans Light"/>
              </a:rPr>
              <a:t>cieľa</a:t>
            </a:r>
            <a:r>
              <a:rPr lang="hu-HU" sz="1600" dirty="0">
                <a:latin typeface="Open Sans Light"/>
              </a:rPr>
              <a:t> </a:t>
            </a:r>
            <a:r>
              <a:rPr lang="hu-HU" sz="1600" dirty="0" err="1">
                <a:latin typeface="Open Sans Light"/>
              </a:rPr>
              <a:t>projektu</a:t>
            </a:r>
            <a:r>
              <a:rPr lang="hu-HU" sz="1600" dirty="0">
                <a:latin typeface="Open Sans Light"/>
              </a:rPr>
              <a:t>. </a:t>
            </a:r>
            <a:r>
              <a:rPr lang="hu-HU" sz="1600" dirty="0" err="1">
                <a:latin typeface="Open Sans Light"/>
              </a:rPr>
              <a:t>Každá</a:t>
            </a:r>
            <a:r>
              <a:rPr lang="hu-HU" sz="1600" dirty="0">
                <a:latin typeface="Open Sans Light"/>
              </a:rPr>
              <a:t> </a:t>
            </a:r>
            <a:r>
              <a:rPr lang="hu-HU" sz="1600" dirty="0" err="1">
                <a:latin typeface="Open Sans Light"/>
              </a:rPr>
              <a:t>činnosť</a:t>
            </a:r>
            <a:r>
              <a:rPr lang="hu-HU" sz="1600" dirty="0">
                <a:latin typeface="Open Sans Light"/>
              </a:rPr>
              <a:t> </a:t>
            </a:r>
            <a:r>
              <a:rPr lang="hu-HU" sz="1600" dirty="0" err="1">
                <a:latin typeface="Open Sans Light"/>
              </a:rPr>
              <a:t>musí</a:t>
            </a:r>
            <a:r>
              <a:rPr lang="hu-HU" sz="1600" dirty="0">
                <a:latin typeface="Open Sans Light"/>
              </a:rPr>
              <a:t> </a:t>
            </a:r>
            <a:r>
              <a:rPr lang="hu-HU" sz="1600" dirty="0" err="1">
                <a:latin typeface="Open Sans Light"/>
              </a:rPr>
              <a:t>byť</a:t>
            </a:r>
            <a:r>
              <a:rPr lang="hu-HU" sz="1600" dirty="0">
                <a:latin typeface="Open Sans Light"/>
              </a:rPr>
              <a:t> </a:t>
            </a:r>
            <a:r>
              <a:rPr lang="hu-HU" sz="1600" dirty="0" err="1">
                <a:latin typeface="Open Sans Light"/>
              </a:rPr>
              <a:t>potrebná</a:t>
            </a:r>
            <a:r>
              <a:rPr lang="hu-HU" sz="1600" dirty="0">
                <a:latin typeface="Open Sans Light"/>
              </a:rPr>
              <a:t>, </a:t>
            </a:r>
            <a:r>
              <a:rPr lang="hu-HU" sz="1600" dirty="0" err="1">
                <a:latin typeface="Open Sans Light"/>
              </a:rPr>
              <a:t>účelná</a:t>
            </a:r>
            <a:r>
              <a:rPr lang="hu-HU" sz="1600" dirty="0">
                <a:latin typeface="Open Sans Light"/>
              </a:rPr>
              <a:t> a </a:t>
            </a:r>
            <a:r>
              <a:rPr lang="hu-HU" sz="1600" dirty="0" err="1">
                <a:latin typeface="Open Sans Light"/>
              </a:rPr>
              <a:t>logicky</a:t>
            </a:r>
            <a:r>
              <a:rPr lang="hu-HU" sz="1600" dirty="0">
                <a:latin typeface="Open Sans Light"/>
              </a:rPr>
              <a:t> </a:t>
            </a:r>
            <a:r>
              <a:rPr lang="hu-HU" sz="1600" dirty="0" err="1">
                <a:latin typeface="Open Sans Light"/>
              </a:rPr>
              <a:t>nadväzovať</a:t>
            </a:r>
            <a:r>
              <a:rPr lang="hu-HU" sz="1600" dirty="0">
                <a:latin typeface="Open Sans Light"/>
              </a:rPr>
              <a:t> na </a:t>
            </a:r>
            <a:r>
              <a:rPr lang="hu-HU" sz="1600" dirty="0" err="1">
                <a:latin typeface="Open Sans Light"/>
              </a:rPr>
              <a:t>ostatné</a:t>
            </a:r>
            <a:r>
              <a:rPr lang="hu-HU" sz="1600" dirty="0">
                <a:latin typeface="Open Sans Light"/>
              </a:rPr>
              <a:t> </a:t>
            </a:r>
            <a:r>
              <a:rPr lang="hu-HU" sz="1600" dirty="0" err="1">
                <a:latin typeface="Open Sans Light"/>
              </a:rPr>
              <a:t>činnosti</a:t>
            </a:r>
            <a:r>
              <a:rPr lang="hu-HU" sz="1600" dirty="0">
                <a:latin typeface="Open Sans Light"/>
              </a:rPr>
              <a:t> v </a:t>
            </a:r>
            <a:r>
              <a:rPr lang="hu-HU" sz="1600" dirty="0" err="1">
                <a:latin typeface="Open Sans Light"/>
              </a:rPr>
              <a:t>rámci</a:t>
            </a:r>
            <a:r>
              <a:rPr lang="hu-HU" sz="1600" dirty="0">
                <a:latin typeface="Open Sans Light"/>
              </a:rPr>
              <a:t> </a:t>
            </a:r>
            <a:r>
              <a:rPr lang="hu-HU" sz="1600" dirty="0" err="1">
                <a:latin typeface="Open Sans Light"/>
              </a:rPr>
              <a:t>danej</a:t>
            </a:r>
            <a:r>
              <a:rPr lang="hu-HU" sz="1600" dirty="0">
                <a:latin typeface="Open Sans Light"/>
              </a:rPr>
              <a:t> </a:t>
            </a:r>
            <a:r>
              <a:rPr lang="hu-HU" sz="1600" dirty="0" err="1">
                <a:latin typeface="Open Sans Light"/>
              </a:rPr>
              <a:t>skupiny</a:t>
            </a:r>
            <a:r>
              <a:rPr lang="hu-HU" sz="1600" dirty="0">
                <a:latin typeface="Open Sans Light"/>
              </a:rPr>
              <a:t> </a:t>
            </a:r>
            <a:r>
              <a:rPr lang="hu-HU" sz="1600" dirty="0" err="1">
                <a:latin typeface="Open Sans Light"/>
              </a:rPr>
              <a:t>činností</a:t>
            </a:r>
            <a:r>
              <a:rPr lang="hu-HU" sz="1600" dirty="0">
                <a:latin typeface="Open Sans Light"/>
              </a:rPr>
              <a:t>;</a:t>
            </a:r>
          </a:p>
          <a:p>
            <a:pPr marL="0" indent="0" algn="just">
              <a:spcBef>
                <a:spcPts val="600"/>
              </a:spcBef>
              <a:buClr>
                <a:schemeClr val="accent1">
                  <a:lumMod val="75000"/>
                </a:schemeClr>
              </a:buClr>
              <a:buNone/>
            </a:pPr>
            <a:r>
              <a:rPr lang="hu-HU" sz="1600" b="1" dirty="0" err="1" smtClean="0">
                <a:latin typeface="Open Sans Light"/>
              </a:rPr>
              <a:t>Pravidlo</a:t>
            </a:r>
            <a:r>
              <a:rPr lang="hu-HU" sz="1600" b="1" dirty="0" smtClean="0">
                <a:latin typeface="Open Sans Light"/>
              </a:rPr>
              <a:t>: </a:t>
            </a:r>
            <a:r>
              <a:rPr lang="hu-HU" sz="1600" b="1" dirty="0">
                <a:latin typeface="Open Sans Light"/>
              </a:rPr>
              <a:t>Activity Group – 1 </a:t>
            </a:r>
            <a:r>
              <a:rPr lang="hu-HU" sz="1600" b="1" dirty="0" err="1" smtClean="0">
                <a:latin typeface="Open Sans Light"/>
              </a:rPr>
              <a:t>a</a:t>
            </a:r>
            <a:r>
              <a:rPr lang="hu-HU" sz="1600" b="1" dirty="0" err="1">
                <a:latin typeface="Open Sans Light"/>
              </a:rPr>
              <a:t>ž</a:t>
            </a:r>
            <a:r>
              <a:rPr lang="hu-HU" sz="1600" b="1" dirty="0">
                <a:latin typeface="Open Sans Light"/>
              </a:rPr>
              <a:t> 5 </a:t>
            </a:r>
            <a:r>
              <a:rPr lang="hu-HU" sz="1600" b="1" dirty="0" err="1" smtClean="0">
                <a:latin typeface="Open Sans Light"/>
              </a:rPr>
              <a:t>Aktivít</a:t>
            </a:r>
            <a:r>
              <a:rPr lang="hu-HU" sz="1600" b="1" dirty="0" smtClean="0">
                <a:latin typeface="Open Sans Light"/>
              </a:rPr>
              <a:t>; </a:t>
            </a:r>
            <a:r>
              <a:rPr lang="hu-HU" sz="1600" b="1" dirty="0">
                <a:latin typeface="Open Sans Light"/>
              </a:rPr>
              <a:t>Maximum 6 AGs</a:t>
            </a:r>
          </a:p>
          <a:p>
            <a:pPr marL="0" indent="0" algn="just">
              <a:buClr>
                <a:schemeClr val="accent1">
                  <a:lumMod val="75000"/>
                </a:schemeClr>
              </a:buClr>
              <a:buNone/>
            </a:pPr>
            <a:r>
              <a:rPr lang="hu-HU" sz="1600" b="1" dirty="0" err="1" smtClean="0">
                <a:solidFill>
                  <a:schemeClr val="accent5"/>
                </a:solidFill>
                <a:latin typeface="Open Sans Light"/>
              </a:rPr>
              <a:t>Výstup</a:t>
            </a:r>
            <a:r>
              <a:rPr lang="hu-HU" sz="1600" b="1" dirty="0" smtClean="0">
                <a:solidFill>
                  <a:schemeClr val="accent5"/>
                </a:solidFill>
                <a:latin typeface="Open Sans Light"/>
              </a:rPr>
              <a:t> </a:t>
            </a:r>
            <a:r>
              <a:rPr lang="hu-HU" sz="1600" dirty="0" smtClean="0">
                <a:latin typeface="Open Sans Light"/>
              </a:rPr>
              <a:t>–</a:t>
            </a:r>
            <a:r>
              <a:rPr lang="hu-HU" sz="1600" dirty="0" err="1" smtClean="0">
                <a:latin typeface="Open Sans Light"/>
              </a:rPr>
              <a:t>očakávaný</a:t>
            </a:r>
            <a:r>
              <a:rPr lang="hu-HU" sz="1600" dirty="0" smtClean="0">
                <a:latin typeface="Open Sans Light"/>
              </a:rPr>
              <a:t> </a:t>
            </a:r>
            <a:r>
              <a:rPr lang="hu-HU" sz="1600" dirty="0" err="1">
                <a:latin typeface="Open Sans Light"/>
              </a:rPr>
              <a:t>výsledok</a:t>
            </a:r>
            <a:r>
              <a:rPr lang="hu-HU" sz="1600" dirty="0">
                <a:latin typeface="Open Sans Light"/>
              </a:rPr>
              <a:t>, </a:t>
            </a:r>
            <a:r>
              <a:rPr lang="hu-HU" sz="1600" dirty="0" err="1">
                <a:latin typeface="Open Sans Light"/>
              </a:rPr>
              <a:t>ktorý</a:t>
            </a:r>
            <a:r>
              <a:rPr lang="hu-HU" sz="1600" dirty="0">
                <a:latin typeface="Open Sans Light"/>
              </a:rPr>
              <a:t> </a:t>
            </a:r>
            <a:r>
              <a:rPr lang="hu-HU" sz="1600" dirty="0" err="1">
                <a:latin typeface="Open Sans Light"/>
              </a:rPr>
              <a:t>sa</a:t>
            </a:r>
            <a:r>
              <a:rPr lang="hu-HU" sz="1600" dirty="0">
                <a:latin typeface="Open Sans Light"/>
              </a:rPr>
              <a:t> </a:t>
            </a:r>
            <a:r>
              <a:rPr lang="hu-HU" sz="1600" dirty="0" err="1">
                <a:latin typeface="Open Sans Light"/>
              </a:rPr>
              <a:t>dosiahne</a:t>
            </a:r>
            <a:r>
              <a:rPr lang="hu-HU" sz="1600" dirty="0">
                <a:latin typeface="Open Sans Light"/>
              </a:rPr>
              <a:t> </a:t>
            </a:r>
            <a:r>
              <a:rPr lang="hu-HU" sz="1600" dirty="0" err="1">
                <a:latin typeface="Open Sans Light"/>
              </a:rPr>
              <a:t>dokončením</a:t>
            </a:r>
            <a:r>
              <a:rPr lang="hu-HU" sz="1600" dirty="0">
                <a:latin typeface="Open Sans Light"/>
              </a:rPr>
              <a:t> </a:t>
            </a:r>
            <a:r>
              <a:rPr lang="hu-HU" sz="1600" dirty="0" err="1">
                <a:latin typeface="Open Sans Light"/>
              </a:rPr>
              <a:t>skupiny</a:t>
            </a:r>
            <a:r>
              <a:rPr lang="hu-HU" sz="1600" dirty="0">
                <a:latin typeface="Open Sans Light"/>
              </a:rPr>
              <a:t> </a:t>
            </a:r>
            <a:r>
              <a:rPr lang="hu-HU" sz="1600" dirty="0" err="1">
                <a:latin typeface="Open Sans Light"/>
              </a:rPr>
              <a:t>činností</a:t>
            </a:r>
            <a:r>
              <a:rPr lang="hu-HU" sz="1600" dirty="0">
                <a:latin typeface="Open Sans Light"/>
              </a:rPr>
              <a:t>. </a:t>
            </a:r>
            <a:r>
              <a:rPr lang="hu-HU" sz="1600" dirty="0" err="1">
                <a:latin typeface="Open Sans Light"/>
              </a:rPr>
              <a:t>Výsledky</a:t>
            </a:r>
            <a:r>
              <a:rPr lang="hu-HU" sz="1600" dirty="0">
                <a:latin typeface="Open Sans Light"/>
              </a:rPr>
              <a:t> </a:t>
            </a:r>
            <a:r>
              <a:rPr lang="hu-HU" sz="1600" dirty="0" err="1">
                <a:latin typeface="Open Sans Light"/>
              </a:rPr>
              <a:t>sú</a:t>
            </a:r>
            <a:r>
              <a:rPr lang="hu-HU" sz="1600" dirty="0">
                <a:latin typeface="Open Sans Light"/>
              </a:rPr>
              <a:t> </a:t>
            </a:r>
            <a:r>
              <a:rPr lang="hu-HU" sz="1600" dirty="0" err="1">
                <a:latin typeface="Open Sans Light"/>
              </a:rPr>
              <a:t>potrebné</a:t>
            </a:r>
            <a:r>
              <a:rPr lang="hu-HU" sz="1600" dirty="0">
                <a:latin typeface="Open Sans Light"/>
              </a:rPr>
              <a:t> na </a:t>
            </a:r>
            <a:r>
              <a:rPr lang="hu-HU" sz="1600" dirty="0" err="1">
                <a:latin typeface="Open Sans Light"/>
              </a:rPr>
              <a:t>dosiahnutie</a:t>
            </a:r>
            <a:r>
              <a:rPr lang="hu-HU" sz="1600" dirty="0">
                <a:latin typeface="Open Sans Light"/>
              </a:rPr>
              <a:t> </a:t>
            </a:r>
            <a:r>
              <a:rPr lang="hu-HU" sz="1600" dirty="0" err="1">
                <a:latin typeface="Open Sans Light"/>
              </a:rPr>
              <a:t>cieľov</a:t>
            </a:r>
            <a:r>
              <a:rPr lang="hu-HU" sz="1600" dirty="0">
                <a:latin typeface="Open Sans Light"/>
              </a:rPr>
              <a:t> </a:t>
            </a:r>
            <a:r>
              <a:rPr lang="hu-HU" sz="1600" dirty="0" err="1">
                <a:latin typeface="Open Sans Light"/>
              </a:rPr>
              <a:t>projektu</a:t>
            </a:r>
            <a:r>
              <a:rPr lang="hu-HU" sz="1600" dirty="0">
                <a:latin typeface="Open Sans Light"/>
              </a:rPr>
              <a:t>. </a:t>
            </a:r>
            <a:r>
              <a:rPr lang="hu-HU" sz="1600" dirty="0" err="1">
                <a:latin typeface="Open Sans Light"/>
              </a:rPr>
              <a:t>Musia</a:t>
            </a:r>
            <a:r>
              <a:rPr lang="hu-HU" sz="1600" dirty="0">
                <a:latin typeface="Open Sans Light"/>
              </a:rPr>
              <a:t> </a:t>
            </a:r>
            <a:r>
              <a:rPr lang="hu-HU" sz="1600" dirty="0" err="1">
                <a:latin typeface="Open Sans Light"/>
              </a:rPr>
              <a:t>vyjadrovať</a:t>
            </a:r>
            <a:r>
              <a:rPr lang="hu-HU" sz="1600" dirty="0">
                <a:latin typeface="Open Sans Light"/>
              </a:rPr>
              <a:t>, </a:t>
            </a:r>
            <a:r>
              <a:rPr lang="hu-HU" sz="1600" i="1" dirty="0">
                <a:latin typeface="Open Sans Light"/>
              </a:rPr>
              <a:t>"</a:t>
            </a:r>
            <a:r>
              <a:rPr lang="hu-HU" sz="1600" i="1" dirty="0" err="1">
                <a:latin typeface="Open Sans Light"/>
              </a:rPr>
              <a:t>čo</a:t>
            </a:r>
            <a:r>
              <a:rPr lang="hu-HU" sz="1600" i="1" dirty="0">
                <a:latin typeface="Open Sans Light"/>
              </a:rPr>
              <a:t>" </a:t>
            </a:r>
            <a:r>
              <a:rPr lang="hu-HU" sz="1600" dirty="0" err="1">
                <a:latin typeface="Open Sans Light"/>
              </a:rPr>
              <a:t>sa</a:t>
            </a:r>
            <a:r>
              <a:rPr lang="hu-HU" sz="1600" dirty="0">
                <a:latin typeface="Open Sans Light"/>
              </a:rPr>
              <a:t> </a:t>
            </a:r>
            <a:r>
              <a:rPr lang="hu-HU" sz="1600" dirty="0" err="1">
                <a:latin typeface="Open Sans Light"/>
              </a:rPr>
              <a:t>zmenilo</a:t>
            </a:r>
            <a:r>
              <a:rPr lang="hu-HU" sz="1600" dirty="0">
                <a:latin typeface="Open Sans Light"/>
              </a:rPr>
              <a:t> </a:t>
            </a:r>
            <a:r>
              <a:rPr lang="hu-HU" sz="1600" dirty="0" smtClean="0">
                <a:latin typeface="Open Sans Light"/>
              </a:rPr>
              <a:t>v </a:t>
            </a:r>
            <a:r>
              <a:rPr lang="hu-HU" sz="1600" dirty="0" err="1" smtClean="0">
                <a:latin typeface="Open Sans Light"/>
              </a:rPr>
              <a:t>rámci</a:t>
            </a:r>
            <a:r>
              <a:rPr lang="hu-HU" sz="1600" dirty="0" smtClean="0">
                <a:latin typeface="Open Sans Light"/>
              </a:rPr>
              <a:t> </a:t>
            </a:r>
            <a:r>
              <a:rPr lang="hu-HU" sz="1600" dirty="0" err="1" smtClean="0">
                <a:latin typeface="Open Sans Light"/>
              </a:rPr>
              <a:t>vyjadrenie</a:t>
            </a:r>
            <a:r>
              <a:rPr lang="hu-HU" sz="1600" dirty="0" smtClean="0">
                <a:latin typeface="Open Sans Light"/>
              </a:rPr>
              <a:t> </a:t>
            </a:r>
            <a:r>
              <a:rPr lang="hu-HU" sz="1600" dirty="0" err="1">
                <a:latin typeface="Open Sans Light"/>
              </a:rPr>
              <a:t>želaného</a:t>
            </a:r>
            <a:r>
              <a:rPr lang="hu-HU" sz="1600" dirty="0">
                <a:latin typeface="Open Sans Light"/>
              </a:rPr>
              <a:t> </a:t>
            </a:r>
            <a:r>
              <a:rPr lang="hu-HU" sz="1600" dirty="0" err="1">
                <a:latin typeface="Open Sans Light"/>
              </a:rPr>
              <a:t>budúceho</a:t>
            </a:r>
            <a:r>
              <a:rPr lang="hu-HU" sz="1600" dirty="0">
                <a:latin typeface="Open Sans Light"/>
              </a:rPr>
              <a:t> </a:t>
            </a:r>
            <a:r>
              <a:rPr lang="hu-HU" sz="1600" dirty="0" err="1">
                <a:latin typeface="Open Sans Light"/>
              </a:rPr>
              <a:t>stavu</a:t>
            </a:r>
            <a:r>
              <a:rPr lang="hu-HU" sz="1600" dirty="0">
                <a:latin typeface="Open Sans Light"/>
              </a:rPr>
              <a:t>.</a:t>
            </a:r>
          </a:p>
          <a:p>
            <a:pPr marL="0" indent="0" algn="just">
              <a:buClr>
                <a:schemeClr val="accent1">
                  <a:lumMod val="75000"/>
                </a:schemeClr>
              </a:buClr>
              <a:buNone/>
            </a:pPr>
            <a:r>
              <a:rPr lang="en-GB" sz="1600" b="1" dirty="0" smtClean="0">
                <a:solidFill>
                  <a:schemeClr val="accent6"/>
                </a:solidFill>
                <a:latin typeface="Open Sans Light"/>
                <a:ea typeface="Open Sans Light" pitchFamily="2" charset="0"/>
                <a:cs typeface="Open Sans Light" pitchFamily="2" charset="0"/>
              </a:rPr>
              <a:t>Indi</a:t>
            </a:r>
            <a:r>
              <a:rPr lang="hu-HU" sz="1600" b="1" dirty="0" err="1" smtClean="0">
                <a:solidFill>
                  <a:schemeClr val="accent6"/>
                </a:solidFill>
                <a:latin typeface="Open Sans Light"/>
                <a:ea typeface="Open Sans Light" pitchFamily="2" charset="0"/>
                <a:cs typeface="Open Sans Light" pitchFamily="2" charset="0"/>
              </a:rPr>
              <a:t>ká</a:t>
            </a:r>
            <a:r>
              <a:rPr lang="en-GB" sz="1600" b="1" dirty="0" smtClean="0">
                <a:solidFill>
                  <a:schemeClr val="accent6"/>
                </a:solidFill>
                <a:latin typeface="Open Sans Light"/>
                <a:ea typeface="Open Sans Light" pitchFamily="2" charset="0"/>
                <a:cs typeface="Open Sans Light" pitchFamily="2" charset="0"/>
              </a:rPr>
              <a:t>tor</a:t>
            </a:r>
            <a:r>
              <a:rPr lang="hu-HU" sz="1600" dirty="0" smtClean="0">
                <a:latin typeface="Open Sans Light"/>
                <a:ea typeface="Open Sans Light" pitchFamily="2" charset="0"/>
                <a:cs typeface="Open Sans Light" pitchFamily="2" charset="0"/>
              </a:rPr>
              <a:t> –</a:t>
            </a:r>
            <a:r>
              <a:rPr lang="hu-HU" sz="1600" dirty="0" err="1" smtClean="0">
                <a:latin typeface="Open Sans Light"/>
                <a:ea typeface="Open Sans Light" pitchFamily="2" charset="0"/>
                <a:cs typeface="Open Sans Light" pitchFamily="2" charset="0"/>
              </a:rPr>
              <a:t>meria</a:t>
            </a:r>
            <a:r>
              <a:rPr lang="hu-HU" sz="1600" dirty="0" smtClean="0">
                <a:latin typeface="Open Sans Light"/>
                <a:ea typeface="Open Sans Light" pitchFamily="2" charset="0"/>
                <a:cs typeface="Open Sans Light" pitchFamily="2" charset="0"/>
              </a:rPr>
              <a:t>, </a:t>
            </a:r>
            <a:r>
              <a:rPr lang="hu-HU" sz="1600" dirty="0" err="1">
                <a:latin typeface="Open Sans Light"/>
                <a:ea typeface="Open Sans Light" pitchFamily="2" charset="0"/>
                <a:cs typeface="Open Sans Light" pitchFamily="2" charset="0"/>
              </a:rPr>
              <a:t>či</a:t>
            </a:r>
            <a:r>
              <a:rPr lang="hu-HU" sz="1600" dirty="0">
                <a:latin typeface="Open Sans Light"/>
                <a:ea typeface="Open Sans Light" pitchFamily="2" charset="0"/>
                <a:cs typeface="Open Sans Light" pitchFamily="2" charset="0"/>
              </a:rPr>
              <a:t> projekt - a program </a:t>
            </a:r>
            <a:r>
              <a:rPr lang="hu-HU" sz="1600" dirty="0" err="1">
                <a:latin typeface="Open Sans Light"/>
                <a:ea typeface="Open Sans Light" pitchFamily="2" charset="0"/>
                <a:cs typeface="Open Sans Light" pitchFamily="2" charset="0"/>
              </a:rPr>
              <a:t>ako</a:t>
            </a:r>
            <a:r>
              <a:rPr lang="hu-HU" sz="1600" dirty="0">
                <a:latin typeface="Open Sans Light"/>
                <a:ea typeface="Open Sans Light" pitchFamily="2" charset="0"/>
                <a:cs typeface="Open Sans Light" pitchFamily="2" charset="0"/>
              </a:rPr>
              <a:t> </a:t>
            </a:r>
            <a:r>
              <a:rPr lang="hu-HU" sz="1600" dirty="0" err="1">
                <a:latin typeface="Open Sans Light"/>
                <a:ea typeface="Open Sans Light" pitchFamily="2" charset="0"/>
                <a:cs typeface="Open Sans Light" pitchFamily="2" charset="0"/>
              </a:rPr>
              <a:t>súhrn</a:t>
            </a:r>
            <a:r>
              <a:rPr lang="hu-HU" sz="1600" dirty="0">
                <a:latin typeface="Open Sans Light"/>
                <a:ea typeface="Open Sans Light" pitchFamily="2" charset="0"/>
                <a:cs typeface="Open Sans Light" pitchFamily="2" charset="0"/>
              </a:rPr>
              <a:t> </a:t>
            </a:r>
            <a:r>
              <a:rPr lang="hu-HU" sz="1600" dirty="0" err="1">
                <a:latin typeface="Open Sans Light"/>
                <a:ea typeface="Open Sans Light" pitchFamily="2" charset="0"/>
                <a:cs typeface="Open Sans Light" pitchFamily="2" charset="0"/>
              </a:rPr>
              <a:t>projektov</a:t>
            </a:r>
            <a:r>
              <a:rPr lang="hu-HU" sz="1600" dirty="0">
                <a:latin typeface="Open Sans Light"/>
                <a:ea typeface="Open Sans Light" pitchFamily="2" charset="0"/>
                <a:cs typeface="Open Sans Light" pitchFamily="2" charset="0"/>
              </a:rPr>
              <a:t> - </a:t>
            </a:r>
            <a:r>
              <a:rPr lang="hu-HU" sz="1600" dirty="0" err="1">
                <a:latin typeface="Open Sans Light"/>
                <a:ea typeface="Open Sans Light" pitchFamily="2" charset="0"/>
                <a:cs typeface="Open Sans Light" pitchFamily="2" charset="0"/>
              </a:rPr>
              <a:t>dosiahol</a:t>
            </a:r>
            <a:r>
              <a:rPr lang="hu-HU" sz="1600" dirty="0">
                <a:latin typeface="Open Sans Light"/>
                <a:ea typeface="Open Sans Light" pitchFamily="2" charset="0"/>
                <a:cs typeface="Open Sans Light" pitchFamily="2" charset="0"/>
              </a:rPr>
              <a:t> </a:t>
            </a:r>
            <a:r>
              <a:rPr lang="hu-HU" sz="1600" dirty="0" err="1">
                <a:latin typeface="Open Sans Light"/>
                <a:ea typeface="Open Sans Light" pitchFamily="2" charset="0"/>
                <a:cs typeface="Open Sans Light" pitchFamily="2" charset="0"/>
              </a:rPr>
              <a:t>svoje</a:t>
            </a:r>
            <a:r>
              <a:rPr lang="hu-HU" sz="1600" dirty="0">
                <a:latin typeface="Open Sans Light"/>
                <a:ea typeface="Open Sans Light" pitchFamily="2" charset="0"/>
                <a:cs typeface="Open Sans Light" pitchFamily="2" charset="0"/>
              </a:rPr>
              <a:t> </a:t>
            </a:r>
            <a:r>
              <a:rPr lang="hu-HU" sz="1600" dirty="0" err="1">
                <a:latin typeface="Open Sans Light"/>
                <a:ea typeface="Open Sans Light" pitchFamily="2" charset="0"/>
                <a:cs typeface="Open Sans Light" pitchFamily="2" charset="0"/>
              </a:rPr>
              <a:t>ciele</a:t>
            </a:r>
            <a:r>
              <a:rPr lang="hu-HU" sz="1600" dirty="0">
                <a:latin typeface="Open Sans Light"/>
                <a:ea typeface="Open Sans Light" pitchFamily="2" charset="0"/>
                <a:cs typeface="Open Sans Light" pitchFamily="2" charset="0"/>
              </a:rPr>
              <a:t>. </a:t>
            </a:r>
            <a:r>
              <a:rPr lang="hu-HU" sz="1600" dirty="0" err="1">
                <a:latin typeface="Open Sans Light"/>
                <a:ea typeface="Open Sans Light" pitchFamily="2" charset="0"/>
                <a:cs typeface="Open Sans Light" pitchFamily="2" charset="0"/>
              </a:rPr>
              <a:t>Dosiahnutie</a:t>
            </a:r>
            <a:r>
              <a:rPr lang="hu-HU" sz="1600" dirty="0">
                <a:latin typeface="Open Sans Light"/>
                <a:ea typeface="Open Sans Light" pitchFamily="2" charset="0"/>
                <a:cs typeface="Open Sans Light" pitchFamily="2" charset="0"/>
              </a:rPr>
              <a:t> </a:t>
            </a:r>
            <a:r>
              <a:rPr lang="hu-HU" sz="1600" dirty="0" err="1">
                <a:latin typeface="Open Sans Light"/>
                <a:ea typeface="Open Sans Light" pitchFamily="2" charset="0"/>
                <a:cs typeface="Open Sans Light" pitchFamily="2" charset="0"/>
              </a:rPr>
              <a:t>špecifických</a:t>
            </a:r>
            <a:r>
              <a:rPr lang="hu-HU" sz="1600" dirty="0">
                <a:latin typeface="Open Sans Light"/>
                <a:ea typeface="Open Sans Light" pitchFamily="2" charset="0"/>
                <a:cs typeface="Open Sans Light" pitchFamily="2" charset="0"/>
              </a:rPr>
              <a:t> </a:t>
            </a:r>
            <a:r>
              <a:rPr lang="hu-HU" sz="1600" dirty="0" err="1">
                <a:latin typeface="Open Sans Light"/>
                <a:ea typeface="Open Sans Light" pitchFamily="2" charset="0"/>
                <a:cs typeface="Open Sans Light" pitchFamily="2" charset="0"/>
              </a:rPr>
              <a:t>cieľov</a:t>
            </a:r>
            <a:r>
              <a:rPr lang="hu-HU" sz="1600" dirty="0">
                <a:latin typeface="Open Sans Light"/>
                <a:ea typeface="Open Sans Light" pitchFamily="2" charset="0"/>
                <a:cs typeface="Open Sans Light" pitchFamily="2" charset="0"/>
              </a:rPr>
              <a:t> </a:t>
            </a:r>
            <a:r>
              <a:rPr lang="hu-HU" sz="1600" dirty="0" err="1">
                <a:latin typeface="Open Sans Light"/>
                <a:ea typeface="Open Sans Light" pitchFamily="2" charset="0"/>
                <a:cs typeface="Open Sans Light" pitchFamily="2" charset="0"/>
              </a:rPr>
              <a:t>každého</a:t>
            </a:r>
            <a:r>
              <a:rPr lang="hu-HU" sz="1600" dirty="0">
                <a:latin typeface="Open Sans Light"/>
                <a:ea typeface="Open Sans Light" pitchFamily="2" charset="0"/>
                <a:cs typeface="Open Sans Light" pitchFamily="2" charset="0"/>
              </a:rPr>
              <a:t> </a:t>
            </a:r>
            <a:r>
              <a:rPr lang="hu-HU" sz="1600" dirty="0" err="1">
                <a:latin typeface="Open Sans Light"/>
                <a:ea typeface="Open Sans Light" pitchFamily="2" charset="0"/>
                <a:cs typeface="Open Sans Light" pitchFamily="2" charset="0"/>
              </a:rPr>
              <a:t>projektu</a:t>
            </a:r>
            <a:r>
              <a:rPr lang="hu-HU" sz="1600" dirty="0">
                <a:latin typeface="Open Sans Light"/>
                <a:ea typeface="Open Sans Light" pitchFamily="2" charset="0"/>
                <a:cs typeface="Open Sans Light" pitchFamily="2" charset="0"/>
              </a:rPr>
              <a:t> </a:t>
            </a:r>
            <a:r>
              <a:rPr lang="hu-HU" sz="1600" dirty="0" err="1">
                <a:latin typeface="Open Sans Light"/>
                <a:ea typeface="Open Sans Light" pitchFamily="2" charset="0"/>
                <a:cs typeface="Open Sans Light" pitchFamily="2" charset="0"/>
              </a:rPr>
              <a:t>sa</a:t>
            </a:r>
            <a:r>
              <a:rPr lang="hu-HU" sz="1600" dirty="0">
                <a:latin typeface="Open Sans Light"/>
                <a:ea typeface="Open Sans Light" pitchFamily="2" charset="0"/>
                <a:cs typeface="Open Sans Light" pitchFamily="2" charset="0"/>
              </a:rPr>
              <a:t> </a:t>
            </a:r>
            <a:r>
              <a:rPr lang="hu-HU" sz="1600" dirty="0" err="1">
                <a:latin typeface="Open Sans Light"/>
                <a:ea typeface="Open Sans Light" pitchFamily="2" charset="0"/>
                <a:cs typeface="Open Sans Light" pitchFamily="2" charset="0"/>
              </a:rPr>
              <a:t>preto</a:t>
            </a:r>
            <a:r>
              <a:rPr lang="hu-HU" sz="1600" dirty="0">
                <a:latin typeface="Open Sans Light"/>
                <a:ea typeface="Open Sans Light" pitchFamily="2" charset="0"/>
                <a:cs typeface="Open Sans Light" pitchFamily="2" charset="0"/>
              </a:rPr>
              <a:t> </a:t>
            </a:r>
            <a:r>
              <a:rPr lang="hu-HU" sz="1600" dirty="0" err="1">
                <a:latin typeface="Open Sans Light"/>
                <a:ea typeface="Open Sans Light" pitchFamily="2" charset="0"/>
                <a:cs typeface="Open Sans Light" pitchFamily="2" charset="0"/>
              </a:rPr>
              <a:t>bude</a:t>
            </a:r>
            <a:r>
              <a:rPr lang="hu-HU" sz="1600" dirty="0">
                <a:latin typeface="Open Sans Light"/>
                <a:ea typeface="Open Sans Light" pitchFamily="2" charset="0"/>
                <a:cs typeface="Open Sans Light" pitchFamily="2" charset="0"/>
              </a:rPr>
              <a:t> </a:t>
            </a:r>
            <a:r>
              <a:rPr lang="hu-HU" sz="1600" dirty="0" err="1">
                <a:latin typeface="Open Sans Light"/>
                <a:ea typeface="Open Sans Light" pitchFamily="2" charset="0"/>
                <a:cs typeface="Open Sans Light" pitchFamily="2" charset="0"/>
              </a:rPr>
              <a:t>merať</a:t>
            </a:r>
            <a:r>
              <a:rPr lang="hu-HU" sz="1600" dirty="0">
                <a:latin typeface="Open Sans Light"/>
                <a:ea typeface="Open Sans Light" pitchFamily="2" charset="0"/>
                <a:cs typeface="Open Sans Light" pitchFamily="2" charset="0"/>
              </a:rPr>
              <a:t> </a:t>
            </a:r>
            <a:r>
              <a:rPr lang="hu-HU" sz="1600" dirty="0" err="1">
                <a:latin typeface="Open Sans Light"/>
                <a:ea typeface="Open Sans Light" pitchFamily="2" charset="0"/>
                <a:cs typeface="Open Sans Light" pitchFamily="2" charset="0"/>
              </a:rPr>
              <a:t>pomocou</a:t>
            </a:r>
            <a:r>
              <a:rPr lang="hu-HU" sz="1600" dirty="0">
                <a:latin typeface="Open Sans Light"/>
                <a:ea typeface="Open Sans Light" pitchFamily="2" charset="0"/>
                <a:cs typeface="Open Sans Light" pitchFamily="2" charset="0"/>
              </a:rPr>
              <a:t> </a:t>
            </a:r>
            <a:r>
              <a:rPr lang="hu-HU" sz="1600" dirty="0" err="1">
                <a:latin typeface="Open Sans Light"/>
                <a:ea typeface="Open Sans Light" pitchFamily="2" charset="0"/>
                <a:cs typeface="Open Sans Light" pitchFamily="2" charset="0"/>
              </a:rPr>
              <a:t>špecifických</a:t>
            </a:r>
            <a:r>
              <a:rPr lang="hu-HU" sz="1600" dirty="0">
                <a:latin typeface="Open Sans Light"/>
                <a:ea typeface="Open Sans Light" pitchFamily="2" charset="0"/>
                <a:cs typeface="Open Sans Light" pitchFamily="2" charset="0"/>
              </a:rPr>
              <a:t> </a:t>
            </a:r>
            <a:r>
              <a:rPr lang="hu-HU" sz="1600" dirty="0" err="1">
                <a:latin typeface="Open Sans Light"/>
                <a:ea typeface="Open Sans Light" pitchFamily="2" charset="0"/>
                <a:cs typeface="Open Sans Light" pitchFamily="2" charset="0"/>
              </a:rPr>
              <a:t>ukazovateľov</a:t>
            </a:r>
            <a:r>
              <a:rPr lang="hu-HU" sz="1600" dirty="0">
                <a:latin typeface="Open Sans Light"/>
                <a:ea typeface="Open Sans Light" pitchFamily="2" charset="0"/>
                <a:cs typeface="Open Sans Light" pitchFamily="2" charset="0"/>
              </a:rPr>
              <a:t> </a:t>
            </a:r>
            <a:r>
              <a:rPr lang="hu-HU" sz="1600" dirty="0" err="1">
                <a:latin typeface="Open Sans Light"/>
                <a:ea typeface="Open Sans Light" pitchFamily="2" charset="0"/>
                <a:cs typeface="Open Sans Light" pitchFamily="2" charset="0"/>
              </a:rPr>
              <a:t>výstupov</a:t>
            </a:r>
            <a:r>
              <a:rPr lang="hu-HU" sz="1600" dirty="0">
                <a:latin typeface="Open Sans Light"/>
                <a:ea typeface="Open Sans Light" pitchFamily="2" charset="0"/>
                <a:cs typeface="Open Sans Light" pitchFamily="2" charset="0"/>
              </a:rPr>
              <a:t> a </a:t>
            </a:r>
            <a:r>
              <a:rPr lang="hu-HU" sz="1600" dirty="0" err="1">
                <a:latin typeface="Open Sans Light"/>
                <a:ea typeface="Open Sans Light" pitchFamily="2" charset="0"/>
                <a:cs typeface="Open Sans Light" pitchFamily="2" charset="0"/>
              </a:rPr>
              <a:t>výsledkov</a:t>
            </a:r>
            <a:r>
              <a:rPr lang="hu-HU" sz="1600" dirty="0">
                <a:latin typeface="Open Sans Light"/>
                <a:ea typeface="Open Sans Light" pitchFamily="2" charset="0"/>
                <a:cs typeface="Open Sans Light" pitchFamily="2" charset="0"/>
              </a:rPr>
              <a:t>.</a:t>
            </a:r>
          </a:p>
          <a:p>
            <a:pPr marL="0" indent="0" algn="just">
              <a:spcBef>
                <a:spcPts val="600"/>
              </a:spcBef>
              <a:buClr>
                <a:schemeClr val="accent1">
                  <a:lumMod val="75000"/>
                </a:schemeClr>
              </a:buClr>
              <a:buNone/>
            </a:pPr>
            <a:r>
              <a:rPr lang="hu-HU" sz="1600" b="1" dirty="0" err="1">
                <a:latin typeface="Open Sans Light"/>
              </a:rPr>
              <a:t>Pravidlo</a:t>
            </a:r>
            <a:r>
              <a:rPr lang="hu-HU" sz="1600" b="1" dirty="0">
                <a:latin typeface="Open Sans Light"/>
              </a:rPr>
              <a:t> </a:t>
            </a:r>
            <a:r>
              <a:rPr lang="hu-HU" sz="1600" b="1" dirty="0" smtClean="0">
                <a:latin typeface="Open Sans Light"/>
                <a:ea typeface="Open Sans Light" pitchFamily="2" charset="0"/>
                <a:cs typeface="Open Sans Light" pitchFamily="2" charset="0"/>
              </a:rPr>
              <a:t>: </a:t>
            </a:r>
            <a:r>
              <a:rPr lang="hu-HU" sz="1600" b="1" dirty="0">
                <a:latin typeface="Open Sans Light"/>
                <a:ea typeface="Open Sans Light" pitchFamily="2" charset="0"/>
                <a:cs typeface="Open Sans Light" pitchFamily="2" charset="0"/>
              </a:rPr>
              <a:t>minimum 1</a:t>
            </a:r>
            <a:r>
              <a:rPr lang="en-GB" sz="1600" b="1" dirty="0">
                <a:latin typeface="Open Sans Light"/>
                <a:ea typeface="Open Sans Light" pitchFamily="2" charset="0"/>
                <a:cs typeface="Open Sans Light" pitchFamily="2" charset="0"/>
              </a:rPr>
              <a:t> </a:t>
            </a:r>
            <a:r>
              <a:rPr lang="hu-HU" sz="1600" b="1" dirty="0" smtClean="0">
                <a:latin typeface="Open Sans Light"/>
                <a:ea typeface="Open Sans Light" pitchFamily="2" charset="0"/>
                <a:cs typeface="Open Sans Light" pitchFamily="2" charset="0"/>
              </a:rPr>
              <a:t>indikátor </a:t>
            </a:r>
            <a:r>
              <a:rPr lang="hu-HU" sz="1600" b="1" dirty="0" err="1" smtClean="0">
                <a:latin typeface="Open Sans Light"/>
                <a:ea typeface="Open Sans Light" pitchFamily="2" charset="0"/>
                <a:cs typeface="Open Sans Light" pitchFamily="2" charset="0"/>
              </a:rPr>
              <a:t>výstupu</a:t>
            </a:r>
            <a:r>
              <a:rPr lang="en-GB" sz="1600" b="1" dirty="0" smtClean="0">
                <a:latin typeface="Open Sans Light"/>
                <a:ea typeface="Open Sans Light" pitchFamily="2" charset="0"/>
                <a:cs typeface="Open Sans Light" pitchFamily="2" charset="0"/>
              </a:rPr>
              <a:t> a </a:t>
            </a:r>
            <a:r>
              <a:rPr lang="hu-HU" sz="1600" b="1" dirty="0">
                <a:latin typeface="Open Sans Light"/>
                <a:ea typeface="Open Sans Light" pitchFamily="2" charset="0"/>
                <a:cs typeface="Open Sans Light" pitchFamily="2" charset="0"/>
              </a:rPr>
              <a:t>1</a:t>
            </a:r>
            <a:r>
              <a:rPr lang="en-GB" sz="1600" b="1" dirty="0">
                <a:latin typeface="Open Sans Light"/>
                <a:ea typeface="Open Sans Light" pitchFamily="2" charset="0"/>
                <a:cs typeface="Open Sans Light" pitchFamily="2" charset="0"/>
              </a:rPr>
              <a:t> </a:t>
            </a:r>
            <a:r>
              <a:rPr lang="en-GB" sz="1600" b="1" dirty="0" err="1" smtClean="0">
                <a:latin typeface="Open Sans Light"/>
                <a:ea typeface="Open Sans Light" pitchFamily="2" charset="0"/>
                <a:cs typeface="Open Sans Light" pitchFamily="2" charset="0"/>
              </a:rPr>
              <a:t>indi</a:t>
            </a:r>
            <a:r>
              <a:rPr lang="hu-HU" sz="1600" b="1" dirty="0" err="1" smtClean="0">
                <a:latin typeface="Open Sans Light"/>
                <a:ea typeface="Open Sans Light" pitchFamily="2" charset="0"/>
                <a:cs typeface="Open Sans Light" pitchFamily="2" charset="0"/>
              </a:rPr>
              <a:t>ká</a:t>
            </a:r>
            <a:r>
              <a:rPr lang="en-GB" sz="1600" b="1" dirty="0" smtClean="0">
                <a:latin typeface="Open Sans Light"/>
                <a:ea typeface="Open Sans Light" pitchFamily="2" charset="0"/>
                <a:cs typeface="Open Sans Light" pitchFamily="2" charset="0"/>
              </a:rPr>
              <a:t>tor</a:t>
            </a:r>
            <a:r>
              <a:rPr lang="hu-HU" sz="1600" b="1" dirty="0" smtClean="0">
                <a:latin typeface="Open Sans Light"/>
                <a:ea typeface="Open Sans Light" pitchFamily="2" charset="0"/>
                <a:cs typeface="Open Sans Light" pitchFamily="2" charset="0"/>
              </a:rPr>
              <a:t> </a:t>
            </a:r>
            <a:r>
              <a:rPr lang="hu-HU" sz="1600" b="1" dirty="0" err="1" smtClean="0">
                <a:latin typeface="Open Sans Light"/>
                <a:ea typeface="Open Sans Light" pitchFamily="2" charset="0"/>
                <a:cs typeface="Open Sans Light" pitchFamily="2" charset="0"/>
              </a:rPr>
              <a:t>výsledku</a:t>
            </a:r>
            <a:r>
              <a:rPr lang="hu-HU" sz="1600" b="1" dirty="0" smtClean="0">
                <a:latin typeface="Open Sans Light"/>
                <a:ea typeface="Open Sans Light" pitchFamily="2" charset="0"/>
                <a:cs typeface="Open Sans Light" pitchFamily="2" charset="0"/>
              </a:rPr>
              <a:t> na projekt</a:t>
            </a:r>
            <a:endParaRPr lang="en-GB" sz="1600" b="1" dirty="0">
              <a:latin typeface="Open Sans Light"/>
              <a:ea typeface="Open Sans Light" pitchFamily="2" charset="0"/>
              <a:cs typeface="Open Sans Light" pitchFamily="2" charset="0"/>
            </a:endParaRPr>
          </a:p>
        </p:txBody>
      </p:sp>
      <p:sp>
        <p:nvSpPr>
          <p:cNvPr id="8" name="Slide Number Placeholder 7">
            <a:extLst>
              <a:ext uri="{FF2B5EF4-FFF2-40B4-BE49-F238E27FC236}">
                <a16:creationId xmlns="" xmlns:a16="http://schemas.microsoft.com/office/drawing/2014/main" id="{A5490C42-D944-4943-A5A7-4CE426B664EC}"/>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4591978-1342-554A-82AC-B12872A7F26C}" type="slidenum">
              <a:rPr kumimoji="0" lang="x-non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56</a:t>
            </a:fld>
            <a:endParaRPr kumimoji="0" lang="x-none"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graphicFrame>
        <p:nvGraphicFramePr>
          <p:cNvPr id="6" name="Diagram 5">
            <a:extLst>
              <a:ext uri="{FF2B5EF4-FFF2-40B4-BE49-F238E27FC236}">
                <a16:creationId xmlns="" xmlns:a16="http://schemas.microsoft.com/office/drawing/2014/main" id="{81586FF8-BF07-4AC7-B386-0B07D5E6F4CD}"/>
              </a:ext>
            </a:extLst>
          </p:cNvPr>
          <p:cNvGraphicFramePr/>
          <p:nvPr>
            <p:extLst>
              <p:ext uri="{D42A27DB-BD31-4B8C-83A1-F6EECF244321}">
                <p14:modId xmlns:p14="http://schemas.microsoft.com/office/powerpoint/2010/main" val="2886558645"/>
              </p:ext>
            </p:extLst>
          </p:nvPr>
        </p:nvGraphicFramePr>
        <p:xfrm>
          <a:off x="485192" y="1438456"/>
          <a:ext cx="8030158" cy="10733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9423065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DFB33F3-A665-2A1D-134E-9E244997B417}"/>
              </a:ext>
            </a:extLst>
          </p:cNvPr>
          <p:cNvSpPr>
            <a:spLocks noGrp="1"/>
          </p:cNvSpPr>
          <p:nvPr>
            <p:ph type="title"/>
          </p:nvPr>
        </p:nvSpPr>
        <p:spPr/>
        <p:txBody>
          <a:bodyPr>
            <a:normAutofit/>
          </a:bodyPr>
          <a:lstStyle/>
          <a:p>
            <a:r>
              <a:rPr lang="hu-HU" sz="2400" b="1" dirty="0" err="1">
                <a:solidFill>
                  <a:schemeClr val="accent1">
                    <a:lumMod val="75000"/>
                  </a:schemeClr>
                </a:solidFill>
                <a:latin typeface="Open Sans Light" pitchFamily="2" charset="0"/>
                <a:ea typeface="Open Sans Light" pitchFamily="2" charset="0"/>
                <a:cs typeface="Open Sans Light" pitchFamily="2" charset="0"/>
              </a:rPr>
              <a:t>Projektová</a:t>
            </a:r>
            <a:r>
              <a:rPr lang="hu-HU" sz="2400" b="1" dirty="0">
                <a:solidFill>
                  <a:schemeClr val="accent1">
                    <a:lumMod val="75000"/>
                  </a:schemeClr>
                </a:solidFill>
                <a:latin typeface="Open Sans Light" pitchFamily="2" charset="0"/>
                <a:ea typeface="Open Sans Light" pitchFamily="2" charset="0"/>
                <a:cs typeface="Open Sans Light" pitchFamily="2" charset="0"/>
              </a:rPr>
              <a:t> logika, </a:t>
            </a:r>
            <a:r>
              <a:rPr lang="hu-HU" sz="2400" b="1" dirty="0" err="1">
                <a:solidFill>
                  <a:schemeClr val="accent1">
                    <a:lumMod val="75000"/>
                  </a:schemeClr>
                </a:solidFill>
                <a:latin typeface="Open Sans Light" pitchFamily="2" charset="0"/>
                <a:ea typeface="Open Sans Light" pitchFamily="2" charset="0"/>
                <a:cs typeface="Open Sans Light" pitchFamily="2" charset="0"/>
              </a:rPr>
              <a:t>Indikátory</a:t>
            </a:r>
            <a:r>
              <a:rPr lang="hu-HU" sz="2200" b="1" dirty="0">
                <a:solidFill>
                  <a:schemeClr val="accent1">
                    <a:lumMod val="75000"/>
                  </a:schemeClr>
                </a:solidFill>
                <a:latin typeface="Open Sans ExtraBold" pitchFamily="2" charset="0"/>
                <a:ea typeface="Open Sans ExtraBold" pitchFamily="2" charset="0"/>
                <a:cs typeface="Open Sans ExtraBold" pitchFamily="2" charset="0"/>
              </a:rPr>
              <a:t/>
            </a:r>
            <a:br>
              <a:rPr lang="hu-HU" sz="2200" b="1" dirty="0">
                <a:solidFill>
                  <a:schemeClr val="accent1">
                    <a:lumMod val="75000"/>
                  </a:schemeClr>
                </a:solidFill>
                <a:latin typeface="Open Sans ExtraBold" pitchFamily="2" charset="0"/>
                <a:ea typeface="Open Sans ExtraBold" pitchFamily="2" charset="0"/>
                <a:cs typeface="Open Sans ExtraBold" pitchFamily="2" charset="0"/>
              </a:rPr>
            </a:br>
            <a:r>
              <a:rPr lang="hu-HU" sz="2200" b="1" dirty="0" err="1" smtClean="0">
                <a:latin typeface="Open Sans ExtraBold" pitchFamily="2" charset="0"/>
                <a:ea typeface="Open Sans ExtraBold" pitchFamily="2" charset="0"/>
                <a:cs typeface="Open Sans ExtraBold" pitchFamily="2" charset="0"/>
              </a:rPr>
              <a:t>Indikátory</a:t>
            </a:r>
            <a:endParaRPr lang="x-none" sz="2200" b="1" dirty="0">
              <a:latin typeface="Open Sans ExtraBold" pitchFamily="2" charset="0"/>
              <a:ea typeface="Open Sans ExtraBold" pitchFamily="2" charset="0"/>
              <a:cs typeface="Open Sans ExtraBold" pitchFamily="2" charset="0"/>
            </a:endParaRPr>
          </a:p>
        </p:txBody>
      </p:sp>
      <p:sp>
        <p:nvSpPr>
          <p:cNvPr id="8" name="Slide Number Placeholder 7">
            <a:extLst>
              <a:ext uri="{FF2B5EF4-FFF2-40B4-BE49-F238E27FC236}">
                <a16:creationId xmlns="" xmlns:a16="http://schemas.microsoft.com/office/drawing/2014/main" id="{A5490C42-D944-4943-A5A7-4CE426B664EC}"/>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4591978-1342-554A-82AC-B12872A7F26C}" type="slidenum">
              <a:rPr kumimoji="0" lang="x-non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57</a:t>
            </a:fld>
            <a:endParaRPr kumimoji="0" lang="x-none"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Content Placeholder 6">
            <a:extLst>
              <a:ext uri="{FF2B5EF4-FFF2-40B4-BE49-F238E27FC236}">
                <a16:creationId xmlns="" xmlns:a16="http://schemas.microsoft.com/office/drawing/2014/main" id="{D6AB665D-FD15-4C3B-AB01-A61A477CE92D}"/>
              </a:ext>
            </a:extLst>
          </p:cNvPr>
          <p:cNvSpPr>
            <a:spLocks noGrp="1"/>
          </p:cNvSpPr>
          <p:nvPr>
            <p:ph idx="1"/>
          </p:nvPr>
        </p:nvSpPr>
        <p:spPr>
          <a:xfrm>
            <a:off x="628650" y="1825625"/>
            <a:ext cx="7886700" cy="4061991"/>
          </a:xfrm>
        </p:spPr>
        <p:txBody>
          <a:bodyPr>
            <a:normAutofit/>
          </a:bodyPr>
          <a:lstStyle/>
          <a:p>
            <a:pPr marL="0" indent="0" algn="just">
              <a:spcBef>
                <a:spcPts val="600"/>
              </a:spcBef>
              <a:buClr>
                <a:schemeClr val="accent1">
                  <a:lumMod val="75000"/>
                </a:schemeClr>
              </a:buClr>
              <a:buNone/>
            </a:pPr>
            <a:r>
              <a:rPr lang="en-GB" sz="1800" b="1" dirty="0" smtClean="0">
                <a:latin typeface="Open Sans Light"/>
              </a:rPr>
              <a:t>Program</a:t>
            </a:r>
            <a:r>
              <a:rPr lang="hu-HU" sz="1800" b="1" dirty="0" err="1">
                <a:latin typeface="Open Sans Light"/>
              </a:rPr>
              <a:t>ové</a:t>
            </a:r>
            <a:r>
              <a:rPr lang="hu-HU" sz="1800" b="1" dirty="0">
                <a:latin typeface="Open Sans Light"/>
              </a:rPr>
              <a:t> </a:t>
            </a:r>
            <a:r>
              <a:rPr lang="hu-HU" sz="1800" b="1" dirty="0" err="1">
                <a:latin typeface="Open Sans Light"/>
              </a:rPr>
              <a:t>indikátory</a:t>
            </a:r>
            <a:r>
              <a:rPr lang="hu-HU" sz="1800" b="1" dirty="0">
                <a:latin typeface="Open Sans Light"/>
              </a:rPr>
              <a:t> </a:t>
            </a:r>
            <a:r>
              <a:rPr lang="en-GB" sz="1800" dirty="0" smtClean="0">
                <a:solidFill>
                  <a:srgbClr val="000000"/>
                </a:solidFill>
                <a:effectLst>
                  <a:outerShdw blurRad="38100" dist="19050" dir="2700000" algn="tl">
                    <a:schemeClr val="dk1">
                      <a:alpha val="40000"/>
                    </a:schemeClr>
                  </a:outerShdw>
                </a:effectLst>
                <a:latin typeface="Calibri" panose="020F0502020204030204" pitchFamily="34" charset="0"/>
                <a:ea typeface="Times New Roman" panose="02020603050405020304" pitchFamily="18" charset="0"/>
                <a:cs typeface="Times New Roman" panose="02020603050405020304" pitchFamily="18" charset="0"/>
              </a:rPr>
              <a:t> </a:t>
            </a:r>
            <a:endParaRPr lang="hu-HU" sz="1800" b="1" dirty="0" smtClean="0">
              <a:latin typeface="Open Sans Light"/>
            </a:endParaRPr>
          </a:p>
          <a:p>
            <a:pPr algn="just">
              <a:spcBef>
                <a:spcPts val="1200"/>
              </a:spcBef>
              <a:buClr>
                <a:schemeClr val="accent1">
                  <a:lumMod val="75000"/>
                </a:schemeClr>
              </a:buClr>
            </a:pPr>
            <a:r>
              <a:rPr lang="hu-HU" sz="1800" dirty="0" smtClean="0">
                <a:latin typeface="Open Sans Light"/>
              </a:rPr>
              <a:t>D</a:t>
            </a:r>
            <a:r>
              <a:rPr lang="en-GB" sz="1800" dirty="0" err="1" smtClean="0">
                <a:latin typeface="Open Sans Light"/>
              </a:rPr>
              <a:t>efin</a:t>
            </a:r>
            <a:r>
              <a:rPr lang="hu-HU" sz="1800" dirty="0" err="1" smtClean="0">
                <a:latin typeface="Open Sans Light"/>
              </a:rPr>
              <a:t>ované</a:t>
            </a:r>
            <a:r>
              <a:rPr lang="hu-HU" sz="1800" dirty="0" smtClean="0">
                <a:latin typeface="Open Sans Light"/>
              </a:rPr>
              <a:t> </a:t>
            </a:r>
            <a:r>
              <a:rPr lang="en-GB" sz="1800" b="1" dirty="0" smtClean="0">
                <a:latin typeface="Open Sans Light"/>
              </a:rPr>
              <a:t>Program</a:t>
            </a:r>
            <a:r>
              <a:rPr lang="hu-HU" sz="1800" b="1" dirty="0" err="1" smtClean="0">
                <a:latin typeface="Open Sans Light"/>
              </a:rPr>
              <a:t>om</a:t>
            </a:r>
            <a:r>
              <a:rPr lang="hu-HU" sz="1800" dirty="0" smtClean="0">
                <a:latin typeface="Open Sans Light"/>
              </a:rPr>
              <a:t>;</a:t>
            </a:r>
          </a:p>
          <a:p>
            <a:pPr algn="just">
              <a:spcBef>
                <a:spcPts val="1200"/>
              </a:spcBef>
              <a:buClr>
                <a:schemeClr val="accent1">
                  <a:lumMod val="75000"/>
                </a:schemeClr>
              </a:buClr>
            </a:pPr>
            <a:r>
              <a:rPr lang="hu-HU" sz="1800" b="1" dirty="0" err="1" smtClean="0">
                <a:latin typeface="Open Sans Light"/>
              </a:rPr>
              <a:t>Vopred</a:t>
            </a:r>
            <a:r>
              <a:rPr lang="hu-HU" sz="1800" b="1" dirty="0">
                <a:latin typeface="Open Sans Light"/>
              </a:rPr>
              <a:t> </a:t>
            </a:r>
            <a:r>
              <a:rPr lang="hu-HU" sz="1800" b="1" dirty="0" err="1" smtClean="0">
                <a:latin typeface="Open Sans Light"/>
              </a:rPr>
              <a:t>urč</a:t>
            </a:r>
            <a:r>
              <a:rPr lang="hu-HU" sz="1800" b="1" dirty="0" err="1">
                <a:latin typeface="Open Sans Light"/>
              </a:rPr>
              <a:t>ené</a:t>
            </a:r>
            <a:r>
              <a:rPr lang="hu-HU" sz="1800" dirty="0" smtClean="0">
                <a:latin typeface="Open Sans Light"/>
              </a:rPr>
              <a:t>, </a:t>
            </a:r>
            <a:r>
              <a:rPr lang="hu-HU" sz="1800" dirty="0" err="1" smtClean="0">
                <a:latin typeface="Open Sans Light"/>
              </a:rPr>
              <a:t>nemenné</a:t>
            </a:r>
            <a:r>
              <a:rPr lang="hu-HU" sz="1800" dirty="0" smtClean="0">
                <a:latin typeface="Open Sans Light"/>
              </a:rPr>
              <a:t>;</a:t>
            </a:r>
            <a:endParaRPr lang="hu-HU" sz="1800" dirty="0">
              <a:latin typeface="Open Sans Light"/>
            </a:endParaRPr>
          </a:p>
          <a:p>
            <a:pPr algn="just">
              <a:spcBef>
                <a:spcPts val="1200"/>
              </a:spcBef>
              <a:buClr>
                <a:schemeClr val="accent1">
                  <a:lumMod val="75000"/>
                </a:schemeClr>
              </a:buClr>
            </a:pPr>
            <a:r>
              <a:rPr lang="hu-HU" sz="1800" b="1" dirty="0" err="1" smtClean="0">
                <a:latin typeface="Open Sans Light"/>
              </a:rPr>
              <a:t>indikátory</a:t>
            </a:r>
            <a:r>
              <a:rPr lang="hu-HU" sz="1800" b="1" dirty="0" smtClean="0">
                <a:latin typeface="Open Sans Light"/>
              </a:rPr>
              <a:t> </a:t>
            </a:r>
            <a:r>
              <a:rPr lang="hu-HU" sz="1800" b="1" dirty="0" err="1" smtClean="0">
                <a:latin typeface="Open Sans Light"/>
              </a:rPr>
              <a:t>výstupu</a:t>
            </a:r>
            <a:r>
              <a:rPr lang="hu-HU" sz="1800" b="1" dirty="0" smtClean="0">
                <a:latin typeface="Open Sans Light"/>
              </a:rPr>
              <a:t> a </a:t>
            </a:r>
            <a:r>
              <a:rPr lang="hu-HU" sz="1800" b="1" dirty="0" err="1" smtClean="0">
                <a:latin typeface="Open Sans Light"/>
              </a:rPr>
              <a:t>výsledku</a:t>
            </a:r>
            <a:r>
              <a:rPr lang="hu-HU" sz="1800" b="1" dirty="0" smtClean="0">
                <a:latin typeface="Open Sans Light"/>
              </a:rPr>
              <a:t> </a:t>
            </a:r>
            <a:r>
              <a:rPr lang="hu-HU" sz="1800" dirty="0" err="1" smtClean="0">
                <a:latin typeface="Open Sans Light"/>
              </a:rPr>
              <a:t>sú</a:t>
            </a:r>
            <a:r>
              <a:rPr lang="hu-HU" sz="1800" dirty="0" smtClean="0">
                <a:latin typeface="Open Sans Light"/>
              </a:rPr>
              <a:t> </a:t>
            </a:r>
            <a:r>
              <a:rPr lang="hu-HU" sz="1800" dirty="0" err="1">
                <a:latin typeface="Open Sans Light"/>
              </a:rPr>
              <a:t>priamo</a:t>
            </a:r>
            <a:r>
              <a:rPr lang="hu-HU" sz="1800" dirty="0">
                <a:latin typeface="Open Sans Light"/>
              </a:rPr>
              <a:t> </a:t>
            </a:r>
            <a:r>
              <a:rPr lang="hu-HU" sz="1800" dirty="0" err="1">
                <a:latin typeface="Open Sans Light"/>
              </a:rPr>
              <a:t>prepojené</a:t>
            </a:r>
            <a:r>
              <a:rPr lang="hu-HU" sz="1800" dirty="0">
                <a:latin typeface="Open Sans Light"/>
              </a:rPr>
              <a:t>, </a:t>
            </a:r>
            <a:r>
              <a:rPr lang="hu-HU" sz="1800" dirty="0" err="1">
                <a:latin typeface="Open Sans Light"/>
              </a:rPr>
              <a:t>očakáva</a:t>
            </a:r>
            <a:r>
              <a:rPr lang="hu-HU" sz="1800" dirty="0">
                <a:latin typeface="Open Sans Light"/>
              </a:rPr>
              <a:t> </a:t>
            </a:r>
            <a:r>
              <a:rPr lang="hu-HU" sz="1800" dirty="0" err="1">
                <a:latin typeface="Open Sans Light"/>
              </a:rPr>
              <a:t>sa</a:t>
            </a:r>
            <a:r>
              <a:rPr lang="hu-HU" sz="1800" dirty="0">
                <a:latin typeface="Open Sans Light"/>
              </a:rPr>
              <a:t>, </a:t>
            </a:r>
            <a:r>
              <a:rPr lang="hu-HU" sz="1800" dirty="0" err="1">
                <a:latin typeface="Open Sans Light"/>
              </a:rPr>
              <a:t>že</a:t>
            </a:r>
            <a:r>
              <a:rPr lang="hu-HU" sz="1800" dirty="0">
                <a:latin typeface="Open Sans Light"/>
              </a:rPr>
              <a:t> </a:t>
            </a:r>
            <a:r>
              <a:rPr lang="hu-HU" sz="1800" dirty="0" err="1">
                <a:latin typeface="Open Sans Light"/>
              </a:rPr>
              <a:t>projekty</a:t>
            </a:r>
            <a:r>
              <a:rPr lang="hu-HU" sz="1800" dirty="0">
                <a:latin typeface="Open Sans Light"/>
              </a:rPr>
              <a:t>, </a:t>
            </a:r>
            <a:r>
              <a:rPr lang="hu-HU" sz="1800" dirty="0" err="1">
                <a:latin typeface="Open Sans Light"/>
              </a:rPr>
              <a:t>ktoré</a:t>
            </a:r>
            <a:r>
              <a:rPr lang="hu-HU" sz="1800" dirty="0">
                <a:latin typeface="Open Sans Light"/>
              </a:rPr>
              <a:t> </a:t>
            </a:r>
            <a:r>
              <a:rPr lang="hu-HU" sz="1800" dirty="0" err="1">
                <a:latin typeface="Open Sans Light"/>
              </a:rPr>
              <a:t>prispievajú</a:t>
            </a:r>
            <a:r>
              <a:rPr lang="hu-HU" sz="1800" dirty="0">
                <a:latin typeface="Open Sans Light"/>
              </a:rPr>
              <a:t> k </a:t>
            </a:r>
            <a:r>
              <a:rPr lang="hu-HU" sz="1800" dirty="0" err="1">
                <a:latin typeface="Open Sans Light"/>
              </a:rPr>
              <a:t>hodnote</a:t>
            </a:r>
            <a:r>
              <a:rPr lang="hu-HU" sz="1800" dirty="0">
                <a:latin typeface="Open Sans Light"/>
              </a:rPr>
              <a:t> </a:t>
            </a:r>
            <a:r>
              <a:rPr lang="hu-HU" sz="1800" dirty="0" err="1">
                <a:latin typeface="Open Sans Light"/>
              </a:rPr>
              <a:t>niektorého</a:t>
            </a:r>
            <a:r>
              <a:rPr lang="hu-HU" sz="1800" dirty="0">
                <a:latin typeface="Open Sans Light"/>
              </a:rPr>
              <a:t> z </a:t>
            </a:r>
            <a:r>
              <a:rPr lang="hu-HU" sz="1800" dirty="0" err="1" smtClean="0">
                <a:latin typeface="Open Sans Light"/>
              </a:rPr>
              <a:t>indikátorov</a:t>
            </a:r>
            <a:r>
              <a:rPr lang="hu-HU" sz="1800" dirty="0" smtClean="0">
                <a:latin typeface="Open Sans Light"/>
              </a:rPr>
              <a:t> </a:t>
            </a:r>
            <a:r>
              <a:rPr lang="hu-HU" sz="1800" dirty="0" err="1">
                <a:latin typeface="Open Sans Light"/>
              </a:rPr>
              <a:t>výstupu</a:t>
            </a:r>
            <a:r>
              <a:rPr lang="hu-HU" sz="1800" dirty="0">
                <a:latin typeface="Open Sans Light"/>
              </a:rPr>
              <a:t>, </a:t>
            </a:r>
            <a:r>
              <a:rPr lang="hu-HU" sz="1800" dirty="0" err="1">
                <a:latin typeface="Open Sans Light"/>
              </a:rPr>
              <a:t>prispejú</a:t>
            </a:r>
            <a:r>
              <a:rPr lang="hu-HU" sz="1800" dirty="0">
                <a:latin typeface="Open Sans Light"/>
              </a:rPr>
              <a:t> aj k </a:t>
            </a:r>
            <a:r>
              <a:rPr lang="hu-HU" sz="1800" dirty="0" err="1">
                <a:latin typeface="Open Sans Light"/>
              </a:rPr>
              <a:t>hodnote</a:t>
            </a:r>
            <a:r>
              <a:rPr lang="hu-HU" sz="1800" dirty="0">
                <a:latin typeface="Open Sans Light"/>
              </a:rPr>
              <a:t> </a:t>
            </a:r>
            <a:r>
              <a:rPr lang="hu-HU" sz="1800" dirty="0" err="1">
                <a:latin typeface="Open Sans Light"/>
              </a:rPr>
              <a:t>príslušného</a:t>
            </a:r>
            <a:r>
              <a:rPr lang="hu-HU" sz="1800" dirty="0">
                <a:latin typeface="Open Sans Light"/>
              </a:rPr>
              <a:t> </a:t>
            </a:r>
            <a:r>
              <a:rPr lang="hu-HU" sz="1800" dirty="0" smtClean="0">
                <a:latin typeface="Open Sans Light"/>
              </a:rPr>
              <a:t>indikátora </a:t>
            </a:r>
            <a:r>
              <a:rPr lang="hu-HU" sz="1800" dirty="0" err="1">
                <a:latin typeface="Open Sans Light"/>
              </a:rPr>
              <a:t>výsledku</a:t>
            </a:r>
            <a:r>
              <a:rPr lang="hu-HU" sz="1800" dirty="0">
                <a:latin typeface="Open Sans Light"/>
              </a:rPr>
              <a:t>;</a:t>
            </a:r>
          </a:p>
          <a:p>
            <a:pPr algn="just">
              <a:spcBef>
                <a:spcPts val="1200"/>
              </a:spcBef>
              <a:buClr>
                <a:schemeClr val="accent1">
                  <a:lumMod val="75000"/>
                </a:schemeClr>
              </a:buClr>
            </a:pPr>
            <a:r>
              <a:rPr lang="hu-HU" sz="1800" dirty="0" err="1" smtClean="0">
                <a:latin typeface="Open Sans Light"/>
              </a:rPr>
              <a:t>od</a:t>
            </a:r>
            <a:r>
              <a:rPr lang="hu-HU" sz="1800" dirty="0" smtClean="0">
                <a:latin typeface="Open Sans Light"/>
              </a:rPr>
              <a:t> </a:t>
            </a:r>
            <a:r>
              <a:rPr lang="hu-HU" sz="1800" dirty="0" err="1">
                <a:latin typeface="Open Sans Light"/>
              </a:rPr>
              <a:t>projektov</a:t>
            </a:r>
            <a:r>
              <a:rPr lang="hu-HU" sz="1800" dirty="0">
                <a:latin typeface="Open Sans Light"/>
              </a:rPr>
              <a:t> </a:t>
            </a:r>
            <a:r>
              <a:rPr lang="hu-HU" sz="1800" dirty="0" err="1">
                <a:latin typeface="Open Sans Light"/>
              </a:rPr>
              <a:t>sa</a:t>
            </a:r>
            <a:r>
              <a:rPr lang="hu-HU" sz="1800" dirty="0">
                <a:latin typeface="Open Sans Light"/>
              </a:rPr>
              <a:t> </a:t>
            </a:r>
            <a:r>
              <a:rPr lang="hu-HU" sz="1800" dirty="0" err="1">
                <a:latin typeface="Open Sans Light"/>
              </a:rPr>
              <a:t>očakáva</a:t>
            </a:r>
            <a:r>
              <a:rPr lang="hu-HU" sz="1800" dirty="0">
                <a:latin typeface="Open Sans Light"/>
              </a:rPr>
              <a:t>, </a:t>
            </a:r>
            <a:r>
              <a:rPr lang="hu-HU" sz="1800" dirty="0" err="1">
                <a:latin typeface="Open Sans Light"/>
              </a:rPr>
              <a:t>že</a:t>
            </a:r>
            <a:r>
              <a:rPr lang="hu-HU" sz="1800" dirty="0">
                <a:latin typeface="Open Sans Light"/>
              </a:rPr>
              <a:t> </a:t>
            </a:r>
            <a:r>
              <a:rPr lang="hu-HU" sz="1800" dirty="0" err="1">
                <a:latin typeface="Open Sans Light"/>
              </a:rPr>
              <a:t>priamo</a:t>
            </a:r>
            <a:r>
              <a:rPr lang="hu-HU" sz="1800" dirty="0">
                <a:latin typeface="Open Sans Light"/>
              </a:rPr>
              <a:t> </a:t>
            </a:r>
            <a:r>
              <a:rPr lang="hu-HU" sz="1800" dirty="0" err="1">
                <a:latin typeface="Open Sans Light"/>
              </a:rPr>
              <a:t>prispejú</a:t>
            </a:r>
            <a:r>
              <a:rPr lang="hu-HU" sz="1800" dirty="0">
                <a:latin typeface="Open Sans Light"/>
              </a:rPr>
              <a:t> </a:t>
            </a:r>
            <a:r>
              <a:rPr lang="hu-HU" sz="1800" dirty="0" err="1">
                <a:latin typeface="Open Sans Light"/>
              </a:rPr>
              <a:t>aspoň</a:t>
            </a:r>
            <a:r>
              <a:rPr lang="hu-HU" sz="1800" dirty="0">
                <a:latin typeface="Open Sans Light"/>
              </a:rPr>
              <a:t> </a:t>
            </a:r>
            <a:r>
              <a:rPr lang="hu-HU" sz="1800" b="1" dirty="0">
                <a:latin typeface="Open Sans Light"/>
              </a:rPr>
              <a:t>k </a:t>
            </a:r>
            <a:r>
              <a:rPr lang="hu-HU" sz="1800" b="1" dirty="0" err="1">
                <a:latin typeface="Open Sans Light"/>
              </a:rPr>
              <a:t>jednému</a:t>
            </a:r>
            <a:r>
              <a:rPr lang="hu-HU" sz="1800" b="1" dirty="0">
                <a:latin typeface="Open Sans Light"/>
              </a:rPr>
              <a:t> </a:t>
            </a:r>
            <a:r>
              <a:rPr lang="hu-HU" sz="1800" b="1" dirty="0" err="1" smtClean="0">
                <a:latin typeface="Open Sans Light"/>
              </a:rPr>
              <a:t>indikátoru</a:t>
            </a:r>
            <a:r>
              <a:rPr lang="hu-HU" sz="1800" b="1" dirty="0" smtClean="0">
                <a:latin typeface="Open Sans Light"/>
              </a:rPr>
              <a:t> </a:t>
            </a:r>
            <a:r>
              <a:rPr lang="hu-HU" sz="1800" b="1" dirty="0" err="1" smtClean="0">
                <a:latin typeface="Open Sans Light"/>
              </a:rPr>
              <a:t>výstupu</a:t>
            </a:r>
            <a:r>
              <a:rPr lang="hu-HU" sz="1800" b="1" dirty="0" smtClean="0">
                <a:latin typeface="Open Sans Light"/>
              </a:rPr>
              <a:t> </a:t>
            </a:r>
            <a:r>
              <a:rPr lang="hu-HU" sz="1800" b="1" dirty="0">
                <a:latin typeface="Open Sans Light"/>
              </a:rPr>
              <a:t>a </a:t>
            </a:r>
            <a:r>
              <a:rPr lang="hu-HU" sz="1800" b="1" dirty="0" err="1">
                <a:latin typeface="Open Sans Light"/>
              </a:rPr>
              <a:t>jednému</a:t>
            </a:r>
            <a:r>
              <a:rPr lang="hu-HU" sz="1800" b="1" dirty="0">
                <a:latin typeface="Open Sans Light"/>
              </a:rPr>
              <a:t> </a:t>
            </a:r>
            <a:r>
              <a:rPr lang="hu-HU" sz="1800" b="1" dirty="0" err="1">
                <a:latin typeface="Open Sans Light"/>
              </a:rPr>
              <a:t>indikátor</a:t>
            </a:r>
            <a:r>
              <a:rPr lang="hu-HU" sz="1800" b="1" dirty="0" err="1" smtClean="0">
                <a:latin typeface="Open Sans Light"/>
              </a:rPr>
              <a:t>u</a:t>
            </a:r>
            <a:r>
              <a:rPr lang="hu-HU" sz="1800" b="1" dirty="0" smtClean="0">
                <a:latin typeface="Open Sans Light"/>
              </a:rPr>
              <a:t> </a:t>
            </a:r>
            <a:r>
              <a:rPr lang="hu-HU" sz="1800" b="1" dirty="0" err="1">
                <a:latin typeface="Open Sans Light"/>
              </a:rPr>
              <a:t>výsledku</a:t>
            </a:r>
            <a:r>
              <a:rPr lang="hu-HU" sz="1800" dirty="0">
                <a:latin typeface="Open Sans Light"/>
              </a:rPr>
              <a:t>, </a:t>
            </a:r>
            <a:r>
              <a:rPr lang="hu-HU" sz="1800" dirty="0" err="1">
                <a:latin typeface="Open Sans Light"/>
              </a:rPr>
              <a:t>ktoré</a:t>
            </a:r>
            <a:r>
              <a:rPr lang="hu-HU" sz="1800" dirty="0">
                <a:latin typeface="Open Sans Light"/>
              </a:rPr>
              <a:t> </a:t>
            </a:r>
            <a:r>
              <a:rPr lang="hu-HU" sz="1800" dirty="0" err="1">
                <a:latin typeface="Open Sans Light"/>
              </a:rPr>
              <a:t>sú</a:t>
            </a:r>
            <a:r>
              <a:rPr lang="hu-HU" sz="1800" dirty="0">
                <a:latin typeface="Open Sans Light"/>
              </a:rPr>
              <a:t> </a:t>
            </a:r>
            <a:r>
              <a:rPr lang="hu-HU" sz="1800" dirty="0" err="1">
                <a:latin typeface="Open Sans Light"/>
              </a:rPr>
              <a:t>vopred</a:t>
            </a:r>
            <a:r>
              <a:rPr lang="hu-HU" sz="1800" dirty="0">
                <a:latin typeface="Open Sans Light"/>
              </a:rPr>
              <a:t> </a:t>
            </a:r>
            <a:r>
              <a:rPr lang="hu-HU" sz="1800" dirty="0" err="1">
                <a:latin typeface="Open Sans Light"/>
              </a:rPr>
              <a:t>definované</a:t>
            </a:r>
            <a:r>
              <a:rPr lang="hu-HU" sz="1800" dirty="0">
                <a:latin typeface="Open Sans Light"/>
              </a:rPr>
              <a:t> pre </a:t>
            </a:r>
            <a:r>
              <a:rPr lang="hu-HU" sz="1800" dirty="0" err="1">
                <a:latin typeface="Open Sans Light"/>
              </a:rPr>
              <a:t>príslušný</a:t>
            </a:r>
            <a:r>
              <a:rPr lang="hu-HU" sz="1800" dirty="0">
                <a:latin typeface="Open Sans Light"/>
              </a:rPr>
              <a:t> (</a:t>
            </a:r>
            <a:r>
              <a:rPr lang="hu-HU" sz="1800" dirty="0" err="1">
                <a:latin typeface="Open Sans Light"/>
              </a:rPr>
              <a:t>špecifický</a:t>
            </a:r>
            <a:r>
              <a:rPr lang="hu-HU" sz="1800" dirty="0">
                <a:latin typeface="Open Sans Light"/>
              </a:rPr>
              <a:t>) </a:t>
            </a:r>
            <a:r>
              <a:rPr lang="hu-HU" sz="1800" dirty="0" err="1">
                <a:latin typeface="Open Sans Light"/>
              </a:rPr>
              <a:t>cieľ</a:t>
            </a:r>
            <a:r>
              <a:rPr lang="hu-HU" sz="1800" dirty="0">
                <a:latin typeface="Open Sans Light"/>
              </a:rPr>
              <a:t>;</a:t>
            </a:r>
          </a:p>
          <a:p>
            <a:pPr algn="just">
              <a:spcBef>
                <a:spcPts val="1200"/>
              </a:spcBef>
              <a:buClr>
                <a:schemeClr val="accent1">
                  <a:lumMod val="75000"/>
                </a:schemeClr>
              </a:buClr>
            </a:pPr>
            <a:r>
              <a:rPr lang="hu-HU" sz="1800" b="1" dirty="0" err="1" smtClean="0"/>
              <a:t>Harmonogram</a:t>
            </a:r>
            <a:r>
              <a:rPr lang="hu-HU" sz="1800" b="1" dirty="0" smtClean="0"/>
              <a:t> </a:t>
            </a:r>
            <a:r>
              <a:rPr lang="hu-HU" sz="1800" b="1" dirty="0"/>
              <a:t>a </a:t>
            </a:r>
            <a:r>
              <a:rPr lang="hu-HU" sz="1800" b="1" dirty="0" err="1" smtClean="0"/>
              <a:t>načasovanie</a:t>
            </a:r>
            <a:r>
              <a:rPr lang="hu-HU" sz="1800" b="1" dirty="0" smtClean="0"/>
              <a:t> </a:t>
            </a:r>
            <a:r>
              <a:rPr lang="hu-HU" sz="1800" b="1" dirty="0" err="1" smtClean="0"/>
              <a:t>merania</a:t>
            </a:r>
            <a:r>
              <a:rPr lang="hu-HU" sz="1800" dirty="0" smtClean="0"/>
              <a:t> </a:t>
            </a:r>
            <a:r>
              <a:rPr lang="hu-HU" sz="1800" dirty="0" err="1"/>
              <a:t>hodnôt</a:t>
            </a:r>
            <a:r>
              <a:rPr lang="hu-HU" sz="1800" dirty="0"/>
              <a:t> </a:t>
            </a:r>
            <a:r>
              <a:rPr lang="hu-HU" sz="1800" dirty="0" err="1" smtClean="0"/>
              <a:t>indikátorov</a:t>
            </a:r>
            <a:r>
              <a:rPr lang="hu-HU" sz="1800" dirty="0" smtClean="0"/>
              <a:t> </a:t>
            </a:r>
            <a:r>
              <a:rPr lang="hu-HU" sz="1800" dirty="0"/>
              <a:t>je </a:t>
            </a:r>
            <a:r>
              <a:rPr lang="hu-HU" sz="1800" dirty="0" err="1"/>
              <a:t>tiež</a:t>
            </a:r>
            <a:r>
              <a:rPr lang="hu-HU" sz="1800" dirty="0"/>
              <a:t> </a:t>
            </a:r>
            <a:r>
              <a:rPr lang="hu-HU" sz="1800" dirty="0" err="1"/>
              <a:t>vopred</a:t>
            </a:r>
            <a:r>
              <a:rPr lang="hu-HU" sz="1800" dirty="0"/>
              <a:t> </a:t>
            </a:r>
            <a:r>
              <a:rPr lang="hu-HU" sz="1800" dirty="0" err="1" smtClean="0"/>
              <a:t>určené</a:t>
            </a:r>
            <a:r>
              <a:rPr lang="hu-HU" sz="1800" dirty="0" smtClean="0"/>
              <a:t> </a:t>
            </a:r>
            <a:r>
              <a:rPr lang="hu-HU" sz="1800" dirty="0"/>
              <a:t>a </a:t>
            </a:r>
            <a:r>
              <a:rPr lang="hu-HU" sz="1800" dirty="0" err="1"/>
              <a:t>jasne</a:t>
            </a:r>
            <a:r>
              <a:rPr lang="hu-HU" sz="1800" dirty="0"/>
              <a:t> </a:t>
            </a:r>
            <a:r>
              <a:rPr lang="hu-HU" sz="1800" dirty="0" err="1" smtClean="0"/>
              <a:t>definované</a:t>
            </a:r>
            <a:r>
              <a:rPr lang="hu-HU" sz="1800" dirty="0" smtClean="0"/>
              <a:t>. </a:t>
            </a:r>
            <a:r>
              <a:rPr lang="hu-HU" sz="1800" b="1" dirty="0" err="1" smtClean="0"/>
              <a:t>Indikátory</a:t>
            </a:r>
            <a:r>
              <a:rPr lang="hu-HU" sz="1800" b="1" dirty="0" smtClean="0"/>
              <a:t> </a:t>
            </a:r>
            <a:r>
              <a:rPr lang="hu-HU" sz="1800" b="1" dirty="0" err="1"/>
              <a:t>výstupu</a:t>
            </a:r>
            <a:r>
              <a:rPr lang="hu-HU" sz="1800" b="1" dirty="0"/>
              <a:t> </a:t>
            </a:r>
            <a:r>
              <a:rPr lang="hu-HU" sz="1800" dirty="0" err="1"/>
              <a:t>sa</a:t>
            </a:r>
            <a:r>
              <a:rPr lang="hu-HU" sz="1800" dirty="0"/>
              <a:t> </a:t>
            </a:r>
            <a:r>
              <a:rPr lang="hu-HU" sz="1800" dirty="0" err="1"/>
              <a:t>merajú</a:t>
            </a:r>
            <a:r>
              <a:rPr lang="hu-HU" sz="1800" dirty="0"/>
              <a:t> </a:t>
            </a:r>
            <a:r>
              <a:rPr lang="hu-HU" sz="1800" b="1" dirty="0" err="1"/>
              <a:t>po</a:t>
            </a:r>
            <a:r>
              <a:rPr lang="hu-HU" sz="1800" b="1" dirty="0"/>
              <a:t> </a:t>
            </a:r>
            <a:r>
              <a:rPr lang="hu-HU" sz="1800" b="1" dirty="0" err="1"/>
              <a:t>ukončení</a:t>
            </a:r>
            <a:r>
              <a:rPr lang="hu-HU" sz="1800" b="1" dirty="0"/>
              <a:t> </a:t>
            </a:r>
            <a:r>
              <a:rPr lang="hu-HU" sz="1800" b="1" dirty="0" err="1"/>
              <a:t>projektu</a:t>
            </a:r>
            <a:r>
              <a:rPr lang="hu-HU" sz="1800" dirty="0"/>
              <a:t>, </a:t>
            </a:r>
            <a:r>
              <a:rPr lang="hu-HU" sz="1800" dirty="0" err="1" smtClean="0"/>
              <a:t>indikátory</a:t>
            </a:r>
            <a:r>
              <a:rPr lang="hu-HU" sz="1800" dirty="0" smtClean="0"/>
              <a:t> </a:t>
            </a:r>
            <a:r>
              <a:rPr lang="hu-HU" sz="1800" dirty="0" err="1"/>
              <a:t>výsledku</a:t>
            </a:r>
            <a:r>
              <a:rPr lang="hu-HU" sz="1800" dirty="0"/>
              <a:t> - </a:t>
            </a:r>
            <a:r>
              <a:rPr lang="hu-HU" sz="1800" dirty="0" err="1"/>
              <a:t>vo</a:t>
            </a:r>
            <a:r>
              <a:rPr lang="hu-HU" sz="1800" dirty="0"/>
              <a:t> </a:t>
            </a:r>
            <a:r>
              <a:rPr lang="hu-HU" sz="1800" dirty="0" err="1"/>
              <a:t>väčšine</a:t>
            </a:r>
            <a:r>
              <a:rPr lang="hu-HU" sz="1800" dirty="0"/>
              <a:t> </a:t>
            </a:r>
            <a:r>
              <a:rPr lang="hu-HU" sz="1800" dirty="0" err="1"/>
              <a:t>prípadov</a:t>
            </a:r>
            <a:r>
              <a:rPr lang="hu-HU" sz="1800" dirty="0"/>
              <a:t> - </a:t>
            </a:r>
            <a:r>
              <a:rPr lang="hu-HU" sz="1800" dirty="0" err="1"/>
              <a:t>sa</a:t>
            </a:r>
            <a:r>
              <a:rPr lang="hu-HU" sz="1800" dirty="0"/>
              <a:t> </a:t>
            </a:r>
            <a:r>
              <a:rPr lang="hu-HU" sz="1800" dirty="0" err="1"/>
              <a:t>merajú</a:t>
            </a:r>
            <a:r>
              <a:rPr lang="hu-HU" sz="1800" dirty="0"/>
              <a:t> </a:t>
            </a:r>
            <a:r>
              <a:rPr lang="hu-HU" sz="1800" b="1" dirty="0" err="1"/>
              <a:t>do</a:t>
            </a:r>
            <a:r>
              <a:rPr lang="hu-HU" sz="1800" b="1" dirty="0"/>
              <a:t> </a:t>
            </a:r>
            <a:r>
              <a:rPr lang="hu-HU" sz="1800" b="1" dirty="0" err="1"/>
              <a:t>jedného</a:t>
            </a:r>
            <a:r>
              <a:rPr lang="hu-HU" sz="1800" b="1" dirty="0"/>
              <a:t> </a:t>
            </a:r>
            <a:r>
              <a:rPr lang="hu-HU" sz="1800" b="1" dirty="0" err="1"/>
              <a:t>roka</a:t>
            </a:r>
            <a:r>
              <a:rPr lang="hu-HU" sz="1800" b="1" dirty="0"/>
              <a:t> </a:t>
            </a:r>
            <a:r>
              <a:rPr lang="hu-HU" sz="1800" b="1" dirty="0" err="1"/>
              <a:t>po</a:t>
            </a:r>
            <a:r>
              <a:rPr lang="hu-HU" sz="1800" b="1" dirty="0"/>
              <a:t> </a:t>
            </a:r>
            <a:r>
              <a:rPr lang="hu-HU" sz="1800" b="1" dirty="0" err="1"/>
              <a:t>ukončení</a:t>
            </a:r>
            <a:r>
              <a:rPr lang="hu-HU" sz="1800" b="1" dirty="0"/>
              <a:t> </a:t>
            </a:r>
            <a:r>
              <a:rPr lang="hu-HU" sz="1800" b="1" dirty="0" err="1" smtClean="0"/>
              <a:t>projektu</a:t>
            </a:r>
            <a:r>
              <a:rPr lang="hu-HU" sz="1800" dirty="0" smtClean="0"/>
              <a:t>.</a:t>
            </a:r>
            <a:endParaRPr lang="hu-HU" sz="1800" dirty="0"/>
          </a:p>
          <a:p>
            <a:pPr algn="just">
              <a:spcBef>
                <a:spcPts val="600"/>
              </a:spcBef>
              <a:buClr>
                <a:schemeClr val="accent1">
                  <a:lumMod val="75000"/>
                </a:schemeClr>
              </a:buClr>
            </a:pPr>
            <a:endParaRPr lang="hu-HU" sz="1800" dirty="0">
              <a:latin typeface="Open Sans Light"/>
            </a:endParaRPr>
          </a:p>
        </p:txBody>
      </p:sp>
    </p:spTree>
    <p:extLst>
      <p:ext uri="{BB962C8B-B14F-4D97-AF65-F5344CB8AC3E}">
        <p14:creationId xmlns:p14="http://schemas.microsoft.com/office/powerpoint/2010/main" val="37032504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DFB33F3-A665-2A1D-134E-9E244997B417}"/>
              </a:ext>
            </a:extLst>
          </p:cNvPr>
          <p:cNvSpPr>
            <a:spLocks noGrp="1"/>
          </p:cNvSpPr>
          <p:nvPr>
            <p:ph type="title"/>
          </p:nvPr>
        </p:nvSpPr>
        <p:spPr/>
        <p:txBody>
          <a:bodyPr>
            <a:normAutofit/>
          </a:bodyPr>
          <a:lstStyle/>
          <a:p>
            <a:r>
              <a:rPr lang="hu-HU" sz="2000" b="1" dirty="0" err="1">
                <a:solidFill>
                  <a:schemeClr val="accent1">
                    <a:lumMod val="75000"/>
                  </a:schemeClr>
                </a:solidFill>
                <a:latin typeface="Open Sans Light" pitchFamily="2" charset="0"/>
                <a:ea typeface="Open Sans Light" pitchFamily="2" charset="0"/>
                <a:cs typeface="Open Sans Light" pitchFamily="2" charset="0"/>
              </a:rPr>
              <a:t>Projektová</a:t>
            </a:r>
            <a:r>
              <a:rPr lang="hu-HU" sz="2000" b="1" dirty="0">
                <a:solidFill>
                  <a:schemeClr val="accent1">
                    <a:lumMod val="75000"/>
                  </a:schemeClr>
                </a:solidFill>
                <a:latin typeface="Open Sans Light" pitchFamily="2" charset="0"/>
                <a:ea typeface="Open Sans Light" pitchFamily="2" charset="0"/>
                <a:cs typeface="Open Sans Light" pitchFamily="2" charset="0"/>
              </a:rPr>
              <a:t> logika, </a:t>
            </a:r>
            <a:r>
              <a:rPr lang="hu-HU" sz="2000" b="1" dirty="0" err="1">
                <a:solidFill>
                  <a:schemeClr val="accent1">
                    <a:lumMod val="75000"/>
                  </a:schemeClr>
                </a:solidFill>
                <a:latin typeface="Open Sans Light" pitchFamily="2" charset="0"/>
                <a:ea typeface="Open Sans Light" pitchFamily="2" charset="0"/>
                <a:cs typeface="Open Sans Light" pitchFamily="2" charset="0"/>
              </a:rPr>
              <a:t>Indikátory</a:t>
            </a:r>
            <a:r>
              <a:rPr lang="hu-HU" sz="2000" b="1" dirty="0">
                <a:solidFill>
                  <a:schemeClr val="accent1">
                    <a:lumMod val="75000"/>
                  </a:schemeClr>
                </a:solidFill>
                <a:latin typeface="Open Sans ExtraBold" pitchFamily="2" charset="0"/>
                <a:ea typeface="Open Sans ExtraBold" pitchFamily="2" charset="0"/>
                <a:cs typeface="Open Sans ExtraBold" pitchFamily="2" charset="0"/>
              </a:rPr>
              <a:t/>
            </a:r>
            <a:br>
              <a:rPr lang="hu-HU" sz="2000" b="1" dirty="0">
                <a:solidFill>
                  <a:schemeClr val="accent1">
                    <a:lumMod val="75000"/>
                  </a:schemeClr>
                </a:solidFill>
                <a:latin typeface="Open Sans ExtraBold" pitchFamily="2" charset="0"/>
                <a:ea typeface="Open Sans ExtraBold" pitchFamily="2" charset="0"/>
                <a:cs typeface="Open Sans ExtraBold" pitchFamily="2" charset="0"/>
              </a:rPr>
            </a:br>
            <a:r>
              <a:rPr lang="hu-HU" sz="2000" b="1" dirty="0" err="1">
                <a:latin typeface="Open Sans ExtraBold" pitchFamily="2" charset="0"/>
                <a:ea typeface="Open Sans ExtraBold" pitchFamily="2" charset="0"/>
                <a:cs typeface="Open Sans ExtraBold" pitchFamily="2" charset="0"/>
              </a:rPr>
              <a:t>Indikátory</a:t>
            </a:r>
            <a:endParaRPr lang="x-none" sz="2200" b="1" dirty="0">
              <a:latin typeface="Open Sans ExtraBold" pitchFamily="2" charset="0"/>
              <a:ea typeface="Open Sans ExtraBold" pitchFamily="2" charset="0"/>
              <a:cs typeface="Open Sans ExtraBold" pitchFamily="2" charset="0"/>
            </a:endParaRPr>
          </a:p>
        </p:txBody>
      </p:sp>
      <p:sp>
        <p:nvSpPr>
          <p:cNvPr id="8" name="Slide Number Placeholder 7">
            <a:extLst>
              <a:ext uri="{FF2B5EF4-FFF2-40B4-BE49-F238E27FC236}">
                <a16:creationId xmlns="" xmlns:a16="http://schemas.microsoft.com/office/drawing/2014/main" id="{A5490C42-D944-4943-A5A7-4CE426B664EC}"/>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4591978-1342-554A-82AC-B12872A7F26C}" type="slidenum">
              <a:rPr kumimoji="0" lang="x-non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58</a:t>
            </a:fld>
            <a:endParaRPr kumimoji="0" lang="x-none"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Content Placeholder 6">
            <a:extLst>
              <a:ext uri="{FF2B5EF4-FFF2-40B4-BE49-F238E27FC236}">
                <a16:creationId xmlns="" xmlns:a16="http://schemas.microsoft.com/office/drawing/2014/main" id="{D6AB665D-FD15-4C3B-AB01-A61A477CE92D}"/>
              </a:ext>
            </a:extLst>
          </p:cNvPr>
          <p:cNvSpPr>
            <a:spLocks noGrp="1"/>
          </p:cNvSpPr>
          <p:nvPr>
            <p:ph idx="1"/>
          </p:nvPr>
        </p:nvSpPr>
        <p:spPr>
          <a:xfrm>
            <a:off x="628649" y="1661454"/>
            <a:ext cx="7886700" cy="4061991"/>
          </a:xfrm>
        </p:spPr>
        <p:txBody>
          <a:bodyPr>
            <a:normAutofit/>
          </a:bodyPr>
          <a:lstStyle/>
          <a:p>
            <a:pPr marL="0" indent="0" algn="just">
              <a:spcBef>
                <a:spcPts val="600"/>
              </a:spcBef>
              <a:buClr>
                <a:schemeClr val="accent1">
                  <a:lumMod val="75000"/>
                </a:schemeClr>
              </a:buClr>
              <a:buNone/>
            </a:pPr>
            <a:r>
              <a:rPr lang="hu-HU" sz="1500" b="1" dirty="0" err="1" smtClean="0">
                <a:latin typeface="Open Sans Light"/>
              </a:rPr>
              <a:t>Povinné</a:t>
            </a:r>
            <a:r>
              <a:rPr lang="en-GB" sz="1500" b="1" dirty="0" smtClean="0">
                <a:latin typeface="Open Sans Light"/>
              </a:rPr>
              <a:t> </a:t>
            </a:r>
            <a:r>
              <a:rPr lang="en-GB" sz="1500" b="1" dirty="0" err="1" smtClean="0">
                <a:latin typeface="Open Sans Light"/>
              </a:rPr>
              <a:t>indi</a:t>
            </a:r>
            <a:r>
              <a:rPr lang="hu-HU" sz="1500" b="1" dirty="0" err="1" smtClean="0">
                <a:latin typeface="Open Sans Light"/>
              </a:rPr>
              <a:t>ká</a:t>
            </a:r>
            <a:r>
              <a:rPr lang="en-GB" sz="1500" b="1" dirty="0" smtClean="0">
                <a:latin typeface="Open Sans Light"/>
              </a:rPr>
              <a:t>tor</a:t>
            </a:r>
            <a:r>
              <a:rPr lang="hu-HU" sz="1500" b="1" dirty="0" smtClean="0">
                <a:latin typeface="Open Sans Light"/>
              </a:rPr>
              <a:t>y</a:t>
            </a:r>
            <a:r>
              <a:rPr lang="en-GB" sz="1500" b="1" dirty="0" smtClean="0">
                <a:latin typeface="Open Sans Light"/>
              </a:rPr>
              <a:t> </a:t>
            </a:r>
            <a:r>
              <a:rPr lang="hu-HU" sz="1500" b="1" dirty="0" smtClean="0">
                <a:latin typeface="Open Sans Light"/>
              </a:rPr>
              <a:t>pre </a:t>
            </a:r>
            <a:r>
              <a:rPr lang="hu-HU" sz="1500" b="1" dirty="0" err="1" smtClean="0">
                <a:latin typeface="Open Sans Light"/>
              </a:rPr>
              <a:t>konkrétne</a:t>
            </a:r>
            <a:r>
              <a:rPr lang="hu-HU" sz="1500" b="1" dirty="0" smtClean="0">
                <a:latin typeface="Open Sans Light"/>
              </a:rPr>
              <a:t> </a:t>
            </a:r>
            <a:r>
              <a:rPr lang="hu-HU" sz="1500" b="1" dirty="0" err="1" smtClean="0">
                <a:latin typeface="Open Sans Light"/>
              </a:rPr>
              <a:t>ciele</a:t>
            </a:r>
            <a:endParaRPr lang="hu-HU" sz="1500" b="1" dirty="0">
              <a:latin typeface="Open Sans Light"/>
            </a:endParaRPr>
          </a:p>
          <a:p>
            <a:pPr marL="0" indent="0" algn="just">
              <a:spcBef>
                <a:spcPts val="1200"/>
              </a:spcBef>
              <a:buClr>
                <a:schemeClr val="accent1">
                  <a:lumMod val="75000"/>
                </a:schemeClr>
              </a:buClr>
              <a:buNone/>
            </a:pPr>
            <a:r>
              <a:rPr lang="hu-HU" sz="1500" dirty="0" err="1" smtClean="0">
                <a:latin typeface="Open Sans Light"/>
              </a:rPr>
              <a:t>Každý</a:t>
            </a:r>
            <a:r>
              <a:rPr lang="hu-HU" sz="1500" dirty="0" smtClean="0">
                <a:latin typeface="Open Sans Light"/>
              </a:rPr>
              <a:t> </a:t>
            </a:r>
            <a:r>
              <a:rPr lang="hu-HU" sz="1500" dirty="0">
                <a:latin typeface="Open Sans Light"/>
              </a:rPr>
              <a:t>projekt </a:t>
            </a:r>
            <a:r>
              <a:rPr lang="hu-HU" sz="1500" dirty="0" err="1">
                <a:latin typeface="Open Sans Light"/>
              </a:rPr>
              <a:t>musí</a:t>
            </a:r>
            <a:r>
              <a:rPr lang="hu-HU" sz="1500" dirty="0">
                <a:latin typeface="Open Sans Light"/>
              </a:rPr>
              <a:t> </a:t>
            </a:r>
            <a:r>
              <a:rPr lang="hu-HU" sz="1500" dirty="0" err="1">
                <a:latin typeface="Open Sans Light"/>
              </a:rPr>
              <a:t>zodpovedať</a:t>
            </a:r>
            <a:r>
              <a:rPr lang="hu-HU" sz="1500" dirty="0">
                <a:latin typeface="Open Sans Light"/>
              </a:rPr>
              <a:t> </a:t>
            </a:r>
            <a:r>
              <a:rPr lang="hu-HU" sz="1500" dirty="0" err="1">
                <a:latin typeface="Open Sans Light"/>
              </a:rPr>
              <a:t>týmto</a:t>
            </a:r>
            <a:r>
              <a:rPr lang="hu-HU" sz="1500" dirty="0">
                <a:latin typeface="Open Sans Light"/>
              </a:rPr>
              <a:t> </a:t>
            </a:r>
            <a:r>
              <a:rPr lang="hu-HU" sz="1500" dirty="0" smtClean="0">
                <a:latin typeface="Open Sans Light"/>
              </a:rPr>
              <a:t>indikátorom</a:t>
            </a:r>
            <a:r>
              <a:rPr lang="hu-HU" sz="1500" dirty="0">
                <a:latin typeface="Open Sans Light"/>
              </a:rPr>
              <a:t>:</a:t>
            </a:r>
          </a:p>
          <a:p>
            <a:pPr marL="0" indent="0" algn="just">
              <a:spcBef>
                <a:spcPts val="1200"/>
              </a:spcBef>
              <a:buClr>
                <a:schemeClr val="accent1">
                  <a:lumMod val="75000"/>
                </a:schemeClr>
              </a:buClr>
              <a:buNone/>
            </a:pPr>
            <a:endParaRPr lang="hu-HU" sz="1500" dirty="0">
              <a:latin typeface="Open Sans Light"/>
            </a:endParaRPr>
          </a:p>
          <a:p>
            <a:pPr marL="0" indent="0" algn="just">
              <a:spcBef>
                <a:spcPts val="1200"/>
              </a:spcBef>
              <a:buClr>
                <a:schemeClr val="accent1">
                  <a:lumMod val="75000"/>
                </a:schemeClr>
              </a:buClr>
              <a:buNone/>
            </a:pPr>
            <a:endParaRPr lang="hu-HU" sz="1500" dirty="0">
              <a:latin typeface="Open Sans Light"/>
            </a:endParaRPr>
          </a:p>
          <a:p>
            <a:pPr marL="0" indent="0" algn="just">
              <a:spcBef>
                <a:spcPts val="1200"/>
              </a:spcBef>
              <a:buClr>
                <a:schemeClr val="accent1">
                  <a:lumMod val="75000"/>
                </a:schemeClr>
              </a:buClr>
              <a:buNone/>
            </a:pPr>
            <a:r>
              <a:rPr lang="hu-HU" sz="1500" dirty="0" err="1" smtClean="0">
                <a:latin typeface="Open Sans Light"/>
              </a:rPr>
              <a:t>Každý</a:t>
            </a:r>
            <a:r>
              <a:rPr lang="hu-HU" sz="1500" dirty="0" smtClean="0">
                <a:latin typeface="Open Sans Light"/>
              </a:rPr>
              <a:t> </a:t>
            </a:r>
            <a:r>
              <a:rPr lang="hu-HU" sz="1500" b="1" dirty="0" err="1">
                <a:latin typeface="Open Sans Light"/>
              </a:rPr>
              <a:t>veľký</a:t>
            </a:r>
            <a:r>
              <a:rPr lang="hu-HU" sz="1500" b="1" dirty="0">
                <a:latin typeface="Open Sans Light"/>
              </a:rPr>
              <a:t> </a:t>
            </a:r>
            <a:r>
              <a:rPr lang="hu-HU" sz="1500" b="1" dirty="0" smtClean="0">
                <a:latin typeface="Open Sans Light"/>
              </a:rPr>
              <a:t>projekt (LSP) </a:t>
            </a:r>
            <a:r>
              <a:rPr lang="hu-HU" sz="1500" dirty="0">
                <a:latin typeface="Open Sans Light"/>
              </a:rPr>
              <a:t>a </a:t>
            </a:r>
            <a:r>
              <a:rPr lang="hu-HU" sz="1500" b="1" dirty="0" err="1" smtClean="0">
                <a:latin typeface="Open Sans Light"/>
              </a:rPr>
              <a:t>regulérny</a:t>
            </a:r>
            <a:r>
              <a:rPr lang="hu-HU" sz="1500" b="1" dirty="0" smtClean="0">
                <a:latin typeface="Open Sans Light"/>
              </a:rPr>
              <a:t> projekt (RSP) </a:t>
            </a:r>
            <a:r>
              <a:rPr lang="hu-HU" sz="1500" b="1" dirty="0">
                <a:latin typeface="Open Sans Light"/>
              </a:rPr>
              <a:t>s </a:t>
            </a:r>
            <a:r>
              <a:rPr lang="hu-HU" sz="1500" b="1" dirty="0" err="1">
                <a:latin typeface="Open Sans Light"/>
              </a:rPr>
              <a:t>infraštruktúrou</a:t>
            </a:r>
            <a:r>
              <a:rPr lang="hu-HU" sz="1500" b="1" dirty="0">
                <a:latin typeface="Open Sans Light"/>
              </a:rPr>
              <a:t> v </a:t>
            </a:r>
            <a:r>
              <a:rPr lang="hu-HU" sz="1500" b="1" dirty="0" err="1">
                <a:latin typeface="Open Sans Light"/>
              </a:rPr>
              <a:t>rámci</a:t>
            </a:r>
            <a:r>
              <a:rPr lang="hu-HU" sz="1500" b="1" dirty="0">
                <a:latin typeface="Open Sans Light"/>
              </a:rPr>
              <a:t> </a:t>
            </a:r>
            <a:r>
              <a:rPr lang="hu-HU" sz="1500" b="1" dirty="0" err="1">
                <a:latin typeface="Open Sans Light"/>
              </a:rPr>
              <a:t>cieľa</a:t>
            </a:r>
            <a:r>
              <a:rPr lang="hu-HU" sz="1500" b="1" dirty="0">
                <a:latin typeface="Open Sans Light"/>
              </a:rPr>
              <a:t> 1.1 </a:t>
            </a:r>
            <a:r>
              <a:rPr lang="hu-HU" sz="1500" b="1" dirty="0" err="1">
                <a:latin typeface="Open Sans Light"/>
              </a:rPr>
              <a:t>Adaptácia</a:t>
            </a:r>
            <a:r>
              <a:rPr lang="hu-HU" sz="1500" b="1" dirty="0">
                <a:latin typeface="Open Sans Light"/>
              </a:rPr>
              <a:t> na </a:t>
            </a:r>
            <a:r>
              <a:rPr lang="hu-HU" sz="1500" b="1" dirty="0" err="1">
                <a:latin typeface="Open Sans Light"/>
              </a:rPr>
              <a:t>zmenu</a:t>
            </a:r>
            <a:r>
              <a:rPr lang="hu-HU" sz="1500" b="1" dirty="0">
                <a:latin typeface="Open Sans Light"/>
              </a:rPr>
              <a:t> </a:t>
            </a:r>
            <a:r>
              <a:rPr lang="hu-HU" sz="1500" b="1" dirty="0" err="1">
                <a:latin typeface="Open Sans Light"/>
              </a:rPr>
              <a:t>klímy</a:t>
            </a:r>
            <a:r>
              <a:rPr lang="hu-HU" sz="1500" b="1" dirty="0">
                <a:latin typeface="Open Sans Light"/>
              </a:rPr>
              <a:t>, </a:t>
            </a:r>
            <a:r>
              <a:rPr lang="hu-HU" sz="1500" b="1" dirty="0" err="1">
                <a:latin typeface="Open Sans Light"/>
              </a:rPr>
              <a:t>prevencia</a:t>
            </a:r>
            <a:r>
              <a:rPr lang="hu-HU" sz="1500" b="1" dirty="0">
                <a:latin typeface="Open Sans Light"/>
              </a:rPr>
              <a:t> </a:t>
            </a:r>
            <a:r>
              <a:rPr lang="hu-HU" sz="1500" b="1" dirty="0" err="1">
                <a:latin typeface="Open Sans Light"/>
              </a:rPr>
              <a:t>rizík</a:t>
            </a:r>
            <a:r>
              <a:rPr lang="hu-HU" sz="1500" dirty="0">
                <a:latin typeface="Open Sans Light"/>
              </a:rPr>
              <a:t> </a:t>
            </a:r>
            <a:r>
              <a:rPr lang="hu-HU" sz="1500" dirty="0" err="1">
                <a:latin typeface="Open Sans Light"/>
              </a:rPr>
              <a:t>musí</a:t>
            </a:r>
            <a:r>
              <a:rPr lang="hu-HU" sz="1500" dirty="0">
                <a:latin typeface="Open Sans Light"/>
              </a:rPr>
              <a:t> </a:t>
            </a:r>
            <a:r>
              <a:rPr lang="hu-HU" sz="1500" dirty="0" err="1">
                <a:latin typeface="Open Sans Light"/>
              </a:rPr>
              <a:t>zodpovedať</a:t>
            </a:r>
            <a:r>
              <a:rPr lang="hu-HU" sz="1500" dirty="0">
                <a:latin typeface="Open Sans Light"/>
              </a:rPr>
              <a:t> </a:t>
            </a:r>
            <a:r>
              <a:rPr lang="hu-HU" sz="1500" dirty="0" err="1">
                <a:latin typeface="Open Sans Light"/>
              </a:rPr>
              <a:t>týmto</a:t>
            </a:r>
            <a:r>
              <a:rPr lang="hu-HU" sz="1500" dirty="0">
                <a:latin typeface="Open Sans Light"/>
              </a:rPr>
              <a:t> </a:t>
            </a:r>
            <a:r>
              <a:rPr lang="hu-HU" sz="1500" dirty="0" smtClean="0">
                <a:latin typeface="Open Sans Light"/>
              </a:rPr>
              <a:t>indikátorom</a:t>
            </a:r>
            <a:r>
              <a:rPr lang="hu-HU" sz="1500" dirty="0">
                <a:latin typeface="Open Sans Light"/>
              </a:rPr>
              <a:t>:</a:t>
            </a:r>
          </a:p>
          <a:p>
            <a:pPr marL="0" indent="0" algn="just">
              <a:spcBef>
                <a:spcPts val="1200"/>
              </a:spcBef>
              <a:buClr>
                <a:schemeClr val="accent1">
                  <a:lumMod val="75000"/>
                </a:schemeClr>
              </a:buClr>
              <a:buNone/>
            </a:pPr>
            <a:endParaRPr lang="hu-HU" sz="1500" dirty="0">
              <a:latin typeface="Open Sans Light"/>
            </a:endParaRPr>
          </a:p>
          <a:p>
            <a:pPr marL="0" indent="0" algn="just">
              <a:spcBef>
                <a:spcPts val="1200"/>
              </a:spcBef>
              <a:buClr>
                <a:schemeClr val="accent1">
                  <a:lumMod val="75000"/>
                </a:schemeClr>
              </a:buClr>
              <a:buNone/>
            </a:pPr>
            <a:endParaRPr lang="hu-HU" sz="1500" dirty="0">
              <a:latin typeface="Open Sans Light"/>
            </a:endParaRPr>
          </a:p>
          <a:p>
            <a:pPr marL="0" indent="0" algn="just">
              <a:spcBef>
                <a:spcPts val="1200"/>
              </a:spcBef>
              <a:buClr>
                <a:schemeClr val="accent1">
                  <a:lumMod val="75000"/>
                </a:schemeClr>
              </a:buClr>
              <a:buNone/>
            </a:pPr>
            <a:r>
              <a:rPr lang="hu-HU" sz="1500" dirty="0" err="1">
                <a:latin typeface="Open Sans Light"/>
              </a:rPr>
              <a:t>Každý</a:t>
            </a:r>
            <a:r>
              <a:rPr lang="hu-HU" sz="1500" dirty="0">
                <a:latin typeface="Open Sans Light"/>
              </a:rPr>
              <a:t> </a:t>
            </a:r>
            <a:r>
              <a:rPr lang="hu-HU" sz="1500" b="1" dirty="0" err="1">
                <a:latin typeface="Open Sans Light"/>
              </a:rPr>
              <a:t>veľký</a:t>
            </a:r>
            <a:r>
              <a:rPr lang="hu-HU" sz="1500" b="1" dirty="0">
                <a:latin typeface="Open Sans Light"/>
              </a:rPr>
              <a:t> projekt (LSP) </a:t>
            </a:r>
            <a:r>
              <a:rPr lang="hu-HU" sz="1500" dirty="0">
                <a:latin typeface="Open Sans Light"/>
              </a:rPr>
              <a:t>a </a:t>
            </a:r>
            <a:r>
              <a:rPr lang="hu-HU" sz="1500" b="1" dirty="0" err="1">
                <a:latin typeface="Open Sans Light"/>
              </a:rPr>
              <a:t>regulérny</a:t>
            </a:r>
            <a:r>
              <a:rPr lang="hu-HU" sz="1500" b="1" dirty="0">
                <a:latin typeface="Open Sans Light"/>
              </a:rPr>
              <a:t> projekt (RSP) s </a:t>
            </a:r>
            <a:r>
              <a:rPr lang="hu-HU" sz="1500" b="1" dirty="0" err="1">
                <a:latin typeface="Open Sans Light"/>
              </a:rPr>
              <a:t>infraštruktúrou</a:t>
            </a:r>
            <a:r>
              <a:rPr lang="hu-HU" sz="1500" b="1" dirty="0">
                <a:latin typeface="Open Sans Light"/>
              </a:rPr>
              <a:t> v </a:t>
            </a:r>
            <a:r>
              <a:rPr lang="hu-HU" sz="1500" b="1" dirty="0" err="1">
                <a:latin typeface="Open Sans Light"/>
              </a:rPr>
              <a:t>rámci</a:t>
            </a:r>
            <a:r>
              <a:rPr lang="hu-HU" sz="1500" b="1" dirty="0">
                <a:latin typeface="Open Sans Light"/>
              </a:rPr>
              <a:t> </a:t>
            </a:r>
            <a:r>
              <a:rPr lang="hu-HU" sz="1500" b="1" dirty="0" err="1">
                <a:latin typeface="Open Sans Light"/>
              </a:rPr>
              <a:t>cieľa</a:t>
            </a:r>
            <a:r>
              <a:rPr lang="hu-HU" sz="1500" b="1" dirty="0">
                <a:latin typeface="Open Sans Light"/>
              </a:rPr>
              <a:t> </a:t>
            </a:r>
            <a:r>
              <a:rPr lang="en-GB" sz="1500" b="1" dirty="0" smtClean="0">
                <a:latin typeface="Open Sans Light"/>
              </a:rPr>
              <a:t>1.2 </a:t>
            </a:r>
            <a:r>
              <a:rPr lang="en-GB" sz="1500" dirty="0" err="1">
                <a:latin typeface="Open Sans Light"/>
              </a:rPr>
              <a:t>Biodiverzita</a:t>
            </a:r>
            <a:r>
              <a:rPr lang="en-GB" sz="1500" dirty="0">
                <a:latin typeface="Open Sans Light"/>
              </a:rPr>
              <a:t> a </a:t>
            </a:r>
            <a:r>
              <a:rPr lang="en-GB" sz="1500" dirty="0" err="1">
                <a:latin typeface="Open Sans Light"/>
              </a:rPr>
              <a:t>zníženie</a:t>
            </a:r>
            <a:r>
              <a:rPr lang="en-GB" sz="1500" dirty="0">
                <a:latin typeface="Open Sans Light"/>
              </a:rPr>
              <a:t> </a:t>
            </a:r>
            <a:r>
              <a:rPr lang="en-GB" sz="1500" dirty="0" err="1">
                <a:latin typeface="Open Sans Light"/>
              </a:rPr>
              <a:t>znečistenia</a:t>
            </a:r>
            <a:r>
              <a:rPr lang="en-GB" sz="1500" dirty="0">
                <a:latin typeface="Open Sans Light"/>
              </a:rPr>
              <a:t> </a:t>
            </a:r>
            <a:r>
              <a:rPr lang="en-GB" sz="1500" dirty="0" err="1" smtClean="0">
                <a:latin typeface="Open Sans Light"/>
              </a:rPr>
              <a:t>mus</a:t>
            </a:r>
            <a:r>
              <a:rPr lang="hu-HU" sz="1500" dirty="0" smtClean="0">
                <a:latin typeface="Open Sans Light"/>
              </a:rPr>
              <a:t>í</a:t>
            </a:r>
            <a:r>
              <a:rPr lang="en-GB" sz="1500" dirty="0" smtClean="0">
                <a:latin typeface="Open Sans Light"/>
              </a:rPr>
              <a:t> </a:t>
            </a:r>
            <a:r>
              <a:rPr lang="en-GB" sz="1500" dirty="0" err="1">
                <a:latin typeface="Open Sans Light"/>
              </a:rPr>
              <a:t>zodpovedať</a:t>
            </a:r>
            <a:r>
              <a:rPr lang="en-GB" sz="1500" dirty="0">
                <a:latin typeface="Open Sans Light"/>
              </a:rPr>
              <a:t> </a:t>
            </a:r>
            <a:r>
              <a:rPr lang="hu-HU" sz="1500" dirty="0" err="1" smtClean="0">
                <a:latin typeface="Open Sans Light"/>
              </a:rPr>
              <a:t>týmto</a:t>
            </a:r>
            <a:r>
              <a:rPr lang="hu-HU" sz="1500" dirty="0" smtClean="0">
                <a:latin typeface="Open Sans Light"/>
              </a:rPr>
              <a:t> </a:t>
            </a:r>
            <a:r>
              <a:rPr lang="en-GB" sz="1500" dirty="0" err="1" smtClean="0">
                <a:latin typeface="Open Sans Light"/>
              </a:rPr>
              <a:t>indi</a:t>
            </a:r>
            <a:r>
              <a:rPr lang="hu-HU" sz="1500" dirty="0" err="1" smtClean="0">
                <a:latin typeface="Open Sans Light"/>
              </a:rPr>
              <a:t>ká</a:t>
            </a:r>
            <a:r>
              <a:rPr lang="en-GB" sz="1500" dirty="0" smtClean="0">
                <a:latin typeface="Open Sans Light"/>
              </a:rPr>
              <a:t>tor</a:t>
            </a:r>
            <a:r>
              <a:rPr lang="hu-HU" sz="1500" dirty="0" err="1" smtClean="0">
                <a:latin typeface="Open Sans Light"/>
              </a:rPr>
              <a:t>om</a:t>
            </a:r>
            <a:r>
              <a:rPr lang="en-GB" sz="1500" dirty="0" smtClean="0">
                <a:latin typeface="Open Sans Light"/>
              </a:rPr>
              <a:t>:</a:t>
            </a:r>
            <a:endParaRPr lang="hu-HU" sz="1500" dirty="0">
              <a:latin typeface="Open Sans Light"/>
            </a:endParaRPr>
          </a:p>
          <a:p>
            <a:pPr marL="0" indent="0" algn="just">
              <a:spcBef>
                <a:spcPts val="1200"/>
              </a:spcBef>
              <a:buClr>
                <a:schemeClr val="accent1">
                  <a:lumMod val="75000"/>
                </a:schemeClr>
              </a:buClr>
              <a:buNone/>
            </a:pPr>
            <a:endParaRPr lang="hu-HU" sz="1500" dirty="0">
              <a:latin typeface="Open Sans Light"/>
            </a:endParaRPr>
          </a:p>
          <a:p>
            <a:pPr marL="0" indent="0" algn="just">
              <a:spcBef>
                <a:spcPts val="1200"/>
              </a:spcBef>
              <a:buClr>
                <a:schemeClr val="accent1">
                  <a:lumMod val="75000"/>
                </a:schemeClr>
              </a:buClr>
              <a:buNone/>
            </a:pPr>
            <a:endParaRPr lang="hu-HU" sz="1500" dirty="0">
              <a:latin typeface="Open Sans Light"/>
            </a:endParaRPr>
          </a:p>
          <a:p>
            <a:pPr algn="just">
              <a:spcBef>
                <a:spcPts val="600"/>
              </a:spcBef>
              <a:buClr>
                <a:schemeClr val="accent1">
                  <a:lumMod val="75000"/>
                </a:schemeClr>
              </a:buClr>
            </a:pPr>
            <a:endParaRPr lang="hu-HU" sz="1500" dirty="0">
              <a:latin typeface="Open Sans Light"/>
            </a:endParaRPr>
          </a:p>
        </p:txBody>
      </p:sp>
      <p:graphicFrame>
        <p:nvGraphicFramePr>
          <p:cNvPr id="3" name="Table 2">
            <a:extLst>
              <a:ext uri="{FF2B5EF4-FFF2-40B4-BE49-F238E27FC236}">
                <a16:creationId xmlns="" xmlns:a16="http://schemas.microsoft.com/office/drawing/2014/main" id="{FCF0FFBF-0C34-400F-9F9F-652F21FD7E9F}"/>
              </a:ext>
            </a:extLst>
          </p:cNvPr>
          <p:cNvGraphicFramePr>
            <a:graphicFrameLocks noGrp="1"/>
          </p:cNvGraphicFramePr>
          <p:nvPr>
            <p:extLst>
              <p:ext uri="{D42A27DB-BD31-4B8C-83A1-F6EECF244321}">
                <p14:modId xmlns:p14="http://schemas.microsoft.com/office/powerpoint/2010/main" val="2189288902"/>
              </p:ext>
            </p:extLst>
          </p:nvPr>
        </p:nvGraphicFramePr>
        <p:xfrm>
          <a:off x="628650" y="2394793"/>
          <a:ext cx="7886699" cy="599440"/>
        </p:xfrm>
        <a:graphic>
          <a:graphicData uri="http://schemas.openxmlformats.org/drawingml/2006/table">
            <a:tbl>
              <a:tblPr firstRow="1" firstCol="1" bandRow="1">
                <a:tableStyleId>{5C22544A-7EE6-4342-B048-85BDC9FD1C3A}</a:tableStyleId>
              </a:tblPr>
              <a:tblGrid>
                <a:gridCol w="922416">
                  <a:extLst>
                    <a:ext uri="{9D8B030D-6E8A-4147-A177-3AD203B41FA5}">
                      <a16:colId xmlns="" xmlns:a16="http://schemas.microsoft.com/office/drawing/2014/main" val="3016398926"/>
                    </a:ext>
                  </a:extLst>
                </a:gridCol>
                <a:gridCol w="3018891">
                  <a:extLst>
                    <a:ext uri="{9D8B030D-6E8A-4147-A177-3AD203B41FA5}">
                      <a16:colId xmlns="" xmlns:a16="http://schemas.microsoft.com/office/drawing/2014/main" val="3038884754"/>
                    </a:ext>
                  </a:extLst>
                </a:gridCol>
                <a:gridCol w="810484">
                  <a:extLst>
                    <a:ext uri="{9D8B030D-6E8A-4147-A177-3AD203B41FA5}">
                      <a16:colId xmlns="" xmlns:a16="http://schemas.microsoft.com/office/drawing/2014/main" val="3220582085"/>
                    </a:ext>
                  </a:extLst>
                </a:gridCol>
                <a:gridCol w="3134908">
                  <a:extLst>
                    <a:ext uri="{9D8B030D-6E8A-4147-A177-3AD203B41FA5}">
                      <a16:colId xmlns="" xmlns:a16="http://schemas.microsoft.com/office/drawing/2014/main" val="1057758932"/>
                    </a:ext>
                  </a:extLst>
                </a:gridCol>
              </a:tblGrid>
              <a:tr h="599440">
                <a:tc>
                  <a:txBody>
                    <a:bodyPr/>
                    <a:lstStyle/>
                    <a:p>
                      <a:pPr algn="ctr">
                        <a:lnSpc>
                          <a:spcPts val="1500"/>
                        </a:lnSpc>
                        <a:spcAft>
                          <a:spcPts val="0"/>
                        </a:spcAft>
                      </a:pPr>
                      <a:r>
                        <a:rPr lang="en-GB" sz="1000" dirty="0">
                          <a:effectLst/>
                          <a:latin typeface="Open Sans Light"/>
                        </a:rPr>
                        <a:t>RCO87</a:t>
                      </a:r>
                      <a:endParaRPr lang="en-GB" sz="1100" dirty="0">
                        <a:effectLst/>
                        <a:latin typeface="Open Sans Light"/>
                        <a:ea typeface="Times New Roman" panose="02020603050405020304" pitchFamily="18" charset="0"/>
                        <a:cs typeface="Times New Roman" panose="02020603050405020304" pitchFamily="18" charset="0"/>
                      </a:endParaRPr>
                    </a:p>
                  </a:txBody>
                  <a:tcPr marL="44450" marR="44450" marT="0" marB="0" anchor="ctr">
                    <a:solidFill>
                      <a:schemeClr val="accent5"/>
                    </a:solidFill>
                  </a:tcPr>
                </a:tc>
                <a:tc>
                  <a:txBody>
                    <a:bodyPr/>
                    <a:lstStyle/>
                    <a:p>
                      <a:pPr algn="ctr">
                        <a:lnSpc>
                          <a:spcPts val="1500"/>
                        </a:lnSpc>
                        <a:spcAft>
                          <a:spcPts val="0"/>
                        </a:spcAft>
                      </a:pPr>
                      <a:r>
                        <a:rPr lang="en-GB" sz="1000" dirty="0" err="1" smtClean="0">
                          <a:effectLst/>
                          <a:latin typeface="Open Sans Light"/>
                        </a:rPr>
                        <a:t>Cezhraničná</a:t>
                      </a:r>
                      <a:r>
                        <a:rPr lang="en-GB" sz="1000" dirty="0" smtClean="0">
                          <a:effectLst/>
                          <a:latin typeface="Open Sans Light"/>
                        </a:rPr>
                        <a:t> </a:t>
                      </a:r>
                      <a:r>
                        <a:rPr lang="en-GB" sz="1000" dirty="0" err="1" smtClean="0">
                          <a:effectLst/>
                          <a:latin typeface="Open Sans Light"/>
                        </a:rPr>
                        <a:t>spolupráca</a:t>
                      </a:r>
                      <a:r>
                        <a:rPr lang="en-GB" sz="1000" dirty="0" smtClean="0">
                          <a:effectLst/>
                          <a:latin typeface="Open Sans Light"/>
                        </a:rPr>
                        <a:t> </a:t>
                      </a:r>
                      <a:r>
                        <a:rPr lang="en-GB" sz="1000" dirty="0" err="1" smtClean="0">
                          <a:effectLst/>
                          <a:latin typeface="Open Sans Light"/>
                        </a:rPr>
                        <a:t>organizácií</a:t>
                      </a:r>
                      <a:endParaRPr lang="en-GB" sz="1100" dirty="0">
                        <a:effectLst/>
                        <a:latin typeface="Open Sans Light"/>
                        <a:ea typeface="Times New Roman" panose="02020603050405020304" pitchFamily="18" charset="0"/>
                        <a:cs typeface="Times New Roman" panose="02020603050405020304" pitchFamily="18" charset="0"/>
                      </a:endParaRPr>
                    </a:p>
                  </a:txBody>
                  <a:tcPr marL="44450" marR="44450" marT="0" marB="0" anchor="ctr">
                    <a:solidFill>
                      <a:schemeClr val="accent5"/>
                    </a:solidFill>
                  </a:tcPr>
                </a:tc>
                <a:tc>
                  <a:txBody>
                    <a:bodyPr/>
                    <a:lstStyle/>
                    <a:p>
                      <a:pPr algn="ctr">
                        <a:lnSpc>
                          <a:spcPts val="1500"/>
                        </a:lnSpc>
                        <a:spcAft>
                          <a:spcPts val="0"/>
                        </a:spcAft>
                      </a:pPr>
                      <a:r>
                        <a:rPr lang="en-GB" sz="1000" dirty="0">
                          <a:effectLst/>
                          <a:latin typeface="Open Sans Light"/>
                        </a:rPr>
                        <a:t>RCR84</a:t>
                      </a:r>
                      <a:endParaRPr lang="en-GB" sz="1100" dirty="0">
                        <a:effectLst/>
                        <a:latin typeface="Open Sans Light"/>
                        <a:ea typeface="Times New Roman" panose="02020603050405020304" pitchFamily="18" charset="0"/>
                        <a:cs typeface="Times New Roman" panose="02020603050405020304" pitchFamily="18" charset="0"/>
                      </a:endParaRPr>
                    </a:p>
                  </a:txBody>
                  <a:tcPr marL="44450" marR="44450" marT="0" marB="0" anchor="ctr">
                    <a:solidFill>
                      <a:schemeClr val="accent5"/>
                    </a:solidFill>
                  </a:tcPr>
                </a:tc>
                <a:tc>
                  <a:txBody>
                    <a:bodyPr/>
                    <a:lstStyle/>
                    <a:p>
                      <a:pPr algn="ctr">
                        <a:lnSpc>
                          <a:spcPts val="1500"/>
                        </a:lnSpc>
                        <a:spcAft>
                          <a:spcPts val="0"/>
                        </a:spcAft>
                      </a:pPr>
                      <a:r>
                        <a:rPr lang="en-GB" sz="1000" dirty="0" err="1" smtClean="0">
                          <a:effectLst/>
                          <a:latin typeface="Open Sans Light"/>
                        </a:rPr>
                        <a:t>Cezhraničná</a:t>
                      </a:r>
                      <a:r>
                        <a:rPr lang="en-GB" sz="1000" dirty="0" smtClean="0">
                          <a:effectLst/>
                          <a:latin typeface="Open Sans Light"/>
                        </a:rPr>
                        <a:t> </a:t>
                      </a:r>
                      <a:r>
                        <a:rPr lang="en-GB" sz="1000" dirty="0" err="1" smtClean="0">
                          <a:effectLst/>
                          <a:latin typeface="Open Sans Light"/>
                        </a:rPr>
                        <a:t>spolupráca</a:t>
                      </a:r>
                      <a:r>
                        <a:rPr lang="en-GB" sz="1000" dirty="0" smtClean="0">
                          <a:effectLst/>
                          <a:latin typeface="Open Sans Light"/>
                        </a:rPr>
                        <a:t> </a:t>
                      </a:r>
                      <a:r>
                        <a:rPr lang="en-GB" sz="1000" dirty="0" err="1" smtClean="0">
                          <a:effectLst/>
                          <a:latin typeface="Open Sans Light"/>
                        </a:rPr>
                        <a:t>organizácií</a:t>
                      </a:r>
                      <a:r>
                        <a:rPr lang="en-GB" sz="1000" dirty="0" smtClean="0">
                          <a:effectLst/>
                          <a:latin typeface="Open Sans Light"/>
                        </a:rPr>
                        <a:t> </a:t>
                      </a:r>
                      <a:r>
                        <a:rPr lang="en-GB" sz="1000" dirty="0" err="1" smtClean="0">
                          <a:effectLst/>
                          <a:latin typeface="Open Sans Light"/>
                        </a:rPr>
                        <a:t>po</a:t>
                      </a:r>
                      <a:r>
                        <a:rPr lang="en-GB" sz="1000" dirty="0" smtClean="0">
                          <a:effectLst/>
                          <a:latin typeface="Open Sans Light"/>
                        </a:rPr>
                        <a:t> </a:t>
                      </a:r>
                      <a:r>
                        <a:rPr lang="en-GB" sz="1000" dirty="0" err="1" smtClean="0">
                          <a:effectLst/>
                          <a:latin typeface="Open Sans Light"/>
                        </a:rPr>
                        <a:t>ukončení</a:t>
                      </a:r>
                      <a:r>
                        <a:rPr lang="en-GB" sz="1000" dirty="0" smtClean="0">
                          <a:effectLst/>
                          <a:latin typeface="Open Sans Light"/>
                        </a:rPr>
                        <a:t> </a:t>
                      </a:r>
                      <a:r>
                        <a:rPr lang="en-GB" sz="1000" dirty="0" err="1" smtClean="0">
                          <a:effectLst/>
                          <a:latin typeface="Open Sans Light"/>
                        </a:rPr>
                        <a:t>projektu</a:t>
                      </a:r>
                      <a:endParaRPr lang="en-GB" sz="1100" dirty="0">
                        <a:effectLst/>
                        <a:latin typeface="Open Sans Light"/>
                        <a:ea typeface="Times New Roman" panose="02020603050405020304" pitchFamily="18" charset="0"/>
                        <a:cs typeface="Times New Roman" panose="02020603050405020304" pitchFamily="18" charset="0"/>
                      </a:endParaRPr>
                    </a:p>
                  </a:txBody>
                  <a:tcPr marL="44450" marR="44450" marT="0" marB="0" anchor="ctr">
                    <a:solidFill>
                      <a:schemeClr val="accent5"/>
                    </a:solidFill>
                  </a:tcPr>
                </a:tc>
                <a:extLst>
                  <a:ext uri="{0D108BD9-81ED-4DB2-BD59-A6C34878D82A}">
                    <a16:rowId xmlns="" xmlns:a16="http://schemas.microsoft.com/office/drawing/2014/main" val="532826539"/>
                  </a:ext>
                </a:extLst>
              </a:tr>
            </a:tbl>
          </a:graphicData>
        </a:graphic>
      </p:graphicFrame>
      <p:graphicFrame>
        <p:nvGraphicFramePr>
          <p:cNvPr id="4" name="Table 3">
            <a:extLst>
              <a:ext uri="{FF2B5EF4-FFF2-40B4-BE49-F238E27FC236}">
                <a16:creationId xmlns="" xmlns:a16="http://schemas.microsoft.com/office/drawing/2014/main" id="{9863EAAB-9B92-4D53-8F11-5701FC35BFD2}"/>
              </a:ext>
            </a:extLst>
          </p:cNvPr>
          <p:cNvGraphicFramePr>
            <a:graphicFrameLocks noGrp="1"/>
          </p:cNvGraphicFramePr>
          <p:nvPr>
            <p:extLst>
              <p:ext uri="{D42A27DB-BD31-4B8C-83A1-F6EECF244321}">
                <p14:modId xmlns:p14="http://schemas.microsoft.com/office/powerpoint/2010/main" val="740768804"/>
              </p:ext>
            </p:extLst>
          </p:nvPr>
        </p:nvGraphicFramePr>
        <p:xfrm>
          <a:off x="628650" y="3630480"/>
          <a:ext cx="7886699" cy="655193"/>
        </p:xfrm>
        <a:graphic>
          <a:graphicData uri="http://schemas.openxmlformats.org/drawingml/2006/table">
            <a:tbl>
              <a:tblPr firstRow="1" firstCol="1" bandRow="1">
                <a:tableStyleId>{5C22544A-7EE6-4342-B048-85BDC9FD1C3A}</a:tableStyleId>
              </a:tblPr>
              <a:tblGrid>
                <a:gridCol w="957554">
                  <a:extLst>
                    <a:ext uri="{9D8B030D-6E8A-4147-A177-3AD203B41FA5}">
                      <a16:colId xmlns="" xmlns:a16="http://schemas.microsoft.com/office/drawing/2014/main" val="3653229640"/>
                    </a:ext>
                  </a:extLst>
                </a:gridCol>
                <a:gridCol w="2884593">
                  <a:extLst>
                    <a:ext uri="{9D8B030D-6E8A-4147-A177-3AD203B41FA5}">
                      <a16:colId xmlns="" xmlns:a16="http://schemas.microsoft.com/office/drawing/2014/main" val="146261085"/>
                    </a:ext>
                  </a:extLst>
                </a:gridCol>
                <a:gridCol w="885414">
                  <a:extLst>
                    <a:ext uri="{9D8B030D-6E8A-4147-A177-3AD203B41FA5}">
                      <a16:colId xmlns="" xmlns:a16="http://schemas.microsoft.com/office/drawing/2014/main" val="1326640458"/>
                    </a:ext>
                  </a:extLst>
                </a:gridCol>
                <a:gridCol w="3159138">
                  <a:extLst>
                    <a:ext uri="{9D8B030D-6E8A-4147-A177-3AD203B41FA5}">
                      <a16:colId xmlns="" xmlns:a16="http://schemas.microsoft.com/office/drawing/2014/main" val="4123652857"/>
                    </a:ext>
                  </a:extLst>
                </a:gridCol>
              </a:tblGrid>
              <a:tr h="655193">
                <a:tc>
                  <a:txBody>
                    <a:bodyPr/>
                    <a:lstStyle/>
                    <a:p>
                      <a:pPr algn="ctr">
                        <a:lnSpc>
                          <a:spcPts val="1500"/>
                        </a:lnSpc>
                        <a:spcAft>
                          <a:spcPts val="0"/>
                        </a:spcAft>
                      </a:pPr>
                      <a:r>
                        <a:rPr lang="en-GB" sz="1000" dirty="0">
                          <a:effectLst/>
                          <a:latin typeface="Open Sans Light"/>
                        </a:rPr>
                        <a:t>RCO26</a:t>
                      </a:r>
                      <a:endParaRPr lang="en-GB" sz="1100" dirty="0">
                        <a:effectLst/>
                        <a:latin typeface="Open Sans Light"/>
                        <a:ea typeface="Times New Roman" panose="02020603050405020304" pitchFamily="18" charset="0"/>
                        <a:cs typeface="Times New Roman" panose="02020603050405020304" pitchFamily="18" charset="0"/>
                      </a:endParaRPr>
                    </a:p>
                  </a:txBody>
                  <a:tcPr marL="44450" marR="44450" marT="0" marB="0" anchor="ctr">
                    <a:solidFill>
                      <a:schemeClr val="accent6"/>
                    </a:solidFill>
                  </a:tcPr>
                </a:tc>
                <a:tc>
                  <a:txBody>
                    <a:bodyPr/>
                    <a:lstStyle/>
                    <a:p>
                      <a:pPr algn="ctr">
                        <a:lnSpc>
                          <a:spcPts val="1500"/>
                        </a:lnSpc>
                        <a:spcAft>
                          <a:spcPts val="0"/>
                        </a:spcAft>
                      </a:pPr>
                      <a:r>
                        <a:rPr lang="en-GB" sz="1000" dirty="0" err="1" smtClean="0">
                          <a:effectLst/>
                          <a:latin typeface="Open Sans Light"/>
                        </a:rPr>
                        <a:t>Zelená</a:t>
                      </a:r>
                      <a:r>
                        <a:rPr lang="en-GB" sz="1000" dirty="0" smtClean="0">
                          <a:effectLst/>
                          <a:latin typeface="Open Sans Light"/>
                        </a:rPr>
                        <a:t> </a:t>
                      </a:r>
                      <a:r>
                        <a:rPr lang="en-GB" sz="1000" dirty="0" err="1" smtClean="0">
                          <a:effectLst/>
                          <a:latin typeface="Open Sans Light"/>
                        </a:rPr>
                        <a:t>infraštruktúra</a:t>
                      </a:r>
                      <a:r>
                        <a:rPr lang="en-GB" sz="1000" dirty="0" smtClean="0">
                          <a:effectLst/>
                          <a:latin typeface="Open Sans Light"/>
                        </a:rPr>
                        <a:t> </a:t>
                      </a:r>
                      <a:r>
                        <a:rPr lang="en-GB" sz="1000" dirty="0" err="1" smtClean="0">
                          <a:effectLst/>
                          <a:latin typeface="Open Sans Light"/>
                        </a:rPr>
                        <a:t>vybudovaná</a:t>
                      </a:r>
                      <a:r>
                        <a:rPr lang="en-GB" sz="1000" dirty="0" smtClean="0">
                          <a:effectLst/>
                          <a:latin typeface="Open Sans Light"/>
                        </a:rPr>
                        <a:t> </a:t>
                      </a:r>
                      <a:r>
                        <a:rPr lang="en-GB" sz="1000" dirty="0" err="1" smtClean="0">
                          <a:effectLst/>
                          <a:latin typeface="Open Sans Light"/>
                        </a:rPr>
                        <a:t>alebo</a:t>
                      </a:r>
                      <a:r>
                        <a:rPr lang="en-GB" sz="1000" dirty="0" smtClean="0">
                          <a:effectLst/>
                          <a:latin typeface="Open Sans Light"/>
                        </a:rPr>
                        <a:t> </a:t>
                      </a:r>
                      <a:r>
                        <a:rPr lang="en-GB" sz="1000" dirty="0" err="1" smtClean="0">
                          <a:effectLst/>
                          <a:latin typeface="Open Sans Light"/>
                        </a:rPr>
                        <a:t>modernizovaná</a:t>
                      </a:r>
                      <a:r>
                        <a:rPr lang="en-GB" sz="1000" dirty="0" smtClean="0">
                          <a:effectLst/>
                          <a:latin typeface="Open Sans Light"/>
                        </a:rPr>
                        <a:t> s </a:t>
                      </a:r>
                      <a:r>
                        <a:rPr lang="en-GB" sz="1000" dirty="0" err="1" smtClean="0">
                          <a:effectLst/>
                          <a:latin typeface="Open Sans Light"/>
                        </a:rPr>
                        <a:t>cieľom</a:t>
                      </a:r>
                      <a:r>
                        <a:rPr lang="en-GB" sz="1000" dirty="0" smtClean="0">
                          <a:effectLst/>
                          <a:latin typeface="Open Sans Light"/>
                        </a:rPr>
                        <a:t> </a:t>
                      </a:r>
                      <a:r>
                        <a:rPr lang="en-GB" sz="1000" dirty="0" err="1" smtClean="0">
                          <a:effectLst/>
                          <a:latin typeface="Open Sans Light"/>
                        </a:rPr>
                        <a:t>prispôsobiť</a:t>
                      </a:r>
                      <a:r>
                        <a:rPr lang="en-GB" sz="1000" dirty="0" smtClean="0">
                          <a:effectLst/>
                          <a:latin typeface="Open Sans Light"/>
                        </a:rPr>
                        <a:t> </a:t>
                      </a:r>
                      <a:r>
                        <a:rPr lang="en-GB" sz="1000" dirty="0" err="1" smtClean="0">
                          <a:effectLst/>
                          <a:latin typeface="Open Sans Light"/>
                        </a:rPr>
                        <a:t>sa</a:t>
                      </a:r>
                      <a:r>
                        <a:rPr lang="en-GB" sz="1000" dirty="0" smtClean="0">
                          <a:effectLst/>
                          <a:latin typeface="Open Sans Light"/>
                        </a:rPr>
                        <a:t> </a:t>
                      </a:r>
                      <a:r>
                        <a:rPr lang="en-GB" sz="1000" dirty="0" err="1" smtClean="0">
                          <a:effectLst/>
                          <a:latin typeface="Open Sans Light"/>
                        </a:rPr>
                        <a:t>zmene</a:t>
                      </a:r>
                      <a:r>
                        <a:rPr lang="en-GB" sz="1000" dirty="0" smtClean="0">
                          <a:effectLst/>
                          <a:latin typeface="Open Sans Light"/>
                        </a:rPr>
                        <a:t> </a:t>
                      </a:r>
                      <a:r>
                        <a:rPr lang="en-GB" sz="1000" dirty="0" err="1" smtClean="0">
                          <a:effectLst/>
                          <a:latin typeface="Open Sans Light"/>
                        </a:rPr>
                        <a:t>klímy</a:t>
                      </a:r>
                      <a:endParaRPr lang="en-GB" sz="1100" dirty="0">
                        <a:effectLst/>
                        <a:latin typeface="Open Sans Light"/>
                        <a:ea typeface="Times New Roman" panose="02020603050405020304" pitchFamily="18" charset="0"/>
                        <a:cs typeface="Times New Roman" panose="02020603050405020304" pitchFamily="18" charset="0"/>
                      </a:endParaRPr>
                    </a:p>
                  </a:txBody>
                  <a:tcPr marL="44450" marR="44450" marT="0" marB="0" anchor="ctr">
                    <a:solidFill>
                      <a:schemeClr val="accent6"/>
                    </a:solidFill>
                  </a:tcPr>
                </a:tc>
                <a:tc>
                  <a:txBody>
                    <a:bodyPr/>
                    <a:lstStyle/>
                    <a:p>
                      <a:pPr algn="ctr">
                        <a:lnSpc>
                          <a:spcPts val="1500"/>
                        </a:lnSpc>
                        <a:spcAft>
                          <a:spcPts val="0"/>
                        </a:spcAft>
                      </a:pPr>
                      <a:r>
                        <a:rPr lang="en-GB" sz="1000" dirty="0">
                          <a:effectLst/>
                          <a:latin typeface="Open Sans Light"/>
                        </a:rPr>
                        <a:t>RPR01</a:t>
                      </a:r>
                      <a:endParaRPr lang="en-GB" sz="1100" dirty="0">
                        <a:effectLst/>
                        <a:latin typeface="Open Sans Light"/>
                        <a:ea typeface="Times New Roman" panose="02020603050405020304" pitchFamily="18" charset="0"/>
                        <a:cs typeface="Times New Roman" panose="02020603050405020304" pitchFamily="18" charset="0"/>
                      </a:endParaRPr>
                    </a:p>
                  </a:txBody>
                  <a:tcPr marL="44450" marR="44450" marT="0" marB="0" anchor="ctr">
                    <a:solidFill>
                      <a:schemeClr val="accent6"/>
                    </a:solidFill>
                  </a:tcPr>
                </a:tc>
                <a:tc>
                  <a:txBody>
                    <a:bodyPr/>
                    <a:lstStyle/>
                    <a:p>
                      <a:pPr algn="ctr">
                        <a:lnSpc>
                          <a:spcPts val="1500"/>
                        </a:lnSpc>
                        <a:spcAft>
                          <a:spcPts val="0"/>
                        </a:spcAft>
                      </a:pPr>
                      <a:r>
                        <a:rPr lang="en-GB" sz="1000" dirty="0" err="1" smtClean="0">
                          <a:effectLst/>
                          <a:latin typeface="Open Sans Light"/>
                        </a:rPr>
                        <a:t>Obyvateľstvo</a:t>
                      </a:r>
                      <a:r>
                        <a:rPr lang="en-GB" sz="1000" dirty="0" smtClean="0">
                          <a:effectLst/>
                          <a:latin typeface="Open Sans Light"/>
                        </a:rPr>
                        <a:t> </a:t>
                      </a:r>
                      <a:r>
                        <a:rPr lang="en-GB" sz="1000" dirty="0" err="1" smtClean="0">
                          <a:effectLst/>
                          <a:latin typeface="Open Sans Light"/>
                        </a:rPr>
                        <a:t>využívajúce</a:t>
                      </a:r>
                      <a:r>
                        <a:rPr lang="en-GB" sz="1000" dirty="0" smtClean="0">
                          <a:effectLst/>
                          <a:latin typeface="Open Sans Light"/>
                        </a:rPr>
                        <a:t> </a:t>
                      </a:r>
                      <a:r>
                        <a:rPr lang="en-GB" sz="1000" dirty="0" err="1" smtClean="0">
                          <a:effectLst/>
                          <a:latin typeface="Open Sans Light"/>
                        </a:rPr>
                        <a:t>opatrenia</a:t>
                      </a:r>
                      <a:r>
                        <a:rPr lang="en-GB" sz="1000" dirty="0" smtClean="0">
                          <a:effectLst/>
                          <a:latin typeface="Open Sans Light"/>
                        </a:rPr>
                        <a:t> </a:t>
                      </a:r>
                      <a:r>
                        <a:rPr lang="en-GB" sz="1000" dirty="0" err="1" smtClean="0">
                          <a:effectLst/>
                          <a:latin typeface="Open Sans Light"/>
                        </a:rPr>
                        <a:t>na</a:t>
                      </a:r>
                      <a:r>
                        <a:rPr lang="en-GB" sz="1000" dirty="0" smtClean="0">
                          <a:effectLst/>
                          <a:latin typeface="Open Sans Light"/>
                        </a:rPr>
                        <a:t> </a:t>
                      </a:r>
                      <a:r>
                        <a:rPr lang="en-GB" sz="1000" dirty="0" err="1" smtClean="0">
                          <a:effectLst/>
                          <a:latin typeface="Open Sans Light"/>
                        </a:rPr>
                        <a:t>ochranu</a:t>
                      </a:r>
                      <a:r>
                        <a:rPr lang="en-GB" sz="1000" dirty="0" smtClean="0">
                          <a:effectLst/>
                          <a:latin typeface="Open Sans Light"/>
                        </a:rPr>
                        <a:t> </a:t>
                      </a:r>
                      <a:r>
                        <a:rPr lang="en-GB" sz="1000" dirty="0" err="1" smtClean="0">
                          <a:effectLst/>
                          <a:latin typeface="Open Sans Light"/>
                        </a:rPr>
                        <a:t>pred</a:t>
                      </a:r>
                      <a:r>
                        <a:rPr lang="en-GB" sz="1000" dirty="0" smtClean="0">
                          <a:effectLst/>
                          <a:latin typeface="Open Sans Light"/>
                        </a:rPr>
                        <a:t> </a:t>
                      </a:r>
                      <a:r>
                        <a:rPr lang="en-GB" sz="1000" dirty="0" err="1" smtClean="0">
                          <a:effectLst/>
                          <a:latin typeface="Open Sans Light"/>
                        </a:rPr>
                        <a:t>prírodnými</a:t>
                      </a:r>
                      <a:r>
                        <a:rPr lang="en-GB" sz="1000" dirty="0" smtClean="0">
                          <a:effectLst/>
                          <a:latin typeface="Open Sans Light"/>
                        </a:rPr>
                        <a:t> </a:t>
                      </a:r>
                      <a:r>
                        <a:rPr lang="en-GB" sz="1000" dirty="0" err="1" smtClean="0">
                          <a:effectLst/>
                          <a:latin typeface="Open Sans Light"/>
                        </a:rPr>
                        <a:t>katastrofami</a:t>
                      </a:r>
                      <a:r>
                        <a:rPr lang="en-GB" sz="1000" dirty="0" smtClean="0">
                          <a:effectLst/>
                          <a:latin typeface="Open Sans Light"/>
                        </a:rPr>
                        <a:t> </a:t>
                      </a:r>
                      <a:r>
                        <a:rPr lang="en-GB" sz="1000" dirty="0" err="1" smtClean="0">
                          <a:effectLst/>
                          <a:latin typeface="Open Sans Light"/>
                        </a:rPr>
                        <a:t>súvisiacimi</a:t>
                      </a:r>
                      <a:r>
                        <a:rPr lang="en-GB" sz="1000" dirty="0" smtClean="0">
                          <a:effectLst/>
                          <a:latin typeface="Open Sans Light"/>
                        </a:rPr>
                        <a:t> s </a:t>
                      </a:r>
                      <a:r>
                        <a:rPr lang="en-GB" sz="1000" dirty="0" err="1" smtClean="0">
                          <a:effectLst/>
                          <a:latin typeface="Open Sans Light"/>
                        </a:rPr>
                        <a:t>klímou</a:t>
                      </a:r>
                      <a:r>
                        <a:rPr lang="en-GB" sz="1000" dirty="0" smtClean="0">
                          <a:effectLst/>
                          <a:latin typeface="Open Sans Light"/>
                        </a:rPr>
                        <a:t> (</a:t>
                      </a:r>
                      <a:r>
                        <a:rPr lang="en-GB" sz="1000" dirty="0" err="1" smtClean="0">
                          <a:effectLst/>
                          <a:latin typeface="Open Sans Light"/>
                        </a:rPr>
                        <a:t>povodne</a:t>
                      </a:r>
                      <a:r>
                        <a:rPr lang="en-GB" sz="1000" dirty="0" smtClean="0">
                          <a:effectLst/>
                          <a:latin typeface="Open Sans Light"/>
                        </a:rPr>
                        <a:t>, </a:t>
                      </a:r>
                      <a:r>
                        <a:rPr lang="en-GB" sz="1000" dirty="0" err="1" smtClean="0">
                          <a:effectLst/>
                          <a:latin typeface="Open Sans Light"/>
                        </a:rPr>
                        <a:t>požiare</a:t>
                      </a:r>
                      <a:r>
                        <a:rPr lang="en-GB" sz="1000" dirty="0" smtClean="0">
                          <a:effectLst/>
                          <a:latin typeface="Open Sans Light"/>
                        </a:rPr>
                        <a:t>, </a:t>
                      </a:r>
                      <a:r>
                        <a:rPr lang="en-GB" sz="1000" dirty="0" err="1" smtClean="0">
                          <a:effectLst/>
                          <a:latin typeface="Open Sans Light"/>
                        </a:rPr>
                        <a:t>iné</a:t>
                      </a:r>
                      <a:r>
                        <a:rPr lang="en-GB" sz="1000" dirty="0" smtClean="0">
                          <a:effectLst/>
                          <a:latin typeface="Open Sans Light"/>
                        </a:rPr>
                        <a:t>)</a:t>
                      </a:r>
                      <a:endParaRPr lang="en-GB" sz="1100" dirty="0">
                        <a:effectLst/>
                        <a:latin typeface="Open Sans Light"/>
                        <a:ea typeface="Times New Roman" panose="02020603050405020304" pitchFamily="18" charset="0"/>
                        <a:cs typeface="Times New Roman" panose="02020603050405020304" pitchFamily="18" charset="0"/>
                      </a:endParaRPr>
                    </a:p>
                  </a:txBody>
                  <a:tcPr marL="44450" marR="44450" marT="0" marB="0" anchor="ctr">
                    <a:solidFill>
                      <a:schemeClr val="accent6"/>
                    </a:solidFill>
                  </a:tcPr>
                </a:tc>
                <a:extLst>
                  <a:ext uri="{0D108BD9-81ED-4DB2-BD59-A6C34878D82A}">
                    <a16:rowId xmlns="" xmlns:a16="http://schemas.microsoft.com/office/drawing/2014/main" val="4184679555"/>
                  </a:ext>
                </a:extLst>
              </a:tr>
            </a:tbl>
          </a:graphicData>
        </a:graphic>
      </p:graphicFrame>
      <p:graphicFrame>
        <p:nvGraphicFramePr>
          <p:cNvPr id="6" name="Table 5">
            <a:extLst>
              <a:ext uri="{FF2B5EF4-FFF2-40B4-BE49-F238E27FC236}">
                <a16:creationId xmlns="" xmlns:a16="http://schemas.microsoft.com/office/drawing/2014/main" id="{1AA91E0F-A9A5-4524-A641-E3185BB3251F}"/>
              </a:ext>
            </a:extLst>
          </p:cNvPr>
          <p:cNvGraphicFramePr>
            <a:graphicFrameLocks noGrp="1"/>
          </p:cNvGraphicFramePr>
          <p:nvPr>
            <p:extLst>
              <p:ext uri="{D42A27DB-BD31-4B8C-83A1-F6EECF244321}">
                <p14:modId xmlns:p14="http://schemas.microsoft.com/office/powerpoint/2010/main" val="1404097631"/>
              </p:ext>
            </p:extLst>
          </p:nvPr>
        </p:nvGraphicFramePr>
        <p:xfrm>
          <a:off x="628650" y="5127938"/>
          <a:ext cx="7886699" cy="599441"/>
        </p:xfrm>
        <a:graphic>
          <a:graphicData uri="http://schemas.openxmlformats.org/drawingml/2006/table">
            <a:tbl>
              <a:tblPr firstRow="1" firstCol="1" bandRow="1">
                <a:tableStyleId>{5C22544A-7EE6-4342-B048-85BDC9FD1C3A}</a:tableStyleId>
              </a:tblPr>
              <a:tblGrid>
                <a:gridCol w="920232">
                  <a:extLst>
                    <a:ext uri="{9D8B030D-6E8A-4147-A177-3AD203B41FA5}">
                      <a16:colId xmlns="" xmlns:a16="http://schemas.microsoft.com/office/drawing/2014/main" val="2884284654"/>
                    </a:ext>
                  </a:extLst>
                </a:gridCol>
                <a:gridCol w="2901820">
                  <a:extLst>
                    <a:ext uri="{9D8B030D-6E8A-4147-A177-3AD203B41FA5}">
                      <a16:colId xmlns="" xmlns:a16="http://schemas.microsoft.com/office/drawing/2014/main" val="1507779284"/>
                    </a:ext>
                  </a:extLst>
                </a:gridCol>
                <a:gridCol w="1089295">
                  <a:extLst>
                    <a:ext uri="{9D8B030D-6E8A-4147-A177-3AD203B41FA5}">
                      <a16:colId xmlns="" xmlns:a16="http://schemas.microsoft.com/office/drawing/2014/main" val="1591686464"/>
                    </a:ext>
                  </a:extLst>
                </a:gridCol>
                <a:gridCol w="2975352">
                  <a:extLst>
                    <a:ext uri="{9D8B030D-6E8A-4147-A177-3AD203B41FA5}">
                      <a16:colId xmlns="" xmlns:a16="http://schemas.microsoft.com/office/drawing/2014/main" val="1958692668"/>
                    </a:ext>
                  </a:extLst>
                </a:gridCol>
              </a:tblGrid>
              <a:tr h="599441">
                <a:tc>
                  <a:txBody>
                    <a:bodyPr/>
                    <a:lstStyle/>
                    <a:p>
                      <a:pPr algn="ctr">
                        <a:lnSpc>
                          <a:spcPts val="1500"/>
                        </a:lnSpc>
                        <a:spcAft>
                          <a:spcPts val="0"/>
                        </a:spcAft>
                      </a:pPr>
                      <a:r>
                        <a:rPr lang="en-GB" sz="1000" dirty="0">
                          <a:effectLst/>
                          <a:latin typeface="Open Sans Light"/>
                        </a:rPr>
                        <a:t>RCO36</a:t>
                      </a:r>
                      <a:endParaRPr lang="en-GB" sz="1100" dirty="0">
                        <a:effectLst/>
                        <a:latin typeface="Open Sans Light"/>
                        <a:ea typeface="Times New Roman" panose="02020603050405020304" pitchFamily="18" charset="0"/>
                        <a:cs typeface="Times New Roman" panose="02020603050405020304" pitchFamily="18" charset="0"/>
                      </a:endParaRPr>
                    </a:p>
                  </a:txBody>
                  <a:tcPr marL="44450" marR="44450" marT="0" marB="0" anchor="ctr">
                    <a:solidFill>
                      <a:schemeClr val="accent6"/>
                    </a:solidFill>
                  </a:tcPr>
                </a:tc>
                <a:tc>
                  <a:txBody>
                    <a:bodyPr/>
                    <a:lstStyle/>
                    <a:p>
                      <a:pPr algn="ctr">
                        <a:lnSpc>
                          <a:spcPts val="1500"/>
                        </a:lnSpc>
                        <a:spcAft>
                          <a:spcPts val="0"/>
                        </a:spcAft>
                      </a:pPr>
                      <a:r>
                        <a:rPr lang="en-GB" sz="1000" dirty="0" err="1" smtClean="0">
                          <a:effectLst/>
                          <a:latin typeface="Open Sans Light"/>
                        </a:rPr>
                        <a:t>Zelená</a:t>
                      </a:r>
                      <a:r>
                        <a:rPr lang="en-GB" sz="1000" dirty="0" smtClean="0">
                          <a:effectLst/>
                          <a:latin typeface="Open Sans Light"/>
                        </a:rPr>
                        <a:t> </a:t>
                      </a:r>
                      <a:r>
                        <a:rPr lang="en-GB" sz="1000" dirty="0" err="1" smtClean="0">
                          <a:effectLst/>
                          <a:latin typeface="Open Sans Light"/>
                        </a:rPr>
                        <a:t>infraštruktúra</a:t>
                      </a:r>
                      <a:r>
                        <a:rPr lang="en-GB" sz="1000" dirty="0" smtClean="0">
                          <a:effectLst/>
                          <a:latin typeface="Open Sans Light"/>
                        </a:rPr>
                        <a:t> </a:t>
                      </a:r>
                      <a:r>
                        <a:rPr lang="en-GB" sz="1000" dirty="0" err="1" smtClean="0">
                          <a:effectLst/>
                          <a:latin typeface="Open Sans Light"/>
                        </a:rPr>
                        <a:t>podporovaná</a:t>
                      </a:r>
                      <a:r>
                        <a:rPr lang="en-GB" sz="1000" dirty="0" smtClean="0">
                          <a:effectLst/>
                          <a:latin typeface="Open Sans Light"/>
                        </a:rPr>
                        <a:t> </a:t>
                      </a:r>
                      <a:r>
                        <a:rPr lang="en-GB" sz="1000" dirty="0" err="1" smtClean="0">
                          <a:effectLst/>
                          <a:latin typeface="Open Sans Light"/>
                        </a:rPr>
                        <a:t>na</a:t>
                      </a:r>
                      <a:r>
                        <a:rPr lang="en-GB" sz="1000" dirty="0" smtClean="0">
                          <a:effectLst/>
                          <a:latin typeface="Open Sans Light"/>
                        </a:rPr>
                        <a:t> </a:t>
                      </a:r>
                      <a:r>
                        <a:rPr lang="en-GB" sz="1000" dirty="0" err="1" smtClean="0">
                          <a:effectLst/>
                          <a:latin typeface="Open Sans Light"/>
                        </a:rPr>
                        <a:t>iné</a:t>
                      </a:r>
                      <a:r>
                        <a:rPr lang="en-GB" sz="1000" dirty="0" smtClean="0">
                          <a:effectLst/>
                          <a:latin typeface="Open Sans Light"/>
                        </a:rPr>
                        <a:t> </a:t>
                      </a:r>
                      <a:r>
                        <a:rPr lang="en-GB" sz="1000" dirty="0" err="1" smtClean="0">
                          <a:effectLst/>
                          <a:latin typeface="Open Sans Light"/>
                        </a:rPr>
                        <a:t>účely</a:t>
                      </a:r>
                      <a:r>
                        <a:rPr lang="en-GB" sz="1000" dirty="0" smtClean="0">
                          <a:effectLst/>
                          <a:latin typeface="Open Sans Light"/>
                        </a:rPr>
                        <a:t> </a:t>
                      </a:r>
                      <a:r>
                        <a:rPr lang="en-GB" sz="1000" dirty="0" err="1" smtClean="0">
                          <a:effectLst/>
                          <a:latin typeface="Open Sans Light"/>
                        </a:rPr>
                        <a:t>ako</a:t>
                      </a:r>
                      <a:r>
                        <a:rPr lang="en-GB" sz="1000" dirty="0" smtClean="0">
                          <a:effectLst/>
                          <a:latin typeface="Open Sans Light"/>
                        </a:rPr>
                        <a:t> </a:t>
                      </a:r>
                      <a:r>
                        <a:rPr lang="en-GB" sz="1000" dirty="0" err="1" smtClean="0">
                          <a:effectLst/>
                          <a:latin typeface="Open Sans Light"/>
                        </a:rPr>
                        <a:t>adaptácia</a:t>
                      </a:r>
                      <a:r>
                        <a:rPr lang="en-GB" sz="1000" dirty="0" smtClean="0">
                          <a:effectLst/>
                          <a:latin typeface="Open Sans Light"/>
                        </a:rPr>
                        <a:t> </a:t>
                      </a:r>
                      <a:r>
                        <a:rPr lang="en-GB" sz="1000" dirty="0" err="1" smtClean="0">
                          <a:effectLst/>
                          <a:latin typeface="Open Sans Light"/>
                        </a:rPr>
                        <a:t>na</a:t>
                      </a:r>
                      <a:r>
                        <a:rPr lang="en-GB" sz="1000" dirty="0" smtClean="0">
                          <a:effectLst/>
                          <a:latin typeface="Open Sans Light"/>
                        </a:rPr>
                        <a:t> </a:t>
                      </a:r>
                      <a:r>
                        <a:rPr lang="en-GB" sz="1000" dirty="0" err="1" smtClean="0">
                          <a:effectLst/>
                          <a:latin typeface="Open Sans Light"/>
                        </a:rPr>
                        <a:t>zmenu</a:t>
                      </a:r>
                      <a:r>
                        <a:rPr lang="en-GB" sz="1000" dirty="0" smtClean="0">
                          <a:effectLst/>
                          <a:latin typeface="Open Sans Light"/>
                        </a:rPr>
                        <a:t> </a:t>
                      </a:r>
                      <a:r>
                        <a:rPr lang="en-GB" sz="1000" dirty="0" err="1" smtClean="0">
                          <a:effectLst/>
                          <a:latin typeface="Open Sans Light"/>
                        </a:rPr>
                        <a:t>klímy</a:t>
                      </a:r>
                      <a:endParaRPr lang="en-GB" sz="1100" dirty="0">
                        <a:effectLst/>
                        <a:latin typeface="Open Sans Light"/>
                        <a:ea typeface="Times New Roman" panose="02020603050405020304" pitchFamily="18" charset="0"/>
                        <a:cs typeface="Times New Roman" panose="02020603050405020304" pitchFamily="18" charset="0"/>
                      </a:endParaRPr>
                    </a:p>
                  </a:txBody>
                  <a:tcPr marL="44450" marR="44450" marT="0" marB="0" anchor="ctr">
                    <a:solidFill>
                      <a:schemeClr val="accent6"/>
                    </a:solidFill>
                  </a:tcPr>
                </a:tc>
                <a:tc>
                  <a:txBody>
                    <a:bodyPr/>
                    <a:lstStyle/>
                    <a:p>
                      <a:pPr algn="ctr">
                        <a:lnSpc>
                          <a:spcPts val="1500"/>
                        </a:lnSpc>
                        <a:spcAft>
                          <a:spcPts val="0"/>
                        </a:spcAft>
                      </a:pPr>
                      <a:r>
                        <a:rPr lang="en-GB" sz="1000" dirty="0">
                          <a:effectLst/>
                          <a:latin typeface="Open Sans Light"/>
                        </a:rPr>
                        <a:t>RPR02</a:t>
                      </a:r>
                      <a:endParaRPr lang="en-GB" sz="1100" dirty="0">
                        <a:effectLst/>
                        <a:latin typeface="Open Sans Light"/>
                        <a:ea typeface="Times New Roman" panose="02020603050405020304" pitchFamily="18" charset="0"/>
                        <a:cs typeface="Times New Roman" panose="02020603050405020304" pitchFamily="18" charset="0"/>
                      </a:endParaRPr>
                    </a:p>
                  </a:txBody>
                  <a:tcPr marL="44450" marR="44450" marT="0" marB="0" anchor="ctr">
                    <a:solidFill>
                      <a:schemeClr val="accent6"/>
                    </a:solidFill>
                  </a:tcPr>
                </a:tc>
                <a:tc>
                  <a:txBody>
                    <a:bodyPr/>
                    <a:lstStyle/>
                    <a:p>
                      <a:pPr algn="ctr">
                        <a:lnSpc>
                          <a:spcPts val="1500"/>
                        </a:lnSpc>
                        <a:spcAft>
                          <a:spcPts val="0"/>
                        </a:spcAft>
                      </a:pPr>
                      <a:r>
                        <a:rPr lang="en-GB" sz="1000" dirty="0" err="1" smtClean="0">
                          <a:effectLst/>
                          <a:latin typeface="Open Sans Light"/>
                        </a:rPr>
                        <a:t>Obyvateľstvo</a:t>
                      </a:r>
                      <a:r>
                        <a:rPr lang="en-GB" sz="1000" dirty="0" smtClean="0">
                          <a:effectLst/>
                          <a:latin typeface="Open Sans Light"/>
                        </a:rPr>
                        <a:t> </a:t>
                      </a:r>
                      <a:r>
                        <a:rPr lang="en-GB" sz="1000" dirty="0" err="1" smtClean="0">
                          <a:effectLst/>
                          <a:latin typeface="Open Sans Light"/>
                        </a:rPr>
                        <a:t>profitujúce</a:t>
                      </a:r>
                      <a:r>
                        <a:rPr lang="en-GB" sz="1000" dirty="0" smtClean="0">
                          <a:effectLst/>
                          <a:latin typeface="Open Sans Light"/>
                        </a:rPr>
                        <a:t> z </a:t>
                      </a:r>
                      <a:r>
                        <a:rPr lang="en-GB" sz="1000" dirty="0" err="1" smtClean="0">
                          <a:effectLst/>
                          <a:latin typeface="Open Sans Light"/>
                        </a:rPr>
                        <a:t>lepších</a:t>
                      </a:r>
                      <a:r>
                        <a:rPr lang="en-GB" sz="1000" dirty="0" smtClean="0">
                          <a:effectLst/>
                          <a:latin typeface="Open Sans Light"/>
                        </a:rPr>
                        <a:t> </a:t>
                      </a:r>
                      <a:r>
                        <a:rPr lang="en-GB" sz="1000" dirty="0" err="1" smtClean="0">
                          <a:effectLst/>
                          <a:latin typeface="Open Sans Light"/>
                        </a:rPr>
                        <a:t>ekosystémových</a:t>
                      </a:r>
                      <a:r>
                        <a:rPr lang="en-GB" sz="1000" dirty="0" smtClean="0">
                          <a:effectLst/>
                          <a:latin typeface="Open Sans Light"/>
                        </a:rPr>
                        <a:t> </a:t>
                      </a:r>
                      <a:r>
                        <a:rPr lang="en-GB" sz="1000" dirty="0" err="1" smtClean="0">
                          <a:effectLst/>
                          <a:latin typeface="Open Sans Light"/>
                        </a:rPr>
                        <a:t>služieb</a:t>
                      </a:r>
                      <a:r>
                        <a:rPr lang="en-GB" sz="1000" dirty="0" smtClean="0">
                          <a:effectLst/>
                          <a:latin typeface="Open Sans Light"/>
                        </a:rPr>
                        <a:t> (</a:t>
                      </a:r>
                      <a:r>
                        <a:rPr lang="en-GB" sz="1000" dirty="0" err="1" smtClean="0">
                          <a:effectLst/>
                          <a:latin typeface="Open Sans Light"/>
                        </a:rPr>
                        <a:t>biodiverzita</a:t>
                      </a:r>
                      <a:r>
                        <a:rPr lang="en-GB" sz="1000" dirty="0" smtClean="0">
                          <a:effectLst/>
                          <a:latin typeface="Open Sans Light"/>
                        </a:rPr>
                        <a:t>, </a:t>
                      </a:r>
                      <a:r>
                        <a:rPr lang="en-GB" sz="1000" dirty="0" err="1" smtClean="0">
                          <a:effectLst/>
                          <a:latin typeface="Open Sans Light"/>
                        </a:rPr>
                        <a:t>zelené</a:t>
                      </a:r>
                      <a:r>
                        <a:rPr lang="en-GB" sz="1000" dirty="0" smtClean="0">
                          <a:effectLst/>
                          <a:latin typeface="Open Sans Light"/>
                        </a:rPr>
                        <a:t> </a:t>
                      </a:r>
                      <a:r>
                        <a:rPr lang="en-GB" sz="1000" dirty="0" err="1" smtClean="0">
                          <a:effectLst/>
                          <a:latin typeface="Open Sans Light"/>
                        </a:rPr>
                        <a:t>koridory</a:t>
                      </a:r>
                      <a:r>
                        <a:rPr lang="en-GB" sz="1000" dirty="0" smtClean="0">
                          <a:effectLst/>
                          <a:latin typeface="Open Sans Light"/>
                        </a:rPr>
                        <a:t>, </a:t>
                      </a:r>
                      <a:r>
                        <a:rPr lang="en-GB" sz="1000" dirty="0" err="1" smtClean="0">
                          <a:effectLst/>
                          <a:latin typeface="Open Sans Light"/>
                        </a:rPr>
                        <a:t>lepší</a:t>
                      </a:r>
                      <a:r>
                        <a:rPr lang="en-GB" sz="1000" dirty="0" smtClean="0">
                          <a:effectLst/>
                          <a:latin typeface="Open Sans Light"/>
                        </a:rPr>
                        <a:t> </a:t>
                      </a:r>
                      <a:r>
                        <a:rPr lang="en-GB" sz="1000" dirty="0" err="1" smtClean="0">
                          <a:effectLst/>
                          <a:latin typeface="Open Sans Light"/>
                        </a:rPr>
                        <a:t>ekologický</a:t>
                      </a:r>
                      <a:r>
                        <a:rPr lang="en-GB" sz="1000" dirty="0" smtClean="0">
                          <a:effectLst/>
                          <a:latin typeface="Open Sans Light"/>
                        </a:rPr>
                        <a:t> </a:t>
                      </a:r>
                      <a:r>
                        <a:rPr lang="en-GB" sz="1000" dirty="0" err="1" smtClean="0">
                          <a:effectLst/>
                          <a:latin typeface="Open Sans Light"/>
                        </a:rPr>
                        <a:t>stav</a:t>
                      </a:r>
                      <a:r>
                        <a:rPr lang="en-GB" sz="1000" dirty="0" smtClean="0">
                          <a:effectLst/>
                          <a:latin typeface="Open Sans Light"/>
                        </a:rPr>
                        <a:t> </a:t>
                      </a:r>
                      <a:r>
                        <a:rPr lang="en-GB" sz="1000" dirty="0" err="1" smtClean="0">
                          <a:effectLst/>
                          <a:latin typeface="Open Sans Light"/>
                        </a:rPr>
                        <a:t>atď</a:t>
                      </a:r>
                      <a:r>
                        <a:rPr lang="en-GB" sz="1000" dirty="0" smtClean="0">
                          <a:effectLst/>
                          <a:latin typeface="Open Sans Light"/>
                        </a:rPr>
                        <a:t>.)</a:t>
                      </a:r>
                      <a:r>
                        <a:rPr lang="en-GB" sz="1000" dirty="0">
                          <a:effectLst/>
                          <a:latin typeface="Open Sans Light"/>
                        </a:rPr>
                        <a:t> </a:t>
                      </a:r>
                      <a:endParaRPr lang="en-GB" sz="1100" dirty="0">
                        <a:effectLst/>
                        <a:latin typeface="Open Sans Light"/>
                        <a:ea typeface="Times New Roman" panose="02020603050405020304" pitchFamily="18" charset="0"/>
                        <a:cs typeface="Times New Roman" panose="02020603050405020304" pitchFamily="18" charset="0"/>
                      </a:endParaRPr>
                    </a:p>
                  </a:txBody>
                  <a:tcPr marL="44450" marR="44450" marT="0" marB="0" anchor="ctr">
                    <a:solidFill>
                      <a:schemeClr val="accent6"/>
                    </a:solidFill>
                  </a:tcPr>
                </a:tc>
                <a:extLst>
                  <a:ext uri="{0D108BD9-81ED-4DB2-BD59-A6C34878D82A}">
                    <a16:rowId xmlns="" xmlns:a16="http://schemas.microsoft.com/office/drawing/2014/main" val="532809906"/>
                  </a:ext>
                </a:extLst>
              </a:tr>
            </a:tbl>
          </a:graphicData>
        </a:graphic>
      </p:graphicFrame>
    </p:spTree>
    <p:extLst>
      <p:ext uri="{BB962C8B-B14F-4D97-AF65-F5344CB8AC3E}">
        <p14:creationId xmlns:p14="http://schemas.microsoft.com/office/powerpoint/2010/main" val="308114713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DFB33F3-A665-2A1D-134E-9E244997B417}"/>
              </a:ext>
            </a:extLst>
          </p:cNvPr>
          <p:cNvSpPr>
            <a:spLocks noGrp="1"/>
          </p:cNvSpPr>
          <p:nvPr>
            <p:ph type="title"/>
          </p:nvPr>
        </p:nvSpPr>
        <p:spPr/>
        <p:txBody>
          <a:bodyPr>
            <a:normAutofit/>
          </a:bodyPr>
          <a:lstStyle/>
          <a:p>
            <a:r>
              <a:rPr lang="hu-HU" sz="2000" b="1" dirty="0" err="1">
                <a:solidFill>
                  <a:schemeClr val="accent1">
                    <a:lumMod val="75000"/>
                  </a:schemeClr>
                </a:solidFill>
                <a:latin typeface="Open Sans Light" pitchFamily="2" charset="0"/>
                <a:ea typeface="Open Sans Light" pitchFamily="2" charset="0"/>
                <a:cs typeface="Open Sans Light" pitchFamily="2" charset="0"/>
              </a:rPr>
              <a:t>Projektová</a:t>
            </a:r>
            <a:r>
              <a:rPr lang="hu-HU" sz="2000" b="1" dirty="0">
                <a:solidFill>
                  <a:schemeClr val="accent1">
                    <a:lumMod val="75000"/>
                  </a:schemeClr>
                </a:solidFill>
                <a:latin typeface="Open Sans Light" pitchFamily="2" charset="0"/>
                <a:ea typeface="Open Sans Light" pitchFamily="2" charset="0"/>
                <a:cs typeface="Open Sans Light" pitchFamily="2" charset="0"/>
              </a:rPr>
              <a:t> logika, </a:t>
            </a:r>
            <a:r>
              <a:rPr lang="hu-HU" sz="2000" b="1" dirty="0" err="1">
                <a:solidFill>
                  <a:schemeClr val="accent1">
                    <a:lumMod val="75000"/>
                  </a:schemeClr>
                </a:solidFill>
                <a:latin typeface="Open Sans Light" pitchFamily="2" charset="0"/>
                <a:ea typeface="Open Sans Light" pitchFamily="2" charset="0"/>
                <a:cs typeface="Open Sans Light" pitchFamily="2" charset="0"/>
              </a:rPr>
              <a:t>Indikátory</a:t>
            </a:r>
            <a:r>
              <a:rPr lang="hu-HU" sz="2000" b="1" dirty="0">
                <a:solidFill>
                  <a:schemeClr val="accent1">
                    <a:lumMod val="75000"/>
                  </a:schemeClr>
                </a:solidFill>
                <a:latin typeface="Open Sans ExtraBold" pitchFamily="2" charset="0"/>
                <a:ea typeface="Open Sans ExtraBold" pitchFamily="2" charset="0"/>
                <a:cs typeface="Open Sans ExtraBold" pitchFamily="2" charset="0"/>
              </a:rPr>
              <a:t/>
            </a:r>
            <a:br>
              <a:rPr lang="hu-HU" sz="2000" b="1" dirty="0">
                <a:solidFill>
                  <a:schemeClr val="accent1">
                    <a:lumMod val="75000"/>
                  </a:schemeClr>
                </a:solidFill>
                <a:latin typeface="Open Sans ExtraBold" pitchFamily="2" charset="0"/>
                <a:ea typeface="Open Sans ExtraBold" pitchFamily="2" charset="0"/>
                <a:cs typeface="Open Sans ExtraBold" pitchFamily="2" charset="0"/>
              </a:rPr>
            </a:br>
            <a:r>
              <a:rPr lang="hu-HU" sz="2000" b="1" dirty="0" err="1" smtClean="0">
                <a:latin typeface="Open Sans ExtraBold" pitchFamily="2" charset="0"/>
                <a:ea typeface="Open Sans ExtraBold" pitchFamily="2" charset="0"/>
                <a:cs typeface="Open Sans ExtraBold" pitchFamily="2" charset="0"/>
              </a:rPr>
              <a:t>Indikátory</a:t>
            </a:r>
            <a:r>
              <a:rPr lang="hu-HU" sz="2000" b="1" dirty="0" smtClean="0">
                <a:latin typeface="Open Sans ExtraBold" pitchFamily="2" charset="0"/>
                <a:ea typeface="Open Sans ExtraBold" pitchFamily="2" charset="0"/>
                <a:cs typeface="Open Sans ExtraBold" pitchFamily="2" charset="0"/>
              </a:rPr>
              <a:t>/</a:t>
            </a:r>
            <a:r>
              <a:rPr lang="hu-HU" sz="2000" b="1" dirty="0" err="1" smtClean="0">
                <a:latin typeface="Open Sans ExtraBold" pitchFamily="2" charset="0"/>
                <a:ea typeface="Open Sans ExtraBold" pitchFamily="2" charset="0"/>
                <a:cs typeface="Open Sans ExtraBold" pitchFamily="2" charset="0"/>
              </a:rPr>
              <a:t>Priorita</a:t>
            </a:r>
            <a:r>
              <a:rPr lang="hu-HU" sz="2000" b="1" dirty="0" smtClean="0">
                <a:latin typeface="Open Sans ExtraBold" pitchFamily="2" charset="0"/>
                <a:ea typeface="Open Sans ExtraBold" pitchFamily="2" charset="0"/>
                <a:cs typeface="Open Sans ExtraBold" pitchFamily="2" charset="0"/>
              </a:rPr>
              <a:t> </a:t>
            </a:r>
            <a:endParaRPr lang="x-none" sz="2200" b="1" dirty="0">
              <a:latin typeface="Open Sans ExtraBold" pitchFamily="2" charset="0"/>
              <a:ea typeface="Open Sans ExtraBold" pitchFamily="2" charset="0"/>
              <a:cs typeface="Open Sans ExtraBold" pitchFamily="2" charset="0"/>
            </a:endParaRPr>
          </a:p>
        </p:txBody>
      </p:sp>
      <p:sp>
        <p:nvSpPr>
          <p:cNvPr id="3" name="Content Placeholder 2">
            <a:extLst>
              <a:ext uri="{FF2B5EF4-FFF2-40B4-BE49-F238E27FC236}">
                <a16:creationId xmlns="" xmlns:a16="http://schemas.microsoft.com/office/drawing/2014/main" id="{DDD77D7A-34EE-52FF-BCC6-BC5BC0952499}"/>
              </a:ext>
            </a:extLst>
          </p:cNvPr>
          <p:cNvSpPr>
            <a:spLocks noGrp="1"/>
          </p:cNvSpPr>
          <p:nvPr>
            <p:ph idx="1"/>
          </p:nvPr>
        </p:nvSpPr>
        <p:spPr>
          <a:xfrm>
            <a:off x="628650" y="1825625"/>
            <a:ext cx="7886700" cy="4080653"/>
          </a:xfrm>
        </p:spPr>
        <p:txBody>
          <a:bodyPr>
            <a:normAutofit/>
          </a:bodyPr>
          <a:lstStyle/>
          <a:p>
            <a:pPr marL="0" indent="0">
              <a:buNone/>
            </a:pPr>
            <a:r>
              <a:rPr lang="en-GB" sz="1600" b="1" dirty="0" err="1">
                <a:latin typeface="Open Sans Light" pitchFamily="2" charset="0"/>
                <a:ea typeface="Open Sans Light" pitchFamily="2" charset="0"/>
                <a:cs typeface="Open Sans Light" pitchFamily="2" charset="0"/>
              </a:rPr>
              <a:t>Priorit</a:t>
            </a:r>
            <a:r>
              <a:rPr lang="hu-HU" sz="1600" b="1" dirty="0">
                <a:latin typeface="Open Sans Light" pitchFamily="2" charset="0"/>
                <a:ea typeface="Open Sans Light" pitchFamily="2" charset="0"/>
                <a:cs typeface="Open Sans Light" pitchFamily="2" charset="0"/>
              </a:rPr>
              <a:t>a</a:t>
            </a:r>
            <a:r>
              <a:rPr lang="en-GB" sz="1600" b="1" dirty="0">
                <a:latin typeface="Open Sans Light" pitchFamily="2" charset="0"/>
                <a:ea typeface="Open Sans Light" pitchFamily="2" charset="0"/>
                <a:cs typeface="Open Sans Light" pitchFamily="2" charset="0"/>
              </a:rPr>
              <a:t> 1: </a:t>
            </a:r>
            <a:r>
              <a:rPr lang="sk-SK" sz="1600" b="1" dirty="0">
                <a:latin typeface="Open Sans Light" pitchFamily="2" charset="0"/>
                <a:ea typeface="Open Sans Light" pitchFamily="2" charset="0"/>
                <a:cs typeface="Open Sans Light" pitchFamily="2" charset="0"/>
              </a:rPr>
              <a:t>Odolný a zelený pohraničný región </a:t>
            </a:r>
            <a:r>
              <a:rPr lang="hu-HU" sz="1600" b="1" dirty="0">
                <a:latin typeface="Open Sans Light" pitchFamily="2" charset="0"/>
                <a:ea typeface="Open Sans Light" pitchFamily="2" charset="0"/>
                <a:cs typeface="Open Sans Light" pitchFamily="2" charset="0"/>
              </a:rPr>
              <a:t>			</a:t>
            </a:r>
            <a:endParaRPr lang="hu-HU" sz="1600" b="1" dirty="0" smtClean="0">
              <a:latin typeface="Open Sans Light" pitchFamily="2" charset="0"/>
              <a:ea typeface="Open Sans Light" pitchFamily="2" charset="0"/>
              <a:cs typeface="Open Sans Light" pitchFamily="2" charset="0"/>
            </a:endParaRPr>
          </a:p>
          <a:p>
            <a:pPr marL="0" indent="0">
              <a:buNone/>
            </a:pPr>
            <a:r>
              <a:rPr lang="hu-HU" sz="1600" dirty="0" err="1" smtClean="0">
                <a:latin typeface="Open Sans Light" pitchFamily="2" charset="0"/>
                <a:ea typeface="Open Sans Light" pitchFamily="2" charset="0"/>
                <a:cs typeface="Open Sans Light" pitchFamily="2" charset="0"/>
              </a:rPr>
              <a:t>Cieľ</a:t>
            </a:r>
            <a:r>
              <a:rPr lang="en-GB" sz="1600" dirty="0" smtClean="0">
                <a:latin typeface="Open Sans Light" pitchFamily="2" charset="0"/>
                <a:ea typeface="Open Sans Light" pitchFamily="2" charset="0"/>
                <a:cs typeface="Open Sans Light" pitchFamily="2" charset="0"/>
              </a:rPr>
              <a:t> </a:t>
            </a:r>
            <a:r>
              <a:rPr lang="en-GB" sz="1600" dirty="0">
                <a:latin typeface="Open Sans Light" pitchFamily="2" charset="0"/>
                <a:ea typeface="Open Sans Light" pitchFamily="2" charset="0"/>
                <a:cs typeface="Open Sans Light" pitchFamily="2" charset="0"/>
              </a:rPr>
              <a:t>1.1: </a:t>
            </a:r>
            <a:r>
              <a:rPr lang="hu-HU" sz="1600" dirty="0">
                <a:latin typeface="Open Sans Light" pitchFamily="2" charset="0"/>
                <a:ea typeface="Open Sans Light" pitchFamily="2" charset="0"/>
                <a:cs typeface="Open Sans Light" pitchFamily="2" charset="0"/>
              </a:rPr>
              <a:t>A</a:t>
            </a:r>
            <a:r>
              <a:rPr lang="sk-SK" sz="1600" dirty="0">
                <a:latin typeface="Open Sans Light" pitchFamily="2" charset="0"/>
                <a:ea typeface="Open Sans Light" pitchFamily="2" charset="0"/>
                <a:cs typeface="Open Sans Light" pitchFamily="2" charset="0"/>
              </a:rPr>
              <a:t>daptácie na zmenu klímy a prevencie rizika</a:t>
            </a:r>
            <a:endParaRPr lang="hu-HU" sz="1500" dirty="0">
              <a:latin typeface="Open Sans Light" pitchFamily="2" charset="0"/>
              <a:ea typeface="Open Sans Light" pitchFamily="2" charset="0"/>
              <a:cs typeface="Open Sans Light" pitchFamily="2" charset="0"/>
            </a:endParaRPr>
          </a:p>
          <a:p>
            <a:pPr marL="0" indent="0">
              <a:buNone/>
            </a:pPr>
            <a:endParaRPr lang="hu-HU" sz="1500" dirty="0">
              <a:latin typeface="Open Sans Light" pitchFamily="2" charset="0"/>
              <a:ea typeface="Open Sans Light" pitchFamily="2" charset="0"/>
              <a:cs typeface="Open Sans Light" pitchFamily="2" charset="0"/>
            </a:endParaRPr>
          </a:p>
          <a:p>
            <a:pPr marL="0" indent="0">
              <a:buNone/>
            </a:pPr>
            <a:endParaRPr lang="hu-HU" sz="1500" dirty="0">
              <a:latin typeface="Open Sans Light" pitchFamily="2" charset="0"/>
              <a:ea typeface="Open Sans Light" pitchFamily="2" charset="0"/>
              <a:cs typeface="Open Sans Light" pitchFamily="2" charset="0"/>
            </a:endParaRPr>
          </a:p>
          <a:p>
            <a:pPr marL="0" indent="0">
              <a:buNone/>
            </a:pPr>
            <a:endParaRPr lang="hu-HU" sz="1500" dirty="0">
              <a:latin typeface="Open Sans Light" pitchFamily="2" charset="0"/>
              <a:ea typeface="Open Sans Light" pitchFamily="2" charset="0"/>
              <a:cs typeface="Open Sans Light" pitchFamily="2" charset="0"/>
            </a:endParaRPr>
          </a:p>
          <a:p>
            <a:pPr marL="0" indent="0">
              <a:buNone/>
            </a:pPr>
            <a:endParaRPr lang="hu-HU" sz="1500" dirty="0">
              <a:latin typeface="Open Sans Light" pitchFamily="2" charset="0"/>
              <a:ea typeface="Open Sans Light" pitchFamily="2" charset="0"/>
              <a:cs typeface="Open Sans Light" pitchFamily="2" charset="0"/>
            </a:endParaRPr>
          </a:p>
          <a:p>
            <a:pPr marL="0" indent="0">
              <a:buNone/>
            </a:pPr>
            <a:endParaRPr lang="hu-HU" sz="1500" dirty="0">
              <a:latin typeface="Open Sans Light" pitchFamily="2" charset="0"/>
              <a:ea typeface="Open Sans Light" pitchFamily="2" charset="0"/>
              <a:cs typeface="Open Sans Light" pitchFamily="2" charset="0"/>
            </a:endParaRPr>
          </a:p>
          <a:p>
            <a:pPr marL="0" indent="0">
              <a:buNone/>
            </a:pPr>
            <a:endParaRPr lang="hu-HU" sz="1500" dirty="0">
              <a:latin typeface="Open Sans Light" pitchFamily="2" charset="0"/>
              <a:ea typeface="Open Sans Light" pitchFamily="2" charset="0"/>
              <a:cs typeface="Open Sans Light" pitchFamily="2" charset="0"/>
            </a:endParaRPr>
          </a:p>
          <a:p>
            <a:pPr marL="0" indent="0">
              <a:buNone/>
            </a:pPr>
            <a:endParaRPr lang="hu-HU" sz="1500" dirty="0">
              <a:latin typeface="Open Sans Light" pitchFamily="2" charset="0"/>
              <a:ea typeface="Open Sans Light" pitchFamily="2" charset="0"/>
              <a:cs typeface="Open Sans Light" pitchFamily="2" charset="0"/>
            </a:endParaRPr>
          </a:p>
          <a:p>
            <a:pPr marL="0" indent="0">
              <a:buNone/>
            </a:pPr>
            <a:endParaRPr lang="hu-HU" sz="1500" dirty="0">
              <a:latin typeface="Open Sans Light" pitchFamily="2" charset="0"/>
              <a:ea typeface="Open Sans Light" pitchFamily="2" charset="0"/>
              <a:cs typeface="Open Sans Light" pitchFamily="2" charset="0"/>
            </a:endParaRPr>
          </a:p>
          <a:p>
            <a:pPr marL="0" indent="0">
              <a:buNone/>
            </a:pPr>
            <a:r>
              <a:rPr lang="hu-HU" sz="1500" dirty="0">
                <a:latin typeface="Open Sans Light" pitchFamily="2" charset="0"/>
                <a:ea typeface="Open Sans Light" pitchFamily="2" charset="0"/>
                <a:cs typeface="Open Sans Light" pitchFamily="2" charset="0"/>
              </a:rPr>
              <a:t>			</a:t>
            </a:r>
            <a:endParaRPr lang="hu-HU" sz="1800" dirty="0">
              <a:latin typeface="Open Sans Light" pitchFamily="2" charset="0"/>
              <a:ea typeface="Open Sans Light" pitchFamily="2" charset="0"/>
              <a:cs typeface="Open Sans Light" pitchFamily="2" charset="0"/>
            </a:endParaRPr>
          </a:p>
        </p:txBody>
      </p:sp>
      <p:sp>
        <p:nvSpPr>
          <p:cNvPr id="8" name="Slide Number Placeholder 7">
            <a:extLst>
              <a:ext uri="{FF2B5EF4-FFF2-40B4-BE49-F238E27FC236}">
                <a16:creationId xmlns="" xmlns:a16="http://schemas.microsoft.com/office/drawing/2014/main" id="{A5490C42-D944-4943-A5A7-4CE426B664EC}"/>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4591978-1342-554A-82AC-B12872A7F26C}" type="slidenum">
              <a:rPr kumimoji="0" lang="x-non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59</a:t>
            </a:fld>
            <a:endParaRPr kumimoji="0" lang="x-none"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graphicFrame>
        <p:nvGraphicFramePr>
          <p:cNvPr id="5" name="Table 4">
            <a:extLst>
              <a:ext uri="{FF2B5EF4-FFF2-40B4-BE49-F238E27FC236}">
                <a16:creationId xmlns="" xmlns:a16="http://schemas.microsoft.com/office/drawing/2014/main" id="{DFCBA51F-E60C-4E37-B918-A4FE76C272F9}"/>
              </a:ext>
            </a:extLst>
          </p:cNvPr>
          <p:cNvGraphicFramePr>
            <a:graphicFrameLocks noGrp="1"/>
          </p:cNvGraphicFramePr>
          <p:nvPr>
            <p:extLst>
              <p:ext uri="{D42A27DB-BD31-4B8C-83A1-F6EECF244321}">
                <p14:modId xmlns:p14="http://schemas.microsoft.com/office/powerpoint/2010/main" val="1622308505"/>
              </p:ext>
            </p:extLst>
          </p:nvPr>
        </p:nvGraphicFramePr>
        <p:xfrm>
          <a:off x="628651" y="2565613"/>
          <a:ext cx="7886699" cy="3228698"/>
        </p:xfrm>
        <a:graphic>
          <a:graphicData uri="http://schemas.openxmlformats.org/drawingml/2006/table">
            <a:tbl>
              <a:tblPr firstRow="1" firstCol="1" bandRow="1">
                <a:tableStyleId>{5C22544A-7EE6-4342-B048-85BDC9FD1C3A}</a:tableStyleId>
              </a:tblPr>
              <a:tblGrid>
                <a:gridCol w="1693339">
                  <a:extLst>
                    <a:ext uri="{9D8B030D-6E8A-4147-A177-3AD203B41FA5}">
                      <a16:colId xmlns="" xmlns:a16="http://schemas.microsoft.com/office/drawing/2014/main" val="1664470641"/>
                    </a:ext>
                  </a:extLst>
                </a:gridCol>
                <a:gridCol w="2669247">
                  <a:extLst>
                    <a:ext uri="{9D8B030D-6E8A-4147-A177-3AD203B41FA5}">
                      <a16:colId xmlns="" xmlns:a16="http://schemas.microsoft.com/office/drawing/2014/main" val="1841226574"/>
                    </a:ext>
                  </a:extLst>
                </a:gridCol>
                <a:gridCol w="1082993">
                  <a:extLst>
                    <a:ext uri="{9D8B030D-6E8A-4147-A177-3AD203B41FA5}">
                      <a16:colId xmlns="" xmlns:a16="http://schemas.microsoft.com/office/drawing/2014/main" val="4109899247"/>
                    </a:ext>
                  </a:extLst>
                </a:gridCol>
                <a:gridCol w="2441120">
                  <a:extLst>
                    <a:ext uri="{9D8B030D-6E8A-4147-A177-3AD203B41FA5}">
                      <a16:colId xmlns="" xmlns:a16="http://schemas.microsoft.com/office/drawing/2014/main" val="2788885860"/>
                    </a:ext>
                  </a:extLst>
                </a:gridCol>
              </a:tblGrid>
              <a:tr h="429426">
                <a:tc gridSpan="2">
                  <a:txBody>
                    <a:bodyPr/>
                    <a:lstStyle/>
                    <a:p>
                      <a:pPr algn="ctr">
                        <a:lnSpc>
                          <a:spcPts val="1500"/>
                        </a:lnSpc>
                        <a:spcAft>
                          <a:spcPts val="0"/>
                        </a:spcAft>
                      </a:pPr>
                      <a:r>
                        <a:rPr lang="en-GB" sz="1400" dirty="0" smtClean="0">
                          <a:solidFill>
                            <a:schemeClr val="tx1"/>
                          </a:solidFill>
                          <a:effectLst/>
                          <a:latin typeface="Open Sans Light"/>
                        </a:rPr>
                        <a:t>Indi</a:t>
                      </a:r>
                      <a:r>
                        <a:rPr lang="hu-HU" sz="1400" dirty="0" err="1" smtClean="0">
                          <a:solidFill>
                            <a:schemeClr val="tx1"/>
                          </a:solidFill>
                          <a:effectLst/>
                          <a:latin typeface="Open Sans Light"/>
                        </a:rPr>
                        <a:t>ká</a:t>
                      </a:r>
                      <a:r>
                        <a:rPr lang="en-GB" sz="1400" dirty="0" smtClean="0">
                          <a:solidFill>
                            <a:schemeClr val="tx1"/>
                          </a:solidFill>
                          <a:effectLst/>
                          <a:latin typeface="Open Sans Light"/>
                        </a:rPr>
                        <a:t>tor</a:t>
                      </a:r>
                      <a:r>
                        <a:rPr lang="hu-HU" sz="1400" dirty="0" smtClean="0">
                          <a:solidFill>
                            <a:schemeClr val="tx1"/>
                          </a:solidFill>
                          <a:effectLst/>
                          <a:latin typeface="Open Sans Light"/>
                        </a:rPr>
                        <a:t> </a:t>
                      </a:r>
                      <a:r>
                        <a:rPr lang="hu-HU" sz="1400" dirty="0" err="1" smtClean="0">
                          <a:solidFill>
                            <a:schemeClr val="tx1"/>
                          </a:solidFill>
                          <a:effectLst/>
                          <a:latin typeface="Open Sans Light"/>
                        </a:rPr>
                        <a:t>výstupu</a:t>
                      </a:r>
                      <a:endParaRPr lang="en-GB" sz="1400" dirty="0">
                        <a:solidFill>
                          <a:schemeClr val="tx1"/>
                        </a:solidFill>
                        <a:effectLst/>
                        <a:latin typeface="Open Sans Light"/>
                        <a:ea typeface="Times New Roman" panose="02020603050405020304" pitchFamily="18" charset="0"/>
                        <a:cs typeface="Times New Roman" panose="02020603050405020304" pitchFamily="18" charset="0"/>
                      </a:endParaRPr>
                    </a:p>
                  </a:txBody>
                  <a:tcPr marL="37206" marR="37206" marT="0" marB="0" anchor="ctr">
                    <a:solidFill>
                      <a:schemeClr val="accent6">
                        <a:lumMod val="60000"/>
                        <a:lumOff val="40000"/>
                      </a:schemeClr>
                    </a:solidFill>
                  </a:tcPr>
                </a:tc>
                <a:tc hMerge="1">
                  <a:txBody>
                    <a:bodyPr/>
                    <a:lstStyle/>
                    <a:p>
                      <a:endParaRPr lang="en-GB"/>
                    </a:p>
                  </a:txBody>
                  <a:tcPr/>
                </a:tc>
                <a:tc gridSpan="2">
                  <a:txBody>
                    <a:bodyPr/>
                    <a:lstStyle/>
                    <a:p>
                      <a:pPr algn="ctr">
                        <a:lnSpc>
                          <a:spcPts val="1500"/>
                        </a:lnSpc>
                        <a:spcAft>
                          <a:spcPts val="0"/>
                        </a:spcAft>
                      </a:pPr>
                      <a:r>
                        <a:rPr lang="en-GB" sz="1400" dirty="0" smtClean="0">
                          <a:solidFill>
                            <a:schemeClr val="tx1"/>
                          </a:solidFill>
                          <a:effectLst/>
                          <a:latin typeface="Open Sans Light"/>
                        </a:rPr>
                        <a:t>Indi</a:t>
                      </a:r>
                      <a:r>
                        <a:rPr lang="hu-HU" sz="1400" dirty="0" err="1" smtClean="0">
                          <a:solidFill>
                            <a:schemeClr val="tx1"/>
                          </a:solidFill>
                          <a:effectLst/>
                          <a:latin typeface="Open Sans Light"/>
                        </a:rPr>
                        <a:t>ká</a:t>
                      </a:r>
                      <a:r>
                        <a:rPr lang="en-GB" sz="1400" dirty="0" smtClean="0">
                          <a:solidFill>
                            <a:schemeClr val="tx1"/>
                          </a:solidFill>
                          <a:effectLst/>
                          <a:latin typeface="Open Sans Light"/>
                        </a:rPr>
                        <a:t>tor</a:t>
                      </a:r>
                      <a:r>
                        <a:rPr lang="hu-HU" sz="1400" dirty="0" smtClean="0">
                          <a:solidFill>
                            <a:schemeClr val="tx1"/>
                          </a:solidFill>
                          <a:effectLst/>
                          <a:latin typeface="Open Sans Light"/>
                        </a:rPr>
                        <a:t> </a:t>
                      </a:r>
                      <a:r>
                        <a:rPr lang="hu-HU" sz="1400" dirty="0" err="1" smtClean="0">
                          <a:solidFill>
                            <a:schemeClr val="tx1"/>
                          </a:solidFill>
                          <a:effectLst/>
                          <a:latin typeface="Open Sans Light"/>
                        </a:rPr>
                        <a:t>výsledku</a:t>
                      </a:r>
                      <a:endParaRPr lang="en-GB" sz="1400" dirty="0">
                        <a:solidFill>
                          <a:schemeClr val="tx1"/>
                        </a:solidFill>
                        <a:effectLst/>
                        <a:latin typeface="Open Sans Light"/>
                        <a:ea typeface="Times New Roman" panose="02020603050405020304" pitchFamily="18" charset="0"/>
                        <a:cs typeface="Times New Roman" panose="02020603050405020304" pitchFamily="18" charset="0"/>
                      </a:endParaRPr>
                    </a:p>
                  </a:txBody>
                  <a:tcPr marL="37206" marR="37206" marT="0" marB="0" anchor="ctr">
                    <a:solidFill>
                      <a:schemeClr val="accent6">
                        <a:lumMod val="60000"/>
                        <a:lumOff val="40000"/>
                      </a:schemeClr>
                    </a:solidFill>
                  </a:tcPr>
                </a:tc>
                <a:tc hMerge="1">
                  <a:txBody>
                    <a:bodyPr/>
                    <a:lstStyle/>
                    <a:p>
                      <a:endParaRPr lang="en-GB"/>
                    </a:p>
                  </a:txBody>
                  <a:tcPr/>
                </a:tc>
                <a:extLst>
                  <a:ext uri="{0D108BD9-81ED-4DB2-BD59-A6C34878D82A}">
                    <a16:rowId xmlns="" xmlns:a16="http://schemas.microsoft.com/office/drawing/2014/main" val="4130953573"/>
                  </a:ext>
                </a:extLst>
              </a:tr>
              <a:tr h="340689">
                <a:tc>
                  <a:txBody>
                    <a:bodyPr/>
                    <a:lstStyle/>
                    <a:p>
                      <a:pPr algn="ctr">
                        <a:lnSpc>
                          <a:spcPts val="1500"/>
                        </a:lnSpc>
                        <a:spcAft>
                          <a:spcPts val="0"/>
                        </a:spcAft>
                      </a:pPr>
                      <a:r>
                        <a:rPr lang="hu-HU" sz="1400" b="0" dirty="0" smtClean="0">
                          <a:solidFill>
                            <a:schemeClr val="tx1"/>
                          </a:solidFill>
                          <a:effectLst/>
                          <a:latin typeface="Open Sans Light"/>
                        </a:rPr>
                        <a:t>Kód</a:t>
                      </a:r>
                      <a:endParaRPr lang="en-GB" sz="1400" b="0" dirty="0">
                        <a:solidFill>
                          <a:schemeClr val="tx1"/>
                        </a:solidFill>
                        <a:effectLst/>
                        <a:latin typeface="Open Sans Light"/>
                        <a:ea typeface="Times New Roman" panose="02020603050405020304" pitchFamily="18" charset="0"/>
                        <a:cs typeface="Times New Roman" panose="02020603050405020304" pitchFamily="18" charset="0"/>
                      </a:endParaRPr>
                    </a:p>
                  </a:txBody>
                  <a:tcPr marL="37206" marR="37206" marT="0" marB="0" anchor="ctr">
                    <a:solidFill>
                      <a:schemeClr val="accent6">
                        <a:lumMod val="20000"/>
                        <a:lumOff val="80000"/>
                      </a:schemeClr>
                    </a:solidFill>
                  </a:tcPr>
                </a:tc>
                <a:tc>
                  <a:txBody>
                    <a:bodyPr/>
                    <a:lstStyle/>
                    <a:p>
                      <a:pPr algn="ctr">
                        <a:lnSpc>
                          <a:spcPts val="1500"/>
                        </a:lnSpc>
                        <a:spcAft>
                          <a:spcPts val="0"/>
                        </a:spcAft>
                      </a:pPr>
                      <a:r>
                        <a:rPr lang="hu-HU" sz="1400" dirty="0" err="1" smtClean="0">
                          <a:effectLst/>
                          <a:latin typeface="Open Sans Light"/>
                        </a:rPr>
                        <a:t>Názov</a:t>
                      </a:r>
                      <a:endParaRPr lang="en-GB" sz="1400" dirty="0">
                        <a:effectLst/>
                        <a:latin typeface="Open Sans Light"/>
                        <a:ea typeface="Times New Roman" panose="02020603050405020304" pitchFamily="18" charset="0"/>
                        <a:cs typeface="Times New Roman" panose="02020603050405020304" pitchFamily="18" charset="0"/>
                      </a:endParaRPr>
                    </a:p>
                  </a:txBody>
                  <a:tcPr marL="37206" marR="37206" marT="0" marB="0" anchor="ctr">
                    <a:solidFill>
                      <a:schemeClr val="accent6">
                        <a:lumMod val="20000"/>
                        <a:lumOff val="80000"/>
                      </a:schemeClr>
                    </a:solidFill>
                  </a:tcPr>
                </a:tc>
                <a:tc>
                  <a:txBody>
                    <a:bodyPr/>
                    <a:lstStyle/>
                    <a:p>
                      <a:pPr algn="ctr">
                        <a:lnSpc>
                          <a:spcPts val="1500"/>
                        </a:lnSpc>
                        <a:spcAft>
                          <a:spcPts val="0"/>
                        </a:spcAft>
                      </a:pPr>
                      <a:r>
                        <a:rPr lang="hu-HU" sz="1400" dirty="0" smtClean="0">
                          <a:solidFill>
                            <a:schemeClr val="tx1"/>
                          </a:solidFill>
                          <a:effectLst/>
                          <a:latin typeface="Open Sans Light"/>
                        </a:rPr>
                        <a:t>Kód</a:t>
                      </a:r>
                      <a:endParaRPr lang="en-GB" sz="1400" dirty="0">
                        <a:solidFill>
                          <a:schemeClr val="tx1"/>
                        </a:solidFill>
                        <a:effectLst/>
                        <a:latin typeface="Open Sans Light"/>
                        <a:ea typeface="Times New Roman" panose="02020603050405020304" pitchFamily="18" charset="0"/>
                        <a:cs typeface="Times New Roman" panose="02020603050405020304" pitchFamily="18" charset="0"/>
                      </a:endParaRPr>
                    </a:p>
                  </a:txBody>
                  <a:tcPr marL="37206" marR="37206" marT="0" marB="0" anchor="ctr">
                    <a:solidFill>
                      <a:schemeClr val="accent6">
                        <a:lumMod val="20000"/>
                        <a:lumOff val="80000"/>
                      </a:schemeClr>
                    </a:solidFill>
                  </a:tcPr>
                </a:tc>
                <a:tc>
                  <a:txBody>
                    <a:bodyPr/>
                    <a:lstStyle/>
                    <a:p>
                      <a:pPr algn="ctr">
                        <a:lnSpc>
                          <a:spcPts val="1500"/>
                        </a:lnSpc>
                        <a:spcAft>
                          <a:spcPts val="0"/>
                        </a:spcAft>
                      </a:pPr>
                      <a:r>
                        <a:rPr lang="hu-HU" sz="1400" dirty="0" err="1" smtClean="0">
                          <a:effectLst/>
                          <a:latin typeface="Open Sans Light"/>
                        </a:rPr>
                        <a:t>Názov</a:t>
                      </a:r>
                      <a:endParaRPr lang="en-GB" sz="1400" dirty="0">
                        <a:effectLst/>
                        <a:latin typeface="Open Sans Light"/>
                        <a:ea typeface="Times New Roman" panose="02020603050405020304" pitchFamily="18" charset="0"/>
                        <a:cs typeface="Times New Roman" panose="02020603050405020304" pitchFamily="18" charset="0"/>
                      </a:endParaRPr>
                    </a:p>
                  </a:txBody>
                  <a:tcPr marL="37206" marR="37206" marT="0" marB="0" anchor="ctr">
                    <a:solidFill>
                      <a:schemeClr val="accent6">
                        <a:lumMod val="20000"/>
                        <a:lumOff val="80000"/>
                      </a:schemeClr>
                    </a:solidFill>
                  </a:tcPr>
                </a:tc>
                <a:extLst>
                  <a:ext uri="{0D108BD9-81ED-4DB2-BD59-A6C34878D82A}">
                    <a16:rowId xmlns="" xmlns:a16="http://schemas.microsoft.com/office/drawing/2014/main" val="999782863"/>
                  </a:ext>
                </a:extLst>
              </a:tr>
              <a:tr h="1052448">
                <a:tc>
                  <a:txBody>
                    <a:bodyPr/>
                    <a:lstStyle/>
                    <a:p>
                      <a:pPr algn="ctr">
                        <a:lnSpc>
                          <a:spcPts val="1500"/>
                        </a:lnSpc>
                        <a:spcAft>
                          <a:spcPts val="0"/>
                        </a:spcAft>
                      </a:pPr>
                      <a:r>
                        <a:rPr lang="en-GB" sz="1400" b="0" dirty="0">
                          <a:solidFill>
                            <a:schemeClr val="tx1"/>
                          </a:solidFill>
                          <a:effectLst/>
                          <a:latin typeface="Open Sans Light"/>
                        </a:rPr>
                        <a:t>RCO26</a:t>
                      </a:r>
                      <a:endParaRPr lang="en-GB" sz="1400" b="0" dirty="0">
                        <a:solidFill>
                          <a:schemeClr val="tx1"/>
                        </a:solidFill>
                        <a:effectLst/>
                        <a:latin typeface="Open Sans Light"/>
                        <a:ea typeface="Times New Roman" panose="02020603050405020304" pitchFamily="18" charset="0"/>
                        <a:cs typeface="Times New Roman" panose="02020603050405020304" pitchFamily="18" charset="0"/>
                      </a:endParaRPr>
                    </a:p>
                  </a:txBody>
                  <a:tcPr marL="37206" marR="37206" marT="0" marB="0" anchor="ctr">
                    <a:solidFill>
                      <a:schemeClr val="accent6"/>
                    </a:solidFill>
                  </a:tcPr>
                </a:tc>
                <a:tc>
                  <a:txBody>
                    <a:bodyPr/>
                    <a:lstStyle/>
                    <a:p>
                      <a:pPr marL="0" marR="0" lvl="0" indent="0" algn="ctr" defTabSz="914400" rtl="0" eaLnBrk="1" fontAlgn="auto" latinLnBrk="0" hangingPunct="1">
                        <a:lnSpc>
                          <a:spcPts val="1500"/>
                        </a:lnSpc>
                        <a:spcBef>
                          <a:spcPts val="0"/>
                        </a:spcBef>
                        <a:spcAft>
                          <a:spcPts val="0"/>
                        </a:spcAft>
                        <a:buClrTx/>
                        <a:buSzTx/>
                        <a:buFontTx/>
                        <a:buNone/>
                        <a:tabLst/>
                        <a:defRPr/>
                      </a:pPr>
                      <a:r>
                        <a:rPr lang="en-GB" sz="1400" dirty="0" err="1" smtClean="0">
                          <a:effectLst/>
                          <a:latin typeface="Open Sans Light"/>
                        </a:rPr>
                        <a:t>Zelená</a:t>
                      </a:r>
                      <a:r>
                        <a:rPr lang="en-GB" sz="1400" dirty="0" smtClean="0">
                          <a:effectLst/>
                          <a:latin typeface="Open Sans Light"/>
                        </a:rPr>
                        <a:t> </a:t>
                      </a:r>
                      <a:r>
                        <a:rPr lang="en-GB" sz="1400" dirty="0" err="1" smtClean="0">
                          <a:effectLst/>
                          <a:latin typeface="Open Sans Light"/>
                        </a:rPr>
                        <a:t>infraštruktúra</a:t>
                      </a:r>
                      <a:r>
                        <a:rPr lang="en-GB" sz="1400" dirty="0" smtClean="0">
                          <a:effectLst/>
                          <a:latin typeface="Open Sans Light"/>
                        </a:rPr>
                        <a:t> </a:t>
                      </a:r>
                      <a:r>
                        <a:rPr lang="en-GB" sz="1400" dirty="0" err="1" smtClean="0">
                          <a:effectLst/>
                          <a:latin typeface="Open Sans Light"/>
                        </a:rPr>
                        <a:t>vybudovaná</a:t>
                      </a:r>
                      <a:r>
                        <a:rPr lang="en-GB" sz="1400" dirty="0" smtClean="0">
                          <a:effectLst/>
                          <a:latin typeface="Open Sans Light"/>
                        </a:rPr>
                        <a:t> </a:t>
                      </a:r>
                      <a:r>
                        <a:rPr lang="en-GB" sz="1400" dirty="0" err="1" smtClean="0">
                          <a:effectLst/>
                          <a:latin typeface="Open Sans Light"/>
                        </a:rPr>
                        <a:t>alebo</a:t>
                      </a:r>
                      <a:r>
                        <a:rPr lang="en-GB" sz="1400" dirty="0" smtClean="0">
                          <a:effectLst/>
                          <a:latin typeface="Open Sans Light"/>
                        </a:rPr>
                        <a:t> </a:t>
                      </a:r>
                      <a:r>
                        <a:rPr lang="en-GB" sz="1400" dirty="0" err="1" smtClean="0">
                          <a:effectLst/>
                          <a:latin typeface="Open Sans Light"/>
                        </a:rPr>
                        <a:t>modernizovaná</a:t>
                      </a:r>
                      <a:r>
                        <a:rPr lang="en-GB" sz="1400" dirty="0" smtClean="0">
                          <a:effectLst/>
                          <a:latin typeface="Open Sans Light"/>
                        </a:rPr>
                        <a:t> s </a:t>
                      </a:r>
                      <a:r>
                        <a:rPr lang="en-GB" sz="1400" dirty="0" err="1" smtClean="0">
                          <a:effectLst/>
                          <a:latin typeface="Open Sans Light"/>
                        </a:rPr>
                        <a:t>cieľom</a:t>
                      </a:r>
                      <a:r>
                        <a:rPr lang="en-GB" sz="1400" dirty="0" smtClean="0">
                          <a:effectLst/>
                          <a:latin typeface="Open Sans Light"/>
                        </a:rPr>
                        <a:t> </a:t>
                      </a:r>
                      <a:r>
                        <a:rPr lang="en-GB" sz="1400" dirty="0" err="1" smtClean="0">
                          <a:effectLst/>
                          <a:latin typeface="Open Sans Light"/>
                        </a:rPr>
                        <a:t>prispôsobiť</a:t>
                      </a:r>
                      <a:r>
                        <a:rPr lang="en-GB" sz="1400" dirty="0" smtClean="0">
                          <a:effectLst/>
                          <a:latin typeface="Open Sans Light"/>
                        </a:rPr>
                        <a:t> </a:t>
                      </a:r>
                      <a:r>
                        <a:rPr lang="en-GB" sz="1400" dirty="0" err="1" smtClean="0">
                          <a:effectLst/>
                          <a:latin typeface="Open Sans Light"/>
                        </a:rPr>
                        <a:t>sa</a:t>
                      </a:r>
                      <a:r>
                        <a:rPr lang="en-GB" sz="1400" dirty="0" smtClean="0">
                          <a:effectLst/>
                          <a:latin typeface="Open Sans Light"/>
                        </a:rPr>
                        <a:t> </a:t>
                      </a:r>
                      <a:r>
                        <a:rPr lang="en-GB" sz="1400" dirty="0" err="1" smtClean="0">
                          <a:effectLst/>
                          <a:latin typeface="Open Sans Light"/>
                        </a:rPr>
                        <a:t>zmene</a:t>
                      </a:r>
                      <a:r>
                        <a:rPr lang="en-GB" sz="1400" dirty="0" smtClean="0">
                          <a:effectLst/>
                          <a:latin typeface="Open Sans Light"/>
                        </a:rPr>
                        <a:t> </a:t>
                      </a:r>
                      <a:r>
                        <a:rPr lang="en-GB" sz="1400" dirty="0" err="1" smtClean="0">
                          <a:effectLst/>
                          <a:latin typeface="Open Sans Light"/>
                        </a:rPr>
                        <a:t>klímy</a:t>
                      </a:r>
                      <a:endParaRPr lang="en-GB" sz="1800" dirty="0" smtClean="0">
                        <a:effectLst/>
                        <a:latin typeface="Open Sans Light"/>
                        <a:ea typeface="Times New Roman" panose="02020603050405020304" pitchFamily="18" charset="0"/>
                        <a:cs typeface="Times New Roman" panose="02020603050405020304" pitchFamily="18" charset="0"/>
                      </a:endParaRPr>
                    </a:p>
                    <a:p>
                      <a:pPr algn="ctr">
                        <a:lnSpc>
                          <a:spcPts val="1500"/>
                        </a:lnSpc>
                        <a:spcAft>
                          <a:spcPts val="0"/>
                        </a:spcAft>
                      </a:pPr>
                      <a:r>
                        <a:rPr lang="en-GB" sz="1400" dirty="0" smtClean="0">
                          <a:effectLst/>
                          <a:latin typeface="Open Sans Light"/>
                        </a:rPr>
                        <a:t>*</a:t>
                      </a:r>
                      <a:endParaRPr lang="en-GB" sz="1400" dirty="0">
                        <a:effectLst/>
                        <a:latin typeface="Open Sans Light"/>
                        <a:ea typeface="Times New Roman" panose="02020603050405020304" pitchFamily="18" charset="0"/>
                        <a:cs typeface="Times New Roman" panose="02020603050405020304" pitchFamily="18" charset="0"/>
                      </a:endParaRPr>
                    </a:p>
                  </a:txBody>
                  <a:tcPr marL="37206" marR="37206" marT="0" marB="0" anchor="ctr">
                    <a:solidFill>
                      <a:schemeClr val="accent6"/>
                    </a:solidFill>
                  </a:tcPr>
                </a:tc>
                <a:tc>
                  <a:txBody>
                    <a:bodyPr/>
                    <a:lstStyle/>
                    <a:p>
                      <a:pPr algn="ctr">
                        <a:lnSpc>
                          <a:spcPts val="1500"/>
                        </a:lnSpc>
                        <a:spcAft>
                          <a:spcPts val="0"/>
                        </a:spcAft>
                      </a:pPr>
                      <a:r>
                        <a:rPr lang="en-GB" sz="1400" dirty="0">
                          <a:effectLst/>
                          <a:latin typeface="Open Sans Light"/>
                        </a:rPr>
                        <a:t>RPR01</a:t>
                      </a:r>
                      <a:endParaRPr lang="en-GB" sz="1400" dirty="0">
                        <a:effectLst/>
                        <a:latin typeface="Open Sans Light"/>
                        <a:ea typeface="Times New Roman" panose="02020603050405020304" pitchFamily="18" charset="0"/>
                        <a:cs typeface="Times New Roman" panose="02020603050405020304" pitchFamily="18" charset="0"/>
                      </a:endParaRPr>
                    </a:p>
                  </a:txBody>
                  <a:tcPr marL="37206" marR="37206" marT="0" marB="0" anchor="ctr">
                    <a:solidFill>
                      <a:schemeClr val="accent6"/>
                    </a:solidFill>
                  </a:tcPr>
                </a:tc>
                <a:tc>
                  <a:txBody>
                    <a:bodyPr/>
                    <a:lstStyle/>
                    <a:p>
                      <a:pPr algn="ctr">
                        <a:lnSpc>
                          <a:spcPts val="1500"/>
                        </a:lnSpc>
                        <a:spcAft>
                          <a:spcPts val="0"/>
                        </a:spcAft>
                      </a:pPr>
                      <a:r>
                        <a:rPr lang="en-GB" sz="1400" dirty="0" err="1" smtClean="0">
                          <a:effectLst/>
                          <a:latin typeface="Open Sans Light"/>
                        </a:rPr>
                        <a:t>Obyvateľstvo</a:t>
                      </a:r>
                      <a:r>
                        <a:rPr lang="en-GB" sz="1400" dirty="0" smtClean="0">
                          <a:effectLst/>
                          <a:latin typeface="Open Sans Light"/>
                        </a:rPr>
                        <a:t> </a:t>
                      </a:r>
                      <a:r>
                        <a:rPr lang="en-GB" sz="1400" dirty="0" err="1" smtClean="0">
                          <a:effectLst/>
                          <a:latin typeface="Open Sans Light"/>
                        </a:rPr>
                        <a:t>využívajúce</a:t>
                      </a:r>
                      <a:r>
                        <a:rPr lang="en-GB" sz="1400" dirty="0" smtClean="0">
                          <a:effectLst/>
                          <a:latin typeface="Open Sans Light"/>
                        </a:rPr>
                        <a:t> </a:t>
                      </a:r>
                      <a:r>
                        <a:rPr lang="en-GB" sz="1400" dirty="0" err="1" smtClean="0">
                          <a:effectLst/>
                          <a:latin typeface="Open Sans Light"/>
                        </a:rPr>
                        <a:t>opatrenia</a:t>
                      </a:r>
                      <a:r>
                        <a:rPr lang="en-GB" sz="1400" dirty="0" smtClean="0">
                          <a:effectLst/>
                          <a:latin typeface="Open Sans Light"/>
                        </a:rPr>
                        <a:t> </a:t>
                      </a:r>
                      <a:r>
                        <a:rPr lang="en-GB" sz="1400" dirty="0" err="1" smtClean="0">
                          <a:effectLst/>
                          <a:latin typeface="Open Sans Light"/>
                        </a:rPr>
                        <a:t>na</a:t>
                      </a:r>
                      <a:r>
                        <a:rPr lang="en-GB" sz="1400" dirty="0" smtClean="0">
                          <a:effectLst/>
                          <a:latin typeface="Open Sans Light"/>
                        </a:rPr>
                        <a:t> </a:t>
                      </a:r>
                      <a:r>
                        <a:rPr lang="en-GB" sz="1400" dirty="0" err="1" smtClean="0">
                          <a:effectLst/>
                          <a:latin typeface="Open Sans Light"/>
                        </a:rPr>
                        <a:t>ochranu</a:t>
                      </a:r>
                      <a:r>
                        <a:rPr lang="en-GB" sz="1400" dirty="0" smtClean="0">
                          <a:effectLst/>
                          <a:latin typeface="Open Sans Light"/>
                        </a:rPr>
                        <a:t> </a:t>
                      </a:r>
                      <a:r>
                        <a:rPr lang="en-GB" sz="1400" dirty="0" err="1" smtClean="0">
                          <a:effectLst/>
                          <a:latin typeface="Open Sans Light"/>
                        </a:rPr>
                        <a:t>pred</a:t>
                      </a:r>
                      <a:r>
                        <a:rPr lang="en-GB" sz="1400" dirty="0" smtClean="0">
                          <a:effectLst/>
                          <a:latin typeface="Open Sans Light"/>
                        </a:rPr>
                        <a:t> </a:t>
                      </a:r>
                      <a:r>
                        <a:rPr lang="en-GB" sz="1400" dirty="0" err="1" smtClean="0">
                          <a:effectLst/>
                          <a:latin typeface="Open Sans Light"/>
                        </a:rPr>
                        <a:t>prírodnými</a:t>
                      </a:r>
                      <a:r>
                        <a:rPr lang="en-GB" sz="1400" dirty="0" smtClean="0">
                          <a:effectLst/>
                          <a:latin typeface="Open Sans Light"/>
                        </a:rPr>
                        <a:t> </a:t>
                      </a:r>
                      <a:r>
                        <a:rPr lang="en-GB" sz="1400" dirty="0" err="1" smtClean="0">
                          <a:effectLst/>
                          <a:latin typeface="Open Sans Light"/>
                        </a:rPr>
                        <a:t>katastrofami</a:t>
                      </a:r>
                      <a:r>
                        <a:rPr lang="en-GB" sz="1400" dirty="0" smtClean="0">
                          <a:effectLst/>
                          <a:latin typeface="Open Sans Light"/>
                        </a:rPr>
                        <a:t> </a:t>
                      </a:r>
                      <a:r>
                        <a:rPr lang="en-GB" sz="1400" dirty="0" err="1" smtClean="0">
                          <a:effectLst/>
                          <a:latin typeface="Open Sans Light"/>
                        </a:rPr>
                        <a:t>súvisiacimi</a:t>
                      </a:r>
                      <a:r>
                        <a:rPr lang="en-GB" sz="1400" dirty="0" smtClean="0">
                          <a:effectLst/>
                          <a:latin typeface="Open Sans Light"/>
                        </a:rPr>
                        <a:t> s </a:t>
                      </a:r>
                      <a:r>
                        <a:rPr lang="en-GB" sz="1400" dirty="0" err="1" smtClean="0">
                          <a:effectLst/>
                          <a:latin typeface="Open Sans Light"/>
                        </a:rPr>
                        <a:t>klímou</a:t>
                      </a:r>
                      <a:r>
                        <a:rPr lang="en-GB" sz="1400" dirty="0" smtClean="0">
                          <a:effectLst/>
                          <a:latin typeface="Open Sans Light"/>
                        </a:rPr>
                        <a:t> (</a:t>
                      </a:r>
                      <a:r>
                        <a:rPr lang="en-GB" sz="1400" dirty="0" err="1" smtClean="0">
                          <a:effectLst/>
                          <a:latin typeface="Open Sans Light"/>
                        </a:rPr>
                        <a:t>povodne</a:t>
                      </a:r>
                      <a:r>
                        <a:rPr lang="en-GB" sz="1400" dirty="0" smtClean="0">
                          <a:effectLst/>
                          <a:latin typeface="Open Sans Light"/>
                        </a:rPr>
                        <a:t>, </a:t>
                      </a:r>
                      <a:r>
                        <a:rPr lang="en-GB" sz="1400" dirty="0" err="1" smtClean="0">
                          <a:effectLst/>
                          <a:latin typeface="Open Sans Light"/>
                        </a:rPr>
                        <a:t>požiare</a:t>
                      </a:r>
                      <a:r>
                        <a:rPr lang="en-GB" sz="1400" dirty="0" smtClean="0">
                          <a:effectLst/>
                          <a:latin typeface="Open Sans Light"/>
                        </a:rPr>
                        <a:t>, </a:t>
                      </a:r>
                      <a:r>
                        <a:rPr lang="en-GB" sz="1400" dirty="0" err="1" smtClean="0">
                          <a:effectLst/>
                          <a:latin typeface="Open Sans Light"/>
                        </a:rPr>
                        <a:t>iné</a:t>
                      </a:r>
                      <a:r>
                        <a:rPr lang="en-GB" sz="1400" dirty="0" smtClean="0">
                          <a:effectLst/>
                          <a:latin typeface="Open Sans Light"/>
                        </a:rPr>
                        <a:t>)</a:t>
                      </a:r>
                      <a:endParaRPr lang="en-GB" sz="1800" dirty="0">
                        <a:effectLst/>
                        <a:latin typeface="Open Sans Light"/>
                        <a:ea typeface="Times New Roman" panose="02020603050405020304" pitchFamily="18" charset="0"/>
                        <a:cs typeface="Times New Roman" panose="02020603050405020304" pitchFamily="18" charset="0"/>
                      </a:endParaRPr>
                    </a:p>
                  </a:txBody>
                  <a:tcPr marL="37206" marR="37206" marT="0" marB="0" anchor="ctr">
                    <a:solidFill>
                      <a:schemeClr val="accent6"/>
                    </a:solidFill>
                  </a:tcPr>
                </a:tc>
                <a:extLst>
                  <a:ext uri="{0D108BD9-81ED-4DB2-BD59-A6C34878D82A}">
                    <a16:rowId xmlns="" xmlns:a16="http://schemas.microsoft.com/office/drawing/2014/main" val="2115103650"/>
                  </a:ext>
                </a:extLst>
              </a:tr>
              <a:tr h="632567">
                <a:tc>
                  <a:txBody>
                    <a:bodyPr/>
                    <a:lstStyle/>
                    <a:p>
                      <a:pPr algn="ctr">
                        <a:lnSpc>
                          <a:spcPts val="1500"/>
                        </a:lnSpc>
                        <a:spcAft>
                          <a:spcPts val="0"/>
                        </a:spcAft>
                      </a:pPr>
                      <a:r>
                        <a:rPr lang="en-GB" sz="1400" b="0" dirty="0">
                          <a:solidFill>
                            <a:schemeClr val="tx1"/>
                          </a:solidFill>
                          <a:effectLst/>
                          <a:latin typeface="Open Sans Light"/>
                        </a:rPr>
                        <a:t>RCO87</a:t>
                      </a:r>
                      <a:endParaRPr lang="en-GB" sz="1400" b="0" dirty="0">
                        <a:solidFill>
                          <a:schemeClr val="tx1"/>
                        </a:solidFill>
                        <a:effectLst/>
                        <a:latin typeface="Open Sans Light"/>
                        <a:ea typeface="Times New Roman" panose="02020603050405020304" pitchFamily="18" charset="0"/>
                        <a:cs typeface="Times New Roman" panose="02020603050405020304" pitchFamily="18" charset="0"/>
                      </a:endParaRPr>
                    </a:p>
                  </a:txBody>
                  <a:tcPr marL="37206" marR="37206" marT="0" marB="0" anchor="ctr">
                    <a:solidFill>
                      <a:schemeClr val="accent5"/>
                    </a:solidFill>
                  </a:tcPr>
                </a:tc>
                <a:tc>
                  <a:txBody>
                    <a:bodyPr/>
                    <a:lstStyle/>
                    <a:p>
                      <a:pPr marL="0" marR="0" lvl="0" indent="0" algn="ctr" defTabSz="914400" rtl="0" eaLnBrk="1" fontAlgn="auto" latinLnBrk="0" hangingPunct="1">
                        <a:lnSpc>
                          <a:spcPts val="1500"/>
                        </a:lnSpc>
                        <a:spcBef>
                          <a:spcPts val="0"/>
                        </a:spcBef>
                        <a:spcAft>
                          <a:spcPts val="0"/>
                        </a:spcAft>
                        <a:buClrTx/>
                        <a:buSzTx/>
                        <a:buFontTx/>
                        <a:buNone/>
                        <a:tabLst/>
                        <a:defRPr/>
                      </a:pPr>
                      <a:r>
                        <a:rPr lang="en-GB" sz="1400" dirty="0" err="1" smtClean="0">
                          <a:effectLst/>
                          <a:latin typeface="Open Sans Light"/>
                        </a:rPr>
                        <a:t>Cezhraničná</a:t>
                      </a:r>
                      <a:r>
                        <a:rPr lang="en-GB" sz="1400" dirty="0" smtClean="0">
                          <a:effectLst/>
                          <a:latin typeface="Open Sans Light"/>
                        </a:rPr>
                        <a:t> </a:t>
                      </a:r>
                      <a:r>
                        <a:rPr lang="en-GB" sz="1400" dirty="0" err="1" smtClean="0">
                          <a:effectLst/>
                          <a:latin typeface="Open Sans Light"/>
                        </a:rPr>
                        <a:t>spolupráca</a:t>
                      </a:r>
                      <a:r>
                        <a:rPr lang="en-GB" sz="1400" dirty="0" smtClean="0">
                          <a:effectLst/>
                          <a:latin typeface="Open Sans Light"/>
                        </a:rPr>
                        <a:t> </a:t>
                      </a:r>
                      <a:r>
                        <a:rPr lang="en-GB" sz="1400" dirty="0" err="1" smtClean="0">
                          <a:effectLst/>
                          <a:latin typeface="Open Sans Light"/>
                        </a:rPr>
                        <a:t>organizácií</a:t>
                      </a:r>
                      <a:endParaRPr lang="en-GB" sz="1800" dirty="0" smtClean="0">
                        <a:effectLst/>
                        <a:latin typeface="Open Sans Light"/>
                        <a:ea typeface="Times New Roman" panose="02020603050405020304" pitchFamily="18" charset="0"/>
                        <a:cs typeface="Times New Roman" panose="02020603050405020304" pitchFamily="18" charset="0"/>
                      </a:endParaRPr>
                    </a:p>
                    <a:p>
                      <a:pPr algn="ctr">
                        <a:lnSpc>
                          <a:spcPts val="1500"/>
                        </a:lnSpc>
                        <a:spcAft>
                          <a:spcPts val="0"/>
                        </a:spcAft>
                      </a:pPr>
                      <a:r>
                        <a:rPr lang="en-GB" sz="1400" dirty="0" smtClean="0">
                          <a:effectLst/>
                          <a:latin typeface="Open Sans Light"/>
                        </a:rPr>
                        <a:t>*</a:t>
                      </a:r>
                      <a:endParaRPr lang="en-GB" sz="1400" dirty="0">
                        <a:effectLst/>
                        <a:latin typeface="Open Sans Light"/>
                        <a:ea typeface="Times New Roman" panose="02020603050405020304" pitchFamily="18" charset="0"/>
                        <a:cs typeface="Times New Roman" panose="02020603050405020304" pitchFamily="18" charset="0"/>
                      </a:endParaRPr>
                    </a:p>
                  </a:txBody>
                  <a:tcPr marL="37206" marR="37206" marT="0" marB="0" anchor="ctr">
                    <a:solidFill>
                      <a:schemeClr val="accent5"/>
                    </a:solidFill>
                  </a:tcPr>
                </a:tc>
                <a:tc>
                  <a:txBody>
                    <a:bodyPr/>
                    <a:lstStyle/>
                    <a:p>
                      <a:pPr algn="ctr">
                        <a:lnSpc>
                          <a:spcPts val="1500"/>
                        </a:lnSpc>
                        <a:spcAft>
                          <a:spcPts val="0"/>
                        </a:spcAft>
                      </a:pPr>
                      <a:r>
                        <a:rPr lang="en-GB" sz="1400" dirty="0">
                          <a:effectLst/>
                          <a:latin typeface="Open Sans Light"/>
                        </a:rPr>
                        <a:t>RCR84</a:t>
                      </a:r>
                      <a:endParaRPr lang="en-GB" sz="1400" dirty="0">
                        <a:effectLst/>
                        <a:latin typeface="Open Sans Light"/>
                        <a:ea typeface="Times New Roman" panose="02020603050405020304" pitchFamily="18" charset="0"/>
                        <a:cs typeface="Times New Roman" panose="02020603050405020304" pitchFamily="18" charset="0"/>
                      </a:endParaRPr>
                    </a:p>
                  </a:txBody>
                  <a:tcPr marL="37206" marR="37206" marT="0" marB="0" anchor="ctr">
                    <a:solidFill>
                      <a:schemeClr val="accent5"/>
                    </a:solidFill>
                  </a:tcPr>
                </a:tc>
                <a:tc>
                  <a:txBody>
                    <a:bodyPr/>
                    <a:lstStyle/>
                    <a:p>
                      <a:pPr algn="ctr">
                        <a:lnSpc>
                          <a:spcPts val="1500"/>
                        </a:lnSpc>
                        <a:spcAft>
                          <a:spcPts val="0"/>
                        </a:spcAft>
                      </a:pPr>
                      <a:r>
                        <a:rPr lang="en-GB" sz="1400" dirty="0" err="1" smtClean="0">
                          <a:effectLst/>
                          <a:latin typeface="Open Sans Light"/>
                        </a:rPr>
                        <a:t>Cezhraničná</a:t>
                      </a:r>
                      <a:r>
                        <a:rPr lang="en-GB" sz="1400" dirty="0" smtClean="0">
                          <a:effectLst/>
                          <a:latin typeface="Open Sans Light"/>
                        </a:rPr>
                        <a:t> </a:t>
                      </a:r>
                      <a:r>
                        <a:rPr lang="en-GB" sz="1400" dirty="0" err="1" smtClean="0">
                          <a:effectLst/>
                          <a:latin typeface="Open Sans Light"/>
                        </a:rPr>
                        <a:t>spolupráca</a:t>
                      </a:r>
                      <a:r>
                        <a:rPr lang="en-GB" sz="1400" dirty="0" smtClean="0">
                          <a:effectLst/>
                          <a:latin typeface="Open Sans Light"/>
                        </a:rPr>
                        <a:t> </a:t>
                      </a:r>
                      <a:r>
                        <a:rPr lang="en-GB" sz="1400" dirty="0" err="1" smtClean="0">
                          <a:effectLst/>
                          <a:latin typeface="Open Sans Light"/>
                        </a:rPr>
                        <a:t>organizácií</a:t>
                      </a:r>
                      <a:r>
                        <a:rPr lang="en-GB" sz="1400" dirty="0" smtClean="0">
                          <a:effectLst/>
                          <a:latin typeface="Open Sans Light"/>
                        </a:rPr>
                        <a:t> </a:t>
                      </a:r>
                      <a:r>
                        <a:rPr lang="en-GB" sz="1400" dirty="0" err="1" smtClean="0">
                          <a:effectLst/>
                          <a:latin typeface="Open Sans Light"/>
                        </a:rPr>
                        <a:t>po</a:t>
                      </a:r>
                      <a:r>
                        <a:rPr lang="en-GB" sz="1400" dirty="0" smtClean="0">
                          <a:effectLst/>
                          <a:latin typeface="Open Sans Light"/>
                        </a:rPr>
                        <a:t> </a:t>
                      </a:r>
                      <a:r>
                        <a:rPr lang="en-GB" sz="1400" dirty="0" err="1" smtClean="0">
                          <a:effectLst/>
                          <a:latin typeface="Open Sans Light"/>
                        </a:rPr>
                        <a:t>ukončení</a:t>
                      </a:r>
                      <a:r>
                        <a:rPr lang="en-GB" sz="1400" dirty="0" smtClean="0">
                          <a:effectLst/>
                          <a:latin typeface="Open Sans Light"/>
                        </a:rPr>
                        <a:t> </a:t>
                      </a:r>
                      <a:r>
                        <a:rPr lang="en-GB" sz="1400" dirty="0" err="1" smtClean="0">
                          <a:effectLst/>
                          <a:latin typeface="Open Sans Light"/>
                        </a:rPr>
                        <a:t>projektu</a:t>
                      </a:r>
                      <a:endParaRPr lang="en-GB" sz="1800" dirty="0">
                        <a:effectLst/>
                        <a:latin typeface="Open Sans Light"/>
                        <a:ea typeface="Times New Roman" panose="02020603050405020304" pitchFamily="18" charset="0"/>
                        <a:cs typeface="Times New Roman" panose="02020603050405020304" pitchFamily="18" charset="0"/>
                      </a:endParaRPr>
                    </a:p>
                  </a:txBody>
                  <a:tcPr marL="37206" marR="37206" marT="0" marB="0" anchor="ctr">
                    <a:solidFill>
                      <a:schemeClr val="accent5"/>
                    </a:solidFill>
                  </a:tcPr>
                </a:tc>
                <a:extLst>
                  <a:ext uri="{0D108BD9-81ED-4DB2-BD59-A6C34878D82A}">
                    <a16:rowId xmlns="" xmlns:a16="http://schemas.microsoft.com/office/drawing/2014/main" val="2811183377"/>
                  </a:ext>
                </a:extLst>
              </a:tr>
              <a:tr h="773568">
                <a:tc>
                  <a:txBody>
                    <a:bodyPr/>
                    <a:lstStyle/>
                    <a:p>
                      <a:pPr algn="ctr">
                        <a:lnSpc>
                          <a:spcPts val="1500"/>
                        </a:lnSpc>
                        <a:spcAft>
                          <a:spcPts val="0"/>
                        </a:spcAft>
                      </a:pPr>
                      <a:r>
                        <a:rPr lang="en-GB" sz="1400" b="0" dirty="0">
                          <a:solidFill>
                            <a:schemeClr val="tx1"/>
                          </a:solidFill>
                          <a:effectLst/>
                          <a:latin typeface="Open Sans Light"/>
                        </a:rPr>
                        <a:t>RCO115</a:t>
                      </a:r>
                      <a:endParaRPr lang="en-GB" sz="1400" b="0" dirty="0">
                        <a:solidFill>
                          <a:schemeClr val="tx1"/>
                        </a:solidFill>
                        <a:effectLst/>
                        <a:latin typeface="Open Sans Light"/>
                        <a:ea typeface="Times New Roman" panose="02020603050405020304" pitchFamily="18" charset="0"/>
                        <a:cs typeface="Times New Roman" panose="02020603050405020304" pitchFamily="18" charset="0"/>
                      </a:endParaRPr>
                    </a:p>
                  </a:txBody>
                  <a:tcPr marL="37206" marR="37206" marT="0" marB="0" anchor="ctr">
                    <a:solidFill>
                      <a:schemeClr val="accent6">
                        <a:lumMod val="20000"/>
                        <a:lumOff val="80000"/>
                      </a:schemeClr>
                    </a:solidFill>
                  </a:tcPr>
                </a:tc>
                <a:tc>
                  <a:txBody>
                    <a:bodyPr/>
                    <a:lstStyle/>
                    <a:p>
                      <a:pPr algn="ctr">
                        <a:lnSpc>
                          <a:spcPts val="1500"/>
                        </a:lnSpc>
                        <a:spcAft>
                          <a:spcPts val="0"/>
                        </a:spcAft>
                      </a:pPr>
                      <a:r>
                        <a:rPr lang="en-GB" sz="1400" dirty="0" err="1" smtClean="0">
                          <a:effectLst/>
                          <a:latin typeface="Open Sans Light"/>
                        </a:rPr>
                        <a:t>Spoločne</a:t>
                      </a:r>
                      <a:r>
                        <a:rPr lang="en-GB" sz="1400" dirty="0" smtClean="0">
                          <a:effectLst/>
                          <a:latin typeface="Open Sans Light"/>
                        </a:rPr>
                        <a:t> </a:t>
                      </a:r>
                      <a:r>
                        <a:rPr lang="en-GB" sz="1400" dirty="0" err="1" smtClean="0">
                          <a:effectLst/>
                          <a:latin typeface="Open Sans Light"/>
                        </a:rPr>
                        <a:t>organizované</a:t>
                      </a:r>
                      <a:r>
                        <a:rPr lang="en-GB" sz="1400" dirty="0" smtClean="0">
                          <a:effectLst/>
                          <a:latin typeface="Open Sans Light"/>
                        </a:rPr>
                        <a:t> </a:t>
                      </a:r>
                      <a:r>
                        <a:rPr lang="en-GB" sz="1400" dirty="0" err="1" smtClean="0">
                          <a:effectLst/>
                          <a:latin typeface="Open Sans Light"/>
                        </a:rPr>
                        <a:t>cezhraničné</a:t>
                      </a:r>
                      <a:r>
                        <a:rPr lang="en-GB" sz="1400" dirty="0" smtClean="0">
                          <a:effectLst/>
                          <a:latin typeface="Open Sans Light"/>
                        </a:rPr>
                        <a:t> </a:t>
                      </a:r>
                      <a:r>
                        <a:rPr lang="en-GB" sz="1400" dirty="0" err="1" smtClean="0">
                          <a:effectLst/>
                          <a:latin typeface="Open Sans Light"/>
                        </a:rPr>
                        <a:t>verejné</a:t>
                      </a:r>
                      <a:r>
                        <a:rPr lang="en-GB" sz="1400" dirty="0" smtClean="0">
                          <a:effectLst/>
                          <a:latin typeface="Open Sans Light"/>
                        </a:rPr>
                        <a:t> </a:t>
                      </a:r>
                      <a:r>
                        <a:rPr lang="en-GB" sz="1400" dirty="0" err="1" smtClean="0">
                          <a:effectLst/>
                          <a:latin typeface="Open Sans Light"/>
                        </a:rPr>
                        <a:t>podujatia</a:t>
                      </a:r>
                      <a:endParaRPr lang="en-GB" sz="1400" dirty="0">
                        <a:effectLst/>
                        <a:latin typeface="Open Sans Light"/>
                        <a:ea typeface="Times New Roman" panose="02020603050405020304" pitchFamily="18" charset="0"/>
                        <a:cs typeface="Times New Roman" panose="02020603050405020304" pitchFamily="18" charset="0"/>
                      </a:endParaRPr>
                    </a:p>
                  </a:txBody>
                  <a:tcPr marL="37206" marR="37206" marT="0" marB="0" anchor="ctr">
                    <a:solidFill>
                      <a:schemeClr val="accent6">
                        <a:lumMod val="20000"/>
                        <a:lumOff val="80000"/>
                      </a:schemeClr>
                    </a:solidFill>
                  </a:tcPr>
                </a:tc>
                <a:tc>
                  <a:txBody>
                    <a:bodyPr/>
                    <a:lstStyle/>
                    <a:p>
                      <a:pPr>
                        <a:lnSpc>
                          <a:spcPct val="107000"/>
                        </a:lnSpc>
                      </a:pPr>
                      <a:endParaRPr lang="en-GB" sz="1400" dirty="0">
                        <a:effectLst/>
                        <a:latin typeface="Open Sans Light"/>
                        <a:cs typeface="Times New Roman" panose="02020603050405020304" pitchFamily="18" charset="0"/>
                      </a:endParaRPr>
                    </a:p>
                  </a:txBody>
                  <a:tcPr marL="37206" marR="37206" marT="0" marB="0" anchor="ctr">
                    <a:solidFill>
                      <a:schemeClr val="accent6">
                        <a:lumMod val="20000"/>
                        <a:lumOff val="80000"/>
                      </a:schemeClr>
                    </a:solidFill>
                  </a:tcPr>
                </a:tc>
                <a:tc>
                  <a:txBody>
                    <a:bodyPr/>
                    <a:lstStyle/>
                    <a:p>
                      <a:pPr>
                        <a:lnSpc>
                          <a:spcPct val="107000"/>
                        </a:lnSpc>
                      </a:pPr>
                      <a:endParaRPr lang="en-GB" sz="1400" dirty="0">
                        <a:effectLst/>
                        <a:latin typeface="Open Sans Light"/>
                        <a:cs typeface="Times New Roman" panose="02020603050405020304" pitchFamily="18" charset="0"/>
                      </a:endParaRPr>
                    </a:p>
                  </a:txBody>
                  <a:tcPr marL="37206" marR="37206" marT="0" marB="0" anchor="ctr">
                    <a:solidFill>
                      <a:schemeClr val="accent6">
                        <a:lumMod val="20000"/>
                        <a:lumOff val="80000"/>
                      </a:schemeClr>
                    </a:solidFill>
                  </a:tcPr>
                </a:tc>
                <a:extLst>
                  <a:ext uri="{0D108BD9-81ED-4DB2-BD59-A6C34878D82A}">
                    <a16:rowId xmlns="" xmlns:a16="http://schemas.microsoft.com/office/drawing/2014/main" val="2778460395"/>
                  </a:ext>
                </a:extLst>
              </a:tr>
            </a:tbl>
          </a:graphicData>
        </a:graphic>
      </p:graphicFrame>
    </p:spTree>
    <p:extLst>
      <p:ext uri="{BB962C8B-B14F-4D97-AF65-F5344CB8AC3E}">
        <p14:creationId xmlns:p14="http://schemas.microsoft.com/office/powerpoint/2010/main" val="3692306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DFB33F3-A665-2A1D-134E-9E244997B417}"/>
              </a:ext>
            </a:extLst>
          </p:cNvPr>
          <p:cNvSpPr>
            <a:spLocks noGrp="1"/>
          </p:cNvSpPr>
          <p:nvPr>
            <p:ph type="title"/>
          </p:nvPr>
        </p:nvSpPr>
        <p:spPr/>
        <p:txBody>
          <a:bodyPr>
            <a:normAutofit/>
          </a:bodyPr>
          <a:lstStyle/>
          <a:p>
            <a:r>
              <a:rPr lang="hu-HU" sz="2200" b="1" dirty="0" smtClean="0">
                <a:solidFill>
                  <a:schemeClr val="accent1">
                    <a:lumMod val="75000"/>
                  </a:schemeClr>
                </a:solidFill>
                <a:latin typeface="Open Sans ExtraBold" pitchFamily="2" charset="0"/>
                <a:ea typeface="Open Sans ExtraBold" pitchFamily="2" charset="0"/>
                <a:cs typeface="Open Sans ExtraBold" pitchFamily="2" charset="0"/>
              </a:rPr>
              <a:t>PROGRAM</a:t>
            </a:r>
            <a:r>
              <a:rPr lang="hu-HU" sz="2200" b="1" dirty="0">
                <a:solidFill>
                  <a:schemeClr val="accent1">
                    <a:lumMod val="75000"/>
                  </a:schemeClr>
                </a:solidFill>
                <a:latin typeface="Open Sans ExtraBold" pitchFamily="2" charset="0"/>
                <a:ea typeface="Open Sans ExtraBold" pitchFamily="2" charset="0"/>
                <a:cs typeface="Open Sans ExtraBold" pitchFamily="2" charset="0"/>
              </a:rPr>
              <a:t/>
            </a:r>
            <a:br>
              <a:rPr lang="hu-HU" sz="2200" b="1" dirty="0">
                <a:solidFill>
                  <a:schemeClr val="accent1">
                    <a:lumMod val="75000"/>
                  </a:schemeClr>
                </a:solidFill>
                <a:latin typeface="Open Sans ExtraBold" pitchFamily="2" charset="0"/>
                <a:ea typeface="Open Sans ExtraBold" pitchFamily="2" charset="0"/>
                <a:cs typeface="Open Sans ExtraBold" pitchFamily="2" charset="0"/>
              </a:rPr>
            </a:br>
            <a:r>
              <a:rPr lang="hu-HU" sz="2200" b="1" dirty="0" err="1" smtClean="0">
                <a:latin typeface="Open Sans ExtraBold" pitchFamily="2" charset="0"/>
                <a:ea typeface="Open Sans ExtraBold" pitchFamily="2" charset="0"/>
                <a:cs typeface="Open Sans ExtraBold" pitchFamily="2" charset="0"/>
              </a:rPr>
              <a:t>Programový</a:t>
            </a:r>
            <a:r>
              <a:rPr lang="hu-HU" sz="2200" b="1" dirty="0" smtClean="0">
                <a:latin typeface="Open Sans ExtraBold" pitchFamily="2" charset="0"/>
                <a:ea typeface="Open Sans ExtraBold" pitchFamily="2" charset="0"/>
                <a:cs typeface="Open Sans ExtraBold" pitchFamily="2" charset="0"/>
              </a:rPr>
              <a:t> </a:t>
            </a:r>
            <a:r>
              <a:rPr lang="hu-HU" sz="2200" b="1" dirty="0" err="1" smtClean="0">
                <a:latin typeface="Open Sans ExtraBold" pitchFamily="2" charset="0"/>
                <a:ea typeface="Open Sans ExtraBold" pitchFamily="2" charset="0"/>
                <a:cs typeface="Open Sans ExtraBold" pitchFamily="2" charset="0"/>
              </a:rPr>
              <a:t>rozpočet</a:t>
            </a:r>
            <a:r>
              <a:rPr lang="hu-HU" sz="2200" b="1" dirty="0" smtClean="0">
                <a:latin typeface="Open Sans ExtraBold" pitchFamily="2" charset="0"/>
                <a:ea typeface="Open Sans ExtraBold" pitchFamily="2" charset="0"/>
                <a:cs typeface="Open Sans ExtraBold" pitchFamily="2" charset="0"/>
              </a:rPr>
              <a:t> a </a:t>
            </a:r>
            <a:r>
              <a:rPr lang="hu-HU" sz="2200" b="1" dirty="0" err="1" smtClean="0">
                <a:latin typeface="Open Sans ExtraBold" pitchFamily="2" charset="0"/>
                <a:ea typeface="Open Sans ExtraBold" pitchFamily="2" charset="0"/>
                <a:cs typeface="Open Sans ExtraBold" pitchFamily="2" charset="0"/>
              </a:rPr>
              <a:t>typy</a:t>
            </a:r>
            <a:r>
              <a:rPr lang="hu-HU" sz="2200" b="1" dirty="0" smtClean="0">
                <a:latin typeface="Open Sans ExtraBold" pitchFamily="2" charset="0"/>
                <a:ea typeface="Open Sans ExtraBold" pitchFamily="2" charset="0"/>
                <a:cs typeface="Open Sans ExtraBold" pitchFamily="2" charset="0"/>
              </a:rPr>
              <a:t> </a:t>
            </a:r>
            <a:r>
              <a:rPr lang="hu-HU" sz="2200" b="1" dirty="0" err="1" smtClean="0">
                <a:latin typeface="Open Sans ExtraBold" pitchFamily="2" charset="0"/>
                <a:ea typeface="Open Sans ExtraBold" pitchFamily="2" charset="0"/>
                <a:cs typeface="Open Sans ExtraBold" pitchFamily="2" charset="0"/>
              </a:rPr>
              <a:t>projektov</a:t>
            </a:r>
            <a:endParaRPr lang="x-none" sz="2200" b="1" dirty="0">
              <a:latin typeface="Open Sans ExtraBold" pitchFamily="2" charset="0"/>
              <a:ea typeface="Open Sans ExtraBold" pitchFamily="2" charset="0"/>
              <a:cs typeface="Open Sans ExtraBold" pitchFamily="2" charset="0"/>
            </a:endParaRPr>
          </a:p>
        </p:txBody>
      </p:sp>
      <p:sp>
        <p:nvSpPr>
          <p:cNvPr id="3" name="Content Placeholder 2">
            <a:extLst>
              <a:ext uri="{FF2B5EF4-FFF2-40B4-BE49-F238E27FC236}">
                <a16:creationId xmlns="" xmlns:a16="http://schemas.microsoft.com/office/drawing/2014/main" id="{DDD77D7A-34EE-52FF-BCC6-BC5BC0952499}"/>
              </a:ext>
            </a:extLst>
          </p:cNvPr>
          <p:cNvSpPr>
            <a:spLocks noGrp="1"/>
          </p:cNvSpPr>
          <p:nvPr>
            <p:ph idx="1"/>
          </p:nvPr>
        </p:nvSpPr>
        <p:spPr>
          <a:xfrm>
            <a:off x="628650" y="1825625"/>
            <a:ext cx="7886700" cy="4351338"/>
          </a:xfrm>
        </p:spPr>
        <p:txBody>
          <a:bodyPr>
            <a:normAutofit/>
          </a:bodyPr>
          <a:lstStyle/>
          <a:p>
            <a:pPr marL="0" indent="0">
              <a:buNone/>
            </a:pPr>
            <a:r>
              <a:rPr lang="hu-HU" sz="1600" dirty="0" err="1" smtClean="0">
                <a:latin typeface="Open Sans Light" pitchFamily="2" charset="0"/>
                <a:ea typeface="Open Sans Light" pitchFamily="2" charset="0"/>
                <a:cs typeface="Open Sans Light" pitchFamily="2" charset="0"/>
              </a:rPr>
              <a:t>Celkový</a:t>
            </a:r>
            <a:r>
              <a:rPr lang="hu-HU" sz="1600" dirty="0" smtClean="0">
                <a:latin typeface="Open Sans Light" pitchFamily="2" charset="0"/>
                <a:ea typeface="Open Sans Light" pitchFamily="2" charset="0"/>
                <a:cs typeface="Open Sans Light" pitchFamily="2" charset="0"/>
              </a:rPr>
              <a:t> </a:t>
            </a:r>
            <a:r>
              <a:rPr lang="hu-HU" sz="1600" dirty="0" err="1" smtClean="0">
                <a:latin typeface="Open Sans Light" pitchFamily="2" charset="0"/>
                <a:ea typeface="Open Sans Light" pitchFamily="2" charset="0"/>
                <a:cs typeface="Open Sans Light" pitchFamily="2" charset="0"/>
              </a:rPr>
              <a:t>ro</a:t>
            </a:r>
            <a:r>
              <a:rPr lang="hu-HU" sz="1600" dirty="0" err="1">
                <a:latin typeface="Open Sans ExtraBold" pitchFamily="2" charset="0"/>
                <a:ea typeface="Open Sans ExtraBold" pitchFamily="2" charset="0"/>
                <a:cs typeface="Open Sans ExtraBold" pitchFamily="2" charset="0"/>
              </a:rPr>
              <a:t>zpočet</a:t>
            </a:r>
            <a:r>
              <a:rPr lang="hu-HU" sz="1600" b="1" dirty="0">
                <a:latin typeface="Open Sans ExtraBold" pitchFamily="2" charset="0"/>
                <a:ea typeface="Open Sans ExtraBold" pitchFamily="2" charset="0"/>
                <a:cs typeface="Open Sans ExtraBold" pitchFamily="2" charset="0"/>
              </a:rPr>
              <a:t> </a:t>
            </a:r>
            <a:r>
              <a:rPr lang="hu-HU" sz="1600" dirty="0" err="1" smtClean="0">
                <a:latin typeface="Open Sans Light" pitchFamily="2" charset="0"/>
                <a:ea typeface="Open Sans Light" pitchFamily="2" charset="0"/>
                <a:cs typeface="Open Sans Light" pitchFamily="2" charset="0"/>
              </a:rPr>
              <a:t>Programu</a:t>
            </a:r>
            <a:r>
              <a:rPr lang="hu-HU" sz="1600" dirty="0" smtClean="0">
                <a:latin typeface="Open Sans Light" pitchFamily="2" charset="0"/>
                <a:ea typeface="Open Sans Light" pitchFamily="2" charset="0"/>
                <a:cs typeface="Open Sans Light" pitchFamily="2" charset="0"/>
              </a:rPr>
              <a:t>: </a:t>
            </a:r>
            <a:r>
              <a:rPr lang="hu-HU" sz="1600" dirty="0">
                <a:latin typeface="Open Sans Light" pitchFamily="2" charset="0"/>
                <a:ea typeface="Open Sans Light" pitchFamily="2" charset="0"/>
                <a:cs typeface="Open Sans Light" pitchFamily="2" charset="0"/>
              </a:rPr>
              <a:t>	</a:t>
            </a:r>
            <a:r>
              <a:rPr lang="hu-HU" sz="1600" dirty="0" smtClean="0">
                <a:latin typeface="Open Sans Light" pitchFamily="2" charset="0"/>
                <a:ea typeface="Open Sans Light" pitchFamily="2" charset="0"/>
                <a:cs typeface="Open Sans Light" pitchFamily="2" charset="0"/>
              </a:rPr>
              <a:t>	</a:t>
            </a:r>
            <a:r>
              <a:rPr lang="hu-HU" sz="1600" b="1" dirty="0" smtClean="0">
                <a:latin typeface="Open Sans Light" pitchFamily="2" charset="0"/>
                <a:ea typeface="Open Sans Light" pitchFamily="2" charset="0"/>
                <a:cs typeface="Open Sans Light" pitchFamily="2" charset="0"/>
              </a:rPr>
              <a:t>EUR </a:t>
            </a:r>
            <a:r>
              <a:rPr lang="hu-HU" sz="1600" b="1" dirty="0">
                <a:latin typeface="Open Sans Light" pitchFamily="2" charset="0"/>
              </a:rPr>
              <a:t>92.42M</a:t>
            </a:r>
          </a:p>
          <a:p>
            <a:pPr marL="0" indent="0">
              <a:buNone/>
            </a:pPr>
            <a:r>
              <a:rPr lang="hu-HU" sz="1600" dirty="0" err="1" smtClean="0">
                <a:latin typeface="Open Sans Light" pitchFamily="2" charset="0"/>
                <a:ea typeface="Open Sans Light" pitchFamily="2" charset="0"/>
                <a:cs typeface="Open Sans Light" pitchFamily="2" charset="0"/>
              </a:rPr>
              <a:t>Spolufinancovanie</a:t>
            </a:r>
            <a:r>
              <a:rPr lang="hu-HU" sz="1600" dirty="0" smtClean="0">
                <a:latin typeface="Open Sans Light" pitchFamily="2" charset="0"/>
                <a:ea typeface="Open Sans Light" pitchFamily="2" charset="0"/>
                <a:cs typeface="Open Sans Light" pitchFamily="2" charset="0"/>
              </a:rPr>
              <a:t> EU </a:t>
            </a:r>
            <a:r>
              <a:rPr lang="hu-HU" sz="1600" dirty="0">
                <a:latin typeface="Open Sans Light" pitchFamily="2" charset="0"/>
                <a:ea typeface="Open Sans Light" pitchFamily="2" charset="0"/>
                <a:cs typeface="Open Sans Light" pitchFamily="2" charset="0"/>
              </a:rPr>
              <a:t>(NDICI):	</a:t>
            </a:r>
            <a:r>
              <a:rPr lang="hu-HU" sz="1600" b="1" dirty="0">
                <a:latin typeface="Open Sans Light" pitchFamily="2" charset="0"/>
                <a:ea typeface="Open Sans Light" pitchFamily="2" charset="0"/>
                <a:cs typeface="Open Sans Light" pitchFamily="2" charset="0"/>
              </a:rPr>
              <a:t>EUR </a:t>
            </a:r>
            <a:r>
              <a:rPr lang="hu-HU" sz="1600" b="1" dirty="0">
                <a:latin typeface="Open Sans Light" pitchFamily="2" charset="0"/>
              </a:rPr>
              <a:t>83.18M</a:t>
            </a:r>
          </a:p>
          <a:p>
            <a:pPr marL="0" indent="0">
              <a:buNone/>
            </a:pPr>
            <a:endParaRPr lang="hu-HU" sz="1600" dirty="0">
              <a:highlight>
                <a:srgbClr val="FFFF00"/>
              </a:highlight>
              <a:latin typeface="Open Sans Light" pitchFamily="2" charset="0"/>
              <a:ea typeface="Open Sans Light" pitchFamily="2" charset="0"/>
              <a:cs typeface="Open Sans Light" pitchFamily="2" charset="0"/>
            </a:endParaRPr>
          </a:p>
          <a:p>
            <a:pPr marL="0" indent="0">
              <a:buNone/>
            </a:pPr>
            <a:r>
              <a:rPr lang="hu-HU" sz="1600" dirty="0" err="1" smtClean="0">
                <a:latin typeface="Open Sans Light" pitchFamily="2" charset="0"/>
                <a:ea typeface="Open Sans Light" pitchFamily="2" charset="0"/>
                <a:cs typeface="Open Sans Light" pitchFamily="2" charset="0"/>
              </a:rPr>
              <a:t>Typy</a:t>
            </a:r>
            <a:r>
              <a:rPr lang="hu-HU" sz="1600" dirty="0" smtClean="0">
                <a:latin typeface="Open Sans Light" pitchFamily="2" charset="0"/>
                <a:ea typeface="Open Sans Light" pitchFamily="2" charset="0"/>
                <a:cs typeface="Open Sans Light" pitchFamily="2" charset="0"/>
              </a:rPr>
              <a:t> </a:t>
            </a:r>
            <a:r>
              <a:rPr lang="hu-HU" sz="1600" dirty="0" err="1" smtClean="0">
                <a:latin typeface="Open Sans Light" pitchFamily="2" charset="0"/>
                <a:ea typeface="Open Sans Light" pitchFamily="2" charset="0"/>
                <a:cs typeface="Open Sans Light" pitchFamily="2" charset="0"/>
              </a:rPr>
              <a:t>projektov</a:t>
            </a:r>
            <a:r>
              <a:rPr lang="hu-HU" sz="1600" dirty="0" smtClean="0">
                <a:latin typeface="Open Sans Light" pitchFamily="2" charset="0"/>
                <a:ea typeface="Open Sans Light" pitchFamily="2" charset="0"/>
                <a:cs typeface="Open Sans Light" pitchFamily="2" charset="0"/>
              </a:rPr>
              <a:t>:</a:t>
            </a:r>
            <a:endParaRPr lang="hu-HU" sz="1600" dirty="0">
              <a:latin typeface="Open Sans Light" pitchFamily="2" charset="0"/>
              <a:ea typeface="Open Sans Light" pitchFamily="2" charset="0"/>
              <a:cs typeface="Open Sans Light" pitchFamily="2" charset="0"/>
            </a:endParaRPr>
          </a:p>
          <a:p>
            <a:pPr algn="just">
              <a:buClr>
                <a:schemeClr val="accent1">
                  <a:lumMod val="75000"/>
                </a:schemeClr>
              </a:buClr>
            </a:pPr>
            <a:r>
              <a:rPr lang="hu-HU" sz="1600" b="1" dirty="0" err="1" smtClean="0">
                <a:latin typeface="Open Sans Light" pitchFamily="2" charset="0"/>
                <a:ea typeface="Open Sans Light" pitchFamily="2" charset="0"/>
                <a:cs typeface="Open Sans Light" pitchFamily="2" charset="0"/>
              </a:rPr>
              <a:t>Malé</a:t>
            </a:r>
            <a:r>
              <a:rPr lang="hu-HU" sz="1600" b="1" dirty="0" smtClean="0">
                <a:latin typeface="Open Sans Light" pitchFamily="2" charset="0"/>
                <a:ea typeface="Open Sans Light" pitchFamily="2" charset="0"/>
                <a:cs typeface="Open Sans Light" pitchFamily="2" charset="0"/>
              </a:rPr>
              <a:t> </a:t>
            </a:r>
            <a:r>
              <a:rPr lang="hu-HU" sz="1600" b="1" dirty="0" err="1" smtClean="0">
                <a:latin typeface="Open Sans Light" pitchFamily="2" charset="0"/>
                <a:ea typeface="Open Sans Light" pitchFamily="2" charset="0"/>
                <a:cs typeface="Open Sans Light" pitchFamily="2" charset="0"/>
              </a:rPr>
              <a:t>projekty</a:t>
            </a:r>
            <a:r>
              <a:rPr lang="hu-HU" sz="1600" b="1" dirty="0" smtClean="0">
                <a:latin typeface="Open Sans Light" pitchFamily="2" charset="0"/>
                <a:ea typeface="Open Sans Light" pitchFamily="2" charset="0"/>
                <a:cs typeface="Open Sans Light" pitchFamily="2" charset="0"/>
              </a:rPr>
              <a:t> /</a:t>
            </a:r>
            <a:r>
              <a:rPr lang="en-GB" sz="1600" b="1" dirty="0" smtClean="0">
                <a:latin typeface="Open Sans Light" pitchFamily="2" charset="0"/>
                <a:ea typeface="Open Sans Light" pitchFamily="2" charset="0"/>
                <a:cs typeface="Open Sans Light" pitchFamily="2" charset="0"/>
              </a:rPr>
              <a:t>Small </a:t>
            </a:r>
            <a:r>
              <a:rPr lang="en-GB" sz="1600" b="1" dirty="0">
                <a:latin typeface="Open Sans Light" pitchFamily="2" charset="0"/>
                <a:ea typeface="Open Sans Light" pitchFamily="2" charset="0"/>
                <a:cs typeface="Open Sans Light" pitchFamily="2" charset="0"/>
              </a:rPr>
              <a:t>scale projects (SSP</a:t>
            </a:r>
            <a:r>
              <a:rPr lang="en-GB" sz="1600" b="1" dirty="0" smtClean="0">
                <a:latin typeface="Open Sans Light" pitchFamily="2" charset="0"/>
                <a:ea typeface="Open Sans Light" pitchFamily="2" charset="0"/>
                <a:cs typeface="Open Sans Light" pitchFamily="2" charset="0"/>
              </a:rPr>
              <a:t>)</a:t>
            </a:r>
            <a:r>
              <a:rPr lang="hu-HU" sz="1600" b="1" dirty="0" smtClean="0">
                <a:latin typeface="Open Sans Light" pitchFamily="2" charset="0"/>
                <a:ea typeface="Open Sans Light" pitchFamily="2" charset="0"/>
                <a:cs typeface="Open Sans Light" pitchFamily="2" charset="0"/>
              </a:rPr>
              <a:t>/</a:t>
            </a:r>
            <a:r>
              <a:rPr lang="en-GB" sz="1600" b="1" dirty="0" smtClean="0">
                <a:latin typeface="Open Sans Light" pitchFamily="2" charset="0"/>
                <a:ea typeface="Open Sans Light" pitchFamily="2" charset="0"/>
                <a:cs typeface="Open Sans Light" pitchFamily="2" charset="0"/>
              </a:rPr>
              <a:t> </a:t>
            </a:r>
            <a:r>
              <a:rPr lang="hu-HU" sz="1600" dirty="0" smtClean="0">
                <a:latin typeface="Open Sans Light" pitchFamily="2" charset="0"/>
                <a:ea typeface="Open Sans Light" pitchFamily="2" charset="0"/>
                <a:cs typeface="Open Sans Light" pitchFamily="2" charset="0"/>
              </a:rPr>
              <a:t>minimum</a:t>
            </a:r>
            <a:r>
              <a:rPr lang="en-GB" sz="1600" dirty="0" smtClean="0">
                <a:latin typeface="Open Sans Light" pitchFamily="2" charset="0"/>
                <a:ea typeface="Open Sans Light" pitchFamily="2" charset="0"/>
                <a:cs typeface="Open Sans Light" pitchFamily="2" charset="0"/>
              </a:rPr>
              <a:t> 70</a:t>
            </a:r>
            <a:r>
              <a:rPr lang="hu-HU" sz="1600" dirty="0" smtClean="0">
                <a:latin typeface="Open Sans Light" pitchFamily="2" charset="0"/>
                <a:ea typeface="Open Sans Light" pitchFamily="2" charset="0"/>
                <a:cs typeface="Open Sans Light" pitchFamily="2" charset="0"/>
              </a:rPr>
              <a:t>.000 EUR – maximum </a:t>
            </a:r>
            <a:r>
              <a:rPr lang="en-GB" sz="1600" dirty="0" smtClean="0">
                <a:latin typeface="Open Sans Light" pitchFamily="2" charset="0"/>
                <a:ea typeface="Open Sans Light" pitchFamily="2" charset="0"/>
                <a:cs typeface="Open Sans Light" pitchFamily="2" charset="0"/>
              </a:rPr>
              <a:t>300</a:t>
            </a:r>
            <a:r>
              <a:rPr lang="hu-HU" sz="1600" dirty="0" smtClean="0">
                <a:latin typeface="Open Sans Light" pitchFamily="2" charset="0"/>
                <a:ea typeface="Open Sans Light" pitchFamily="2" charset="0"/>
                <a:cs typeface="Open Sans Light" pitchFamily="2" charset="0"/>
              </a:rPr>
              <a:t>.000 </a:t>
            </a:r>
            <a:r>
              <a:rPr lang="en-GB" sz="1600" dirty="0" smtClean="0">
                <a:latin typeface="Open Sans Light" pitchFamily="2" charset="0"/>
                <a:ea typeface="Open Sans Light" pitchFamily="2" charset="0"/>
                <a:cs typeface="Open Sans Light" pitchFamily="2" charset="0"/>
              </a:rPr>
              <a:t>EUR</a:t>
            </a:r>
            <a:r>
              <a:rPr lang="hu-HU" sz="1600" dirty="0">
                <a:latin typeface="Open Sans Light" pitchFamily="2" charset="0"/>
                <a:ea typeface="Open Sans Light" pitchFamily="2" charset="0"/>
                <a:cs typeface="Open Sans Light" pitchFamily="2" charset="0"/>
              </a:rPr>
              <a:t>;</a:t>
            </a:r>
          </a:p>
          <a:p>
            <a:pPr algn="just">
              <a:buClr>
                <a:schemeClr val="accent1">
                  <a:lumMod val="75000"/>
                </a:schemeClr>
              </a:buClr>
            </a:pPr>
            <a:r>
              <a:rPr lang="hu-HU" sz="1600" b="1" dirty="0" err="1" smtClean="0">
                <a:latin typeface="Open Sans Light" pitchFamily="2" charset="0"/>
                <a:ea typeface="Open Sans Light" pitchFamily="2" charset="0"/>
                <a:cs typeface="Open Sans Light" pitchFamily="2" charset="0"/>
              </a:rPr>
              <a:t>Regulárne</a:t>
            </a:r>
            <a:r>
              <a:rPr lang="hu-HU" sz="1600" b="1" dirty="0" smtClean="0">
                <a:latin typeface="Open Sans Light" pitchFamily="2" charset="0"/>
                <a:ea typeface="Open Sans Light" pitchFamily="2" charset="0"/>
                <a:cs typeface="Open Sans Light" pitchFamily="2" charset="0"/>
              </a:rPr>
              <a:t> </a:t>
            </a:r>
            <a:r>
              <a:rPr lang="hu-HU" sz="1600" b="1" dirty="0" err="1">
                <a:latin typeface="Open Sans Light" pitchFamily="2" charset="0"/>
                <a:ea typeface="Open Sans Light" pitchFamily="2" charset="0"/>
                <a:cs typeface="Open Sans Light" pitchFamily="2" charset="0"/>
              </a:rPr>
              <a:t>projekty</a:t>
            </a:r>
            <a:r>
              <a:rPr lang="hu-HU" sz="1600" b="1" dirty="0">
                <a:latin typeface="Open Sans Light" pitchFamily="2" charset="0"/>
                <a:ea typeface="Open Sans Light" pitchFamily="2" charset="0"/>
                <a:cs typeface="Open Sans Light" pitchFamily="2" charset="0"/>
              </a:rPr>
              <a:t> </a:t>
            </a:r>
            <a:r>
              <a:rPr lang="hu-HU" sz="1600" b="1" dirty="0" smtClean="0">
                <a:latin typeface="Open Sans Light" pitchFamily="2" charset="0"/>
                <a:ea typeface="Open Sans Light" pitchFamily="2" charset="0"/>
                <a:cs typeface="Open Sans Light" pitchFamily="2" charset="0"/>
              </a:rPr>
              <a:t>/</a:t>
            </a:r>
            <a:r>
              <a:rPr lang="en-GB" sz="1600" b="1" dirty="0" smtClean="0">
                <a:latin typeface="Open Sans Light" pitchFamily="2" charset="0"/>
                <a:ea typeface="Open Sans Light" pitchFamily="2" charset="0"/>
                <a:cs typeface="Open Sans Light" pitchFamily="2" charset="0"/>
              </a:rPr>
              <a:t>Regular </a:t>
            </a:r>
            <a:r>
              <a:rPr lang="en-GB" sz="1600" b="1" dirty="0">
                <a:latin typeface="Open Sans Light" pitchFamily="2" charset="0"/>
                <a:ea typeface="Open Sans Light" pitchFamily="2" charset="0"/>
                <a:cs typeface="Open Sans Light" pitchFamily="2" charset="0"/>
              </a:rPr>
              <a:t>scale projects (RSP</a:t>
            </a:r>
            <a:r>
              <a:rPr lang="en-GB" sz="1600" b="1" dirty="0" smtClean="0">
                <a:latin typeface="Open Sans Light" pitchFamily="2" charset="0"/>
                <a:ea typeface="Open Sans Light" pitchFamily="2" charset="0"/>
                <a:cs typeface="Open Sans Light" pitchFamily="2" charset="0"/>
              </a:rPr>
              <a:t>)</a:t>
            </a:r>
            <a:r>
              <a:rPr lang="hu-HU" sz="1600" b="1" dirty="0" smtClean="0">
                <a:latin typeface="Open Sans Light" pitchFamily="2" charset="0"/>
                <a:ea typeface="Open Sans Light" pitchFamily="2" charset="0"/>
                <a:cs typeface="Open Sans Light" pitchFamily="2" charset="0"/>
              </a:rPr>
              <a:t>/</a:t>
            </a:r>
            <a:r>
              <a:rPr lang="en-GB" sz="1600" b="1" dirty="0" smtClean="0">
                <a:latin typeface="Open Sans Light" pitchFamily="2" charset="0"/>
                <a:ea typeface="Open Sans Light" pitchFamily="2" charset="0"/>
                <a:cs typeface="Open Sans Light" pitchFamily="2" charset="0"/>
              </a:rPr>
              <a:t> </a:t>
            </a:r>
            <a:r>
              <a:rPr lang="hu-HU" sz="1600" dirty="0">
                <a:latin typeface="Open Sans Light" pitchFamily="2" charset="0"/>
                <a:ea typeface="Open Sans Light" pitchFamily="2" charset="0"/>
                <a:cs typeface="Open Sans Light" pitchFamily="2" charset="0"/>
              </a:rPr>
              <a:t>minimum</a:t>
            </a:r>
            <a:r>
              <a:rPr lang="en-GB" sz="1600" dirty="0">
                <a:latin typeface="Open Sans Light" pitchFamily="2" charset="0"/>
                <a:ea typeface="Open Sans Light" pitchFamily="2" charset="0"/>
                <a:cs typeface="Open Sans Light" pitchFamily="2" charset="0"/>
              </a:rPr>
              <a:t> </a:t>
            </a:r>
            <a:r>
              <a:rPr lang="en-GB" sz="1600" dirty="0" smtClean="0">
                <a:latin typeface="Open Sans Light" pitchFamily="2" charset="0"/>
                <a:ea typeface="Open Sans Light" pitchFamily="2" charset="0"/>
                <a:cs typeface="Open Sans Light" pitchFamily="2" charset="0"/>
              </a:rPr>
              <a:t>300</a:t>
            </a:r>
            <a:r>
              <a:rPr lang="hu-HU" sz="1600" dirty="0" smtClean="0">
                <a:latin typeface="Open Sans Light" pitchFamily="2" charset="0"/>
                <a:ea typeface="Open Sans Light" pitchFamily="2" charset="0"/>
                <a:cs typeface="Open Sans Light" pitchFamily="2" charset="0"/>
              </a:rPr>
              <a:t>.000</a:t>
            </a:r>
            <a:r>
              <a:rPr lang="en-GB" sz="1600" dirty="0" smtClean="0">
                <a:latin typeface="Open Sans Light" pitchFamily="2" charset="0"/>
                <a:ea typeface="Open Sans Light" pitchFamily="2" charset="0"/>
                <a:cs typeface="Open Sans Light" pitchFamily="2" charset="0"/>
              </a:rPr>
              <a:t> </a:t>
            </a:r>
            <a:r>
              <a:rPr lang="hu-HU" sz="1600" dirty="0" smtClean="0">
                <a:latin typeface="Open Sans Light" pitchFamily="2" charset="0"/>
                <a:ea typeface="Open Sans Light" pitchFamily="2" charset="0"/>
                <a:cs typeface="Open Sans Light" pitchFamily="2" charset="0"/>
              </a:rPr>
              <a:t>– </a:t>
            </a:r>
            <a:r>
              <a:rPr lang="hu-HU" sz="1600" dirty="0">
                <a:latin typeface="Open Sans Light" pitchFamily="2" charset="0"/>
                <a:ea typeface="Open Sans Light" pitchFamily="2" charset="0"/>
                <a:cs typeface="Open Sans Light" pitchFamily="2" charset="0"/>
              </a:rPr>
              <a:t>maximum </a:t>
            </a:r>
            <a:r>
              <a:rPr lang="en-GB" sz="1600" dirty="0" smtClean="0">
                <a:latin typeface="Open Sans Light" pitchFamily="2" charset="0"/>
                <a:ea typeface="Open Sans Light" pitchFamily="2" charset="0"/>
                <a:cs typeface="Open Sans Light" pitchFamily="2" charset="0"/>
              </a:rPr>
              <a:t>2</a:t>
            </a:r>
            <a:r>
              <a:rPr lang="hu-HU" sz="1600" dirty="0">
                <a:latin typeface="Open Sans Light" pitchFamily="2" charset="0"/>
                <a:ea typeface="Open Sans Light" pitchFamily="2" charset="0"/>
                <a:cs typeface="Open Sans Light" pitchFamily="2" charset="0"/>
              </a:rPr>
              <a:t>.</a:t>
            </a:r>
            <a:r>
              <a:rPr lang="en-GB" sz="1600" dirty="0">
                <a:latin typeface="Open Sans Light" pitchFamily="2" charset="0"/>
                <a:ea typeface="Open Sans Light" pitchFamily="2" charset="0"/>
                <a:cs typeface="Open Sans Light" pitchFamily="2" charset="0"/>
              </a:rPr>
              <a:t>5 </a:t>
            </a:r>
            <a:r>
              <a:rPr lang="en-GB" sz="1600" dirty="0" smtClean="0">
                <a:latin typeface="Open Sans Light" pitchFamily="2" charset="0"/>
                <a:ea typeface="Open Sans Light" pitchFamily="2" charset="0"/>
                <a:cs typeface="Open Sans Light" pitchFamily="2" charset="0"/>
              </a:rPr>
              <a:t>mil</a:t>
            </a:r>
            <a:r>
              <a:rPr lang="hu-HU" sz="1600" dirty="0" smtClean="0">
                <a:latin typeface="Open Sans Light" pitchFamily="2" charset="0"/>
                <a:ea typeface="Open Sans Light" pitchFamily="2" charset="0"/>
                <a:cs typeface="Open Sans Light" pitchFamily="2" charset="0"/>
              </a:rPr>
              <a:t>.</a:t>
            </a:r>
            <a:r>
              <a:rPr lang="en-GB" sz="1600" dirty="0" smtClean="0">
                <a:latin typeface="Open Sans Light" pitchFamily="2" charset="0"/>
                <a:ea typeface="Open Sans Light" pitchFamily="2" charset="0"/>
                <a:cs typeface="Open Sans Light" pitchFamily="2" charset="0"/>
              </a:rPr>
              <a:t> </a:t>
            </a:r>
            <a:r>
              <a:rPr lang="en-GB" sz="1600" dirty="0">
                <a:latin typeface="Open Sans Light" pitchFamily="2" charset="0"/>
                <a:ea typeface="Open Sans Light" pitchFamily="2" charset="0"/>
                <a:cs typeface="Open Sans Light" pitchFamily="2" charset="0"/>
              </a:rPr>
              <a:t>EUR</a:t>
            </a:r>
            <a:r>
              <a:rPr lang="hu-HU" sz="1600" dirty="0">
                <a:latin typeface="Open Sans Light" pitchFamily="2" charset="0"/>
                <a:ea typeface="Open Sans Light" pitchFamily="2" charset="0"/>
                <a:cs typeface="Open Sans Light" pitchFamily="2" charset="0"/>
              </a:rPr>
              <a:t> </a:t>
            </a:r>
            <a:r>
              <a:rPr lang="hu-HU" sz="1600" dirty="0" smtClean="0">
                <a:latin typeface="Open Sans Light" pitchFamily="2" charset="0"/>
                <a:ea typeface="Open Sans Light" pitchFamily="2" charset="0"/>
                <a:cs typeface="Open Sans Light" pitchFamily="2" charset="0"/>
              </a:rPr>
              <a:t>(s </a:t>
            </a:r>
            <a:r>
              <a:rPr lang="hu-HU" sz="1600" dirty="0" err="1" smtClean="0">
                <a:latin typeface="Open Sans Light" pitchFamily="2" charset="0"/>
                <a:ea typeface="Open Sans Light" pitchFamily="2" charset="0"/>
                <a:cs typeface="Open Sans Light" pitchFamily="2" charset="0"/>
              </a:rPr>
              <a:t>alebo</a:t>
            </a:r>
            <a:r>
              <a:rPr lang="hu-HU" sz="1600" dirty="0" smtClean="0">
                <a:latin typeface="Open Sans Light" pitchFamily="2" charset="0"/>
                <a:ea typeface="Open Sans Light" pitchFamily="2" charset="0"/>
                <a:cs typeface="Open Sans Light" pitchFamily="2" charset="0"/>
              </a:rPr>
              <a:t> </a:t>
            </a:r>
            <a:r>
              <a:rPr lang="hu-HU" sz="1600" dirty="0" err="1" smtClean="0">
                <a:latin typeface="Open Sans Light" pitchFamily="2" charset="0"/>
                <a:ea typeface="Open Sans Light" pitchFamily="2" charset="0"/>
                <a:cs typeface="Open Sans Light" pitchFamily="2" charset="0"/>
              </a:rPr>
              <a:t>bez</a:t>
            </a:r>
            <a:r>
              <a:rPr lang="en-GB" sz="1600" dirty="0" smtClean="0">
                <a:latin typeface="Open Sans Light" pitchFamily="2" charset="0"/>
                <a:ea typeface="Open Sans Light" pitchFamily="2" charset="0"/>
                <a:cs typeface="Open Sans Light" pitchFamily="2" charset="0"/>
              </a:rPr>
              <a:t> </a:t>
            </a:r>
            <a:r>
              <a:rPr lang="en-GB" sz="1600" dirty="0" err="1" smtClean="0">
                <a:latin typeface="Open Sans Light" pitchFamily="2" charset="0"/>
                <a:ea typeface="Open Sans Light" pitchFamily="2" charset="0"/>
                <a:cs typeface="Open Sans Light" pitchFamily="2" charset="0"/>
              </a:rPr>
              <a:t>infraštru</a:t>
            </a:r>
            <a:r>
              <a:rPr lang="hu-HU" sz="1600" dirty="0" smtClean="0">
                <a:latin typeface="Open Sans Light" pitchFamily="2" charset="0"/>
                <a:ea typeface="Open Sans Light" pitchFamily="2" charset="0"/>
                <a:cs typeface="Open Sans Light" pitchFamily="2" charset="0"/>
              </a:rPr>
              <a:t>k</a:t>
            </a:r>
            <a:r>
              <a:rPr lang="en-GB" sz="1600" dirty="0" smtClean="0">
                <a:latin typeface="Open Sans Light" pitchFamily="2" charset="0"/>
                <a:ea typeface="Open Sans Light" pitchFamily="2" charset="0"/>
                <a:cs typeface="Open Sans Light" pitchFamily="2" charset="0"/>
              </a:rPr>
              <a:t>tur</a:t>
            </a:r>
            <a:r>
              <a:rPr lang="hu-HU" sz="1600" dirty="0" err="1" smtClean="0">
                <a:latin typeface="Open Sans Light" pitchFamily="2" charset="0"/>
                <a:ea typeface="Open Sans Light" pitchFamily="2" charset="0"/>
                <a:cs typeface="Open Sans Light" pitchFamily="2" charset="0"/>
              </a:rPr>
              <a:t>álneho</a:t>
            </a:r>
            <a:r>
              <a:rPr lang="hu-HU" sz="1600" dirty="0" smtClean="0">
                <a:latin typeface="Open Sans Light" pitchFamily="2" charset="0"/>
                <a:ea typeface="Open Sans Light" pitchFamily="2" charset="0"/>
                <a:cs typeface="Open Sans Light" pitchFamily="2" charset="0"/>
              </a:rPr>
              <a:t> kompon</a:t>
            </a:r>
            <a:r>
              <a:rPr lang="en-GB" sz="1600" dirty="0" err="1" smtClean="0">
                <a:latin typeface="Open Sans Light" pitchFamily="2" charset="0"/>
                <a:ea typeface="Open Sans Light" pitchFamily="2" charset="0"/>
                <a:cs typeface="Open Sans Light" pitchFamily="2" charset="0"/>
              </a:rPr>
              <a:t>ent</a:t>
            </a:r>
            <a:r>
              <a:rPr lang="hu-HU" sz="1600" dirty="0" smtClean="0">
                <a:latin typeface="Open Sans Light" pitchFamily="2" charset="0"/>
                <a:ea typeface="Open Sans Light" pitchFamily="2" charset="0"/>
                <a:cs typeface="Open Sans Light" pitchFamily="2" charset="0"/>
              </a:rPr>
              <a:t>u);</a:t>
            </a:r>
            <a:endParaRPr lang="hu-HU" sz="1600" dirty="0">
              <a:latin typeface="Open Sans Light" pitchFamily="2" charset="0"/>
              <a:ea typeface="Open Sans Light" pitchFamily="2" charset="0"/>
              <a:cs typeface="Open Sans Light" pitchFamily="2" charset="0"/>
            </a:endParaRPr>
          </a:p>
          <a:p>
            <a:pPr algn="just">
              <a:buClr>
                <a:schemeClr val="accent1">
                  <a:lumMod val="75000"/>
                </a:schemeClr>
              </a:buClr>
            </a:pPr>
            <a:r>
              <a:rPr lang="hu-HU" sz="1600" b="1" dirty="0" err="1" smtClean="0">
                <a:latin typeface="Open Sans Light" pitchFamily="2" charset="0"/>
                <a:ea typeface="Open Sans Light" pitchFamily="2" charset="0"/>
                <a:cs typeface="Open Sans Light" pitchFamily="2" charset="0"/>
              </a:rPr>
              <a:t>Veľké</a:t>
            </a:r>
            <a:r>
              <a:rPr lang="hu-HU" sz="1600" b="1" dirty="0" smtClean="0">
                <a:latin typeface="Open Sans Light" pitchFamily="2" charset="0"/>
                <a:ea typeface="Open Sans Light" pitchFamily="2" charset="0"/>
                <a:cs typeface="Open Sans Light" pitchFamily="2" charset="0"/>
              </a:rPr>
              <a:t> „</a:t>
            </a:r>
            <a:r>
              <a:rPr lang="hu-HU" sz="1600" b="1" dirty="0" err="1" smtClean="0">
                <a:latin typeface="Open Sans Light" pitchFamily="2" charset="0"/>
                <a:ea typeface="Open Sans Light" pitchFamily="2" charset="0"/>
                <a:cs typeface="Open Sans Light" pitchFamily="2" charset="0"/>
              </a:rPr>
              <a:t>infra</a:t>
            </a:r>
            <a:r>
              <a:rPr lang="en-GB" sz="1600" b="1" dirty="0">
                <a:latin typeface="Open Sans Light" pitchFamily="2" charset="0"/>
                <a:ea typeface="Open Sans Light" pitchFamily="2" charset="0"/>
                <a:cs typeface="Open Sans Light" pitchFamily="2" charset="0"/>
              </a:rPr>
              <a:t>š</a:t>
            </a:r>
            <a:r>
              <a:rPr lang="hu-HU" sz="1600" b="1" dirty="0" err="1" smtClean="0">
                <a:latin typeface="Open Sans Light" pitchFamily="2" charset="0"/>
                <a:ea typeface="Open Sans Light" pitchFamily="2" charset="0"/>
                <a:cs typeface="Open Sans Light" pitchFamily="2" charset="0"/>
              </a:rPr>
              <a:t>trukturálne</a:t>
            </a:r>
            <a:r>
              <a:rPr lang="hu-HU" sz="1600" b="1" dirty="0" smtClean="0">
                <a:latin typeface="Open Sans Light" pitchFamily="2" charset="0"/>
                <a:ea typeface="Open Sans Light" pitchFamily="2" charset="0"/>
                <a:cs typeface="Open Sans Light" pitchFamily="2" charset="0"/>
              </a:rPr>
              <a:t>” </a:t>
            </a:r>
            <a:r>
              <a:rPr lang="hu-HU" sz="1600" b="1" dirty="0" err="1" smtClean="0">
                <a:latin typeface="Open Sans Light" pitchFamily="2" charset="0"/>
                <a:ea typeface="Open Sans Light" pitchFamily="2" charset="0"/>
                <a:cs typeface="Open Sans Light" pitchFamily="2" charset="0"/>
              </a:rPr>
              <a:t>projekty</a:t>
            </a:r>
            <a:r>
              <a:rPr lang="hu-HU" sz="1600" b="1" dirty="0" smtClean="0">
                <a:latin typeface="Open Sans Light" pitchFamily="2" charset="0"/>
                <a:ea typeface="Open Sans Light" pitchFamily="2" charset="0"/>
                <a:cs typeface="Open Sans Light" pitchFamily="2" charset="0"/>
              </a:rPr>
              <a:t> /</a:t>
            </a:r>
            <a:r>
              <a:rPr lang="en-GB" sz="1600" b="1" dirty="0" smtClean="0">
                <a:latin typeface="Open Sans Light" pitchFamily="2" charset="0"/>
                <a:ea typeface="Open Sans Light" pitchFamily="2" charset="0"/>
                <a:cs typeface="Open Sans Light" pitchFamily="2" charset="0"/>
              </a:rPr>
              <a:t>Large </a:t>
            </a:r>
            <a:r>
              <a:rPr lang="en-GB" sz="1600" b="1" dirty="0">
                <a:latin typeface="Open Sans Light" pitchFamily="2" charset="0"/>
                <a:ea typeface="Open Sans Light" pitchFamily="2" charset="0"/>
                <a:cs typeface="Open Sans Light" pitchFamily="2" charset="0"/>
              </a:rPr>
              <a:t>scale projects (LSP</a:t>
            </a:r>
            <a:r>
              <a:rPr lang="en-GB" sz="1600" b="1" dirty="0" smtClean="0">
                <a:latin typeface="Open Sans Light" pitchFamily="2" charset="0"/>
                <a:ea typeface="Open Sans Light" pitchFamily="2" charset="0"/>
                <a:cs typeface="Open Sans Light" pitchFamily="2" charset="0"/>
              </a:rPr>
              <a:t>)</a:t>
            </a:r>
            <a:r>
              <a:rPr lang="hu-HU" sz="1600" b="1" dirty="0" smtClean="0">
                <a:latin typeface="Open Sans Light" pitchFamily="2" charset="0"/>
                <a:ea typeface="Open Sans Light" pitchFamily="2" charset="0"/>
                <a:cs typeface="Open Sans Light" pitchFamily="2" charset="0"/>
              </a:rPr>
              <a:t>/</a:t>
            </a:r>
            <a:r>
              <a:rPr lang="en-GB" sz="1600" b="1" dirty="0" smtClean="0">
                <a:latin typeface="Open Sans Light" pitchFamily="2" charset="0"/>
                <a:ea typeface="Open Sans Light" pitchFamily="2" charset="0"/>
                <a:cs typeface="Open Sans Light" pitchFamily="2" charset="0"/>
              </a:rPr>
              <a:t> </a:t>
            </a:r>
            <a:r>
              <a:rPr lang="hu-HU" sz="1600" dirty="0">
                <a:latin typeface="Open Sans Light" pitchFamily="2" charset="0"/>
                <a:ea typeface="Open Sans Light" pitchFamily="2" charset="0"/>
                <a:cs typeface="Open Sans Light" pitchFamily="2" charset="0"/>
              </a:rPr>
              <a:t>minimum </a:t>
            </a:r>
            <a:r>
              <a:rPr lang="en-GB" sz="1600" dirty="0" smtClean="0">
                <a:latin typeface="Open Sans Light" pitchFamily="2" charset="0"/>
                <a:ea typeface="Open Sans Light" pitchFamily="2" charset="0"/>
                <a:cs typeface="Open Sans Light" pitchFamily="2" charset="0"/>
              </a:rPr>
              <a:t>2</a:t>
            </a:r>
            <a:r>
              <a:rPr lang="hu-HU" sz="1600" dirty="0">
                <a:latin typeface="Open Sans Light" pitchFamily="2" charset="0"/>
                <a:ea typeface="Open Sans Light" pitchFamily="2" charset="0"/>
                <a:cs typeface="Open Sans Light" pitchFamily="2" charset="0"/>
              </a:rPr>
              <a:t>.</a:t>
            </a:r>
            <a:r>
              <a:rPr lang="en-GB" sz="1600" dirty="0">
                <a:latin typeface="Open Sans Light" pitchFamily="2" charset="0"/>
                <a:ea typeface="Open Sans Light" pitchFamily="2" charset="0"/>
                <a:cs typeface="Open Sans Light" pitchFamily="2" charset="0"/>
              </a:rPr>
              <a:t>5 million </a:t>
            </a:r>
            <a:r>
              <a:rPr lang="en-GB" sz="1600" dirty="0" smtClean="0">
                <a:latin typeface="Open Sans Light" pitchFamily="2" charset="0"/>
                <a:ea typeface="Open Sans Light" pitchFamily="2" charset="0"/>
                <a:cs typeface="Open Sans Light" pitchFamily="2" charset="0"/>
              </a:rPr>
              <a:t>EUR</a:t>
            </a:r>
            <a:r>
              <a:rPr lang="hu-HU" sz="1600" dirty="0" smtClean="0">
                <a:latin typeface="Open Sans Light" pitchFamily="2" charset="0"/>
                <a:ea typeface="Open Sans Light" pitchFamily="2" charset="0"/>
                <a:cs typeface="Open Sans Light" pitchFamily="2" charset="0"/>
              </a:rPr>
              <a:t> - </a:t>
            </a:r>
            <a:r>
              <a:rPr lang="en-GB" sz="1600" dirty="0" smtClean="0">
                <a:latin typeface="Open Sans Light" pitchFamily="2" charset="0"/>
                <a:ea typeface="Open Sans Light" pitchFamily="2" charset="0"/>
                <a:cs typeface="Open Sans Light" pitchFamily="2" charset="0"/>
              </a:rPr>
              <a:t> </a:t>
            </a:r>
            <a:r>
              <a:rPr lang="hu-HU" sz="1600" dirty="0">
                <a:latin typeface="Open Sans Light" pitchFamily="2" charset="0"/>
                <a:ea typeface="Open Sans Light" pitchFamily="2" charset="0"/>
                <a:cs typeface="Open Sans Light" pitchFamily="2" charset="0"/>
              </a:rPr>
              <a:t>maximum</a:t>
            </a:r>
            <a:r>
              <a:rPr lang="en-GB" sz="1600" dirty="0" smtClean="0">
                <a:latin typeface="Open Sans Light" pitchFamily="2" charset="0"/>
                <a:ea typeface="Open Sans Light" pitchFamily="2" charset="0"/>
                <a:cs typeface="Open Sans Light" pitchFamily="2" charset="0"/>
              </a:rPr>
              <a:t> </a:t>
            </a:r>
            <a:r>
              <a:rPr lang="en-GB" sz="1600" dirty="0">
                <a:latin typeface="Open Sans Light" pitchFamily="2" charset="0"/>
                <a:ea typeface="Open Sans Light" pitchFamily="2" charset="0"/>
                <a:cs typeface="Open Sans Light" pitchFamily="2" charset="0"/>
              </a:rPr>
              <a:t>5</a:t>
            </a:r>
            <a:r>
              <a:rPr lang="hu-HU" sz="1600" dirty="0">
                <a:latin typeface="Open Sans Light" pitchFamily="2" charset="0"/>
                <a:ea typeface="Open Sans Light" pitchFamily="2" charset="0"/>
                <a:cs typeface="Open Sans Light" pitchFamily="2" charset="0"/>
              </a:rPr>
              <a:t>.</a:t>
            </a:r>
            <a:r>
              <a:rPr lang="en-GB" sz="1600" dirty="0">
                <a:latin typeface="Open Sans Light" pitchFamily="2" charset="0"/>
                <a:ea typeface="Open Sans Light" pitchFamily="2" charset="0"/>
                <a:cs typeface="Open Sans Light" pitchFamily="2" charset="0"/>
              </a:rPr>
              <a:t>0 </a:t>
            </a:r>
            <a:r>
              <a:rPr lang="en-GB" sz="1600" dirty="0" smtClean="0">
                <a:latin typeface="Open Sans Light" pitchFamily="2" charset="0"/>
                <a:ea typeface="Open Sans Light" pitchFamily="2" charset="0"/>
                <a:cs typeface="Open Sans Light" pitchFamily="2" charset="0"/>
              </a:rPr>
              <a:t>mil</a:t>
            </a:r>
            <a:r>
              <a:rPr lang="hu-HU" sz="1600" dirty="0" smtClean="0">
                <a:latin typeface="Open Sans Light" pitchFamily="2" charset="0"/>
                <a:ea typeface="Open Sans Light" pitchFamily="2" charset="0"/>
                <a:cs typeface="Open Sans Light" pitchFamily="2" charset="0"/>
              </a:rPr>
              <a:t>.</a:t>
            </a:r>
            <a:r>
              <a:rPr lang="en-GB" sz="1600" dirty="0" smtClean="0">
                <a:latin typeface="Open Sans Light" pitchFamily="2" charset="0"/>
                <a:ea typeface="Open Sans Light" pitchFamily="2" charset="0"/>
                <a:cs typeface="Open Sans Light" pitchFamily="2" charset="0"/>
              </a:rPr>
              <a:t> </a:t>
            </a:r>
            <a:r>
              <a:rPr lang="en-GB" sz="1600" dirty="0">
                <a:latin typeface="Open Sans Light" pitchFamily="2" charset="0"/>
                <a:ea typeface="Open Sans Light" pitchFamily="2" charset="0"/>
                <a:cs typeface="Open Sans Light" pitchFamily="2" charset="0"/>
              </a:rPr>
              <a:t>EUR</a:t>
            </a:r>
            <a:r>
              <a:rPr lang="hu-HU" sz="1600" dirty="0">
                <a:latin typeface="Open Sans Light" pitchFamily="2" charset="0"/>
                <a:ea typeface="Open Sans Light" pitchFamily="2" charset="0"/>
                <a:cs typeface="Open Sans Light" pitchFamily="2" charset="0"/>
              </a:rPr>
              <a:t> </a:t>
            </a:r>
            <a:r>
              <a:rPr lang="hu-HU" sz="1600" dirty="0" smtClean="0">
                <a:latin typeface="Open Sans Light" pitchFamily="2" charset="0"/>
                <a:ea typeface="Open Sans Light" pitchFamily="2" charset="0"/>
                <a:cs typeface="Open Sans Light" pitchFamily="2" charset="0"/>
              </a:rPr>
              <a:t>(</a:t>
            </a:r>
            <a:r>
              <a:rPr lang="en-GB" sz="1600" dirty="0" err="1">
                <a:latin typeface="Open Sans Light" pitchFamily="2" charset="0"/>
                <a:ea typeface="Open Sans Light" pitchFamily="2" charset="0"/>
                <a:cs typeface="Open Sans Light" pitchFamily="2" charset="0"/>
              </a:rPr>
              <a:t>infraštru</a:t>
            </a:r>
            <a:r>
              <a:rPr lang="hu-HU" sz="1600" dirty="0">
                <a:latin typeface="Open Sans Light" pitchFamily="2" charset="0"/>
                <a:ea typeface="Open Sans Light" pitchFamily="2" charset="0"/>
                <a:cs typeface="Open Sans Light" pitchFamily="2" charset="0"/>
              </a:rPr>
              <a:t>k</a:t>
            </a:r>
            <a:r>
              <a:rPr lang="en-GB" sz="1600" dirty="0">
                <a:latin typeface="Open Sans Light" pitchFamily="2" charset="0"/>
                <a:ea typeface="Open Sans Light" pitchFamily="2" charset="0"/>
                <a:cs typeface="Open Sans Light" pitchFamily="2" charset="0"/>
              </a:rPr>
              <a:t>tur</a:t>
            </a:r>
            <a:r>
              <a:rPr lang="hu-HU" sz="1600" dirty="0" err="1" smtClean="0">
                <a:latin typeface="Open Sans Light" pitchFamily="2" charset="0"/>
                <a:ea typeface="Open Sans Light" pitchFamily="2" charset="0"/>
                <a:cs typeface="Open Sans Light" pitchFamily="2" charset="0"/>
              </a:rPr>
              <a:t>álny</a:t>
            </a:r>
            <a:r>
              <a:rPr lang="hu-HU" sz="1600" dirty="0" smtClean="0">
                <a:latin typeface="Open Sans Light" pitchFamily="2" charset="0"/>
                <a:ea typeface="Open Sans Light" pitchFamily="2" charset="0"/>
                <a:cs typeface="Open Sans Light" pitchFamily="2" charset="0"/>
              </a:rPr>
              <a:t> </a:t>
            </a:r>
            <a:r>
              <a:rPr lang="hu-HU" sz="1600" dirty="0">
                <a:latin typeface="Open Sans Light" pitchFamily="2" charset="0"/>
                <a:ea typeface="Open Sans Light" pitchFamily="2" charset="0"/>
                <a:cs typeface="Open Sans Light" pitchFamily="2" charset="0"/>
              </a:rPr>
              <a:t>kompon</a:t>
            </a:r>
            <a:r>
              <a:rPr lang="en-GB" sz="1600" dirty="0" err="1" smtClean="0">
                <a:latin typeface="Open Sans Light" pitchFamily="2" charset="0"/>
                <a:ea typeface="Open Sans Light" pitchFamily="2" charset="0"/>
                <a:cs typeface="Open Sans Light" pitchFamily="2" charset="0"/>
              </a:rPr>
              <a:t>ent</a:t>
            </a:r>
            <a:r>
              <a:rPr lang="hu-HU" sz="1600" dirty="0" smtClean="0">
                <a:latin typeface="Open Sans Light" pitchFamily="2" charset="0"/>
                <a:ea typeface="Open Sans Light" pitchFamily="2" charset="0"/>
                <a:cs typeface="Open Sans Light" pitchFamily="2" charset="0"/>
              </a:rPr>
              <a:t> </a:t>
            </a:r>
            <a:r>
              <a:rPr lang="hu-HU" sz="1600" dirty="0" err="1" smtClean="0">
                <a:latin typeface="Open Sans Light" pitchFamily="2" charset="0"/>
                <a:ea typeface="Open Sans Light" pitchFamily="2" charset="0"/>
                <a:cs typeface="Open Sans Light" pitchFamily="2" charset="0"/>
              </a:rPr>
              <a:t>menej</a:t>
            </a:r>
            <a:r>
              <a:rPr lang="hu-HU" sz="1600" dirty="0" smtClean="0">
                <a:latin typeface="Open Sans Light" pitchFamily="2" charset="0"/>
                <a:ea typeface="Open Sans Light" pitchFamily="2" charset="0"/>
                <a:cs typeface="Open Sans Light" pitchFamily="2" charset="0"/>
              </a:rPr>
              <a:t> </a:t>
            </a:r>
            <a:r>
              <a:rPr lang="hu-HU" sz="1600" dirty="0" err="1" smtClean="0">
                <a:latin typeface="Open Sans Light" pitchFamily="2" charset="0"/>
                <a:ea typeface="Open Sans Light" pitchFamily="2" charset="0"/>
                <a:cs typeface="Open Sans Light" pitchFamily="2" charset="0"/>
              </a:rPr>
              <a:t>alebo</a:t>
            </a:r>
            <a:r>
              <a:rPr lang="hu-HU" sz="1600" dirty="0" smtClean="0">
                <a:latin typeface="Open Sans Light" pitchFamily="2" charset="0"/>
                <a:ea typeface="Open Sans Light" pitchFamily="2" charset="0"/>
                <a:cs typeface="Open Sans Light" pitchFamily="2" charset="0"/>
              </a:rPr>
              <a:t> </a:t>
            </a:r>
            <a:r>
              <a:rPr lang="hu-HU" sz="1600" dirty="0" err="1" smtClean="0">
                <a:latin typeface="Open Sans Light" pitchFamily="2" charset="0"/>
                <a:ea typeface="Open Sans Light" pitchFamily="2" charset="0"/>
                <a:cs typeface="Open Sans Light" pitchFamily="2" charset="0"/>
              </a:rPr>
              <a:t>rovných</a:t>
            </a:r>
            <a:r>
              <a:rPr lang="en-GB" sz="1600" dirty="0" smtClean="0">
                <a:latin typeface="Open Sans Light" pitchFamily="2" charset="0"/>
                <a:ea typeface="Open Sans Light" pitchFamily="2" charset="0"/>
                <a:cs typeface="Open Sans Light" pitchFamily="2" charset="0"/>
              </a:rPr>
              <a:t> </a:t>
            </a:r>
            <a:r>
              <a:rPr lang="en-GB" sz="1600" dirty="0">
                <a:latin typeface="Open Sans Light" pitchFamily="2" charset="0"/>
                <a:ea typeface="Open Sans Light" pitchFamily="2" charset="0"/>
                <a:cs typeface="Open Sans Light" pitchFamily="2" charset="0"/>
              </a:rPr>
              <a:t>2</a:t>
            </a:r>
            <a:r>
              <a:rPr lang="hu-HU" sz="1600" dirty="0">
                <a:latin typeface="Open Sans Light" pitchFamily="2" charset="0"/>
                <a:ea typeface="Open Sans Light" pitchFamily="2" charset="0"/>
                <a:cs typeface="Open Sans Light" pitchFamily="2" charset="0"/>
              </a:rPr>
              <a:t>.</a:t>
            </a:r>
            <a:r>
              <a:rPr lang="en-GB" sz="1600" dirty="0">
                <a:latin typeface="Open Sans Light" pitchFamily="2" charset="0"/>
                <a:ea typeface="Open Sans Light" pitchFamily="2" charset="0"/>
                <a:cs typeface="Open Sans Light" pitchFamily="2" charset="0"/>
              </a:rPr>
              <a:t>5 </a:t>
            </a:r>
            <a:r>
              <a:rPr lang="en-GB" sz="1600" dirty="0" smtClean="0">
                <a:latin typeface="Open Sans Light" pitchFamily="2" charset="0"/>
                <a:ea typeface="Open Sans Light" pitchFamily="2" charset="0"/>
                <a:cs typeface="Open Sans Light" pitchFamily="2" charset="0"/>
              </a:rPr>
              <a:t>mil</a:t>
            </a:r>
            <a:r>
              <a:rPr lang="hu-HU" sz="1600" dirty="0" smtClean="0">
                <a:latin typeface="Open Sans Light" pitchFamily="2" charset="0"/>
                <a:ea typeface="Open Sans Light" pitchFamily="2" charset="0"/>
                <a:cs typeface="Open Sans Light" pitchFamily="2" charset="0"/>
              </a:rPr>
              <a:t>.</a:t>
            </a:r>
            <a:r>
              <a:rPr lang="en-GB" sz="1600" dirty="0" smtClean="0">
                <a:latin typeface="Open Sans Light" pitchFamily="2" charset="0"/>
                <a:ea typeface="Open Sans Light" pitchFamily="2" charset="0"/>
                <a:cs typeface="Open Sans Light" pitchFamily="2" charset="0"/>
              </a:rPr>
              <a:t> </a:t>
            </a:r>
            <a:r>
              <a:rPr lang="en-GB" sz="1600" dirty="0">
                <a:latin typeface="Open Sans Light" pitchFamily="2" charset="0"/>
                <a:ea typeface="Open Sans Light" pitchFamily="2" charset="0"/>
                <a:cs typeface="Open Sans Light" pitchFamily="2" charset="0"/>
              </a:rPr>
              <a:t>EUR</a:t>
            </a:r>
            <a:r>
              <a:rPr lang="hu-HU" sz="1600" dirty="0">
                <a:latin typeface="Open Sans Light" pitchFamily="2" charset="0"/>
                <a:ea typeface="Open Sans Light" pitchFamily="2" charset="0"/>
                <a:cs typeface="Open Sans Light" pitchFamily="2" charset="0"/>
              </a:rPr>
              <a:t>)</a:t>
            </a:r>
            <a:r>
              <a:rPr lang="en-GB" sz="1600" dirty="0" smtClean="0">
                <a:latin typeface="Open Sans Light" pitchFamily="2" charset="0"/>
                <a:ea typeface="Open Sans Light" pitchFamily="2" charset="0"/>
                <a:cs typeface="Open Sans Light" pitchFamily="2" charset="0"/>
              </a:rPr>
              <a:t>.</a:t>
            </a:r>
            <a:endParaRPr lang="hu-HU" sz="1600" dirty="0">
              <a:latin typeface="Open Sans Light" pitchFamily="2" charset="0"/>
              <a:ea typeface="Open Sans Light" pitchFamily="2" charset="0"/>
              <a:cs typeface="Open Sans Light" pitchFamily="2" charset="0"/>
            </a:endParaRPr>
          </a:p>
        </p:txBody>
      </p:sp>
      <p:sp>
        <p:nvSpPr>
          <p:cNvPr id="8" name="Slide Number Placeholder 7">
            <a:extLst>
              <a:ext uri="{FF2B5EF4-FFF2-40B4-BE49-F238E27FC236}">
                <a16:creationId xmlns="" xmlns:a16="http://schemas.microsoft.com/office/drawing/2014/main" id="{A5490C42-D944-4943-A5A7-4CE426B664EC}"/>
              </a:ext>
            </a:extLst>
          </p:cNvPr>
          <p:cNvSpPr>
            <a:spLocks noGrp="1"/>
          </p:cNvSpPr>
          <p:nvPr>
            <p:ph type="sldNum" sz="quarter" idx="12"/>
          </p:nvPr>
        </p:nvSpPr>
        <p:spPr/>
        <p:txBody>
          <a:bodyPr/>
          <a:lstStyle/>
          <a:p>
            <a:fld id="{14591978-1342-554A-82AC-B12872A7F26C}" type="slidenum">
              <a:rPr lang="x-none" smtClean="0"/>
              <a:t>6</a:t>
            </a:fld>
            <a:endParaRPr lang="x-none" dirty="0"/>
          </a:p>
        </p:txBody>
      </p:sp>
      <p:sp>
        <p:nvSpPr>
          <p:cNvPr id="5" name="Rectangle 4">
            <a:extLst>
              <a:ext uri="{FF2B5EF4-FFF2-40B4-BE49-F238E27FC236}">
                <a16:creationId xmlns="" xmlns:a16="http://schemas.microsoft.com/office/drawing/2014/main" id="{CCFF8044-BD3A-41AE-8396-720B6FF23089}"/>
              </a:ext>
            </a:extLst>
          </p:cNvPr>
          <p:cNvSpPr/>
          <p:nvPr/>
        </p:nvSpPr>
        <p:spPr>
          <a:xfrm>
            <a:off x="1324947" y="5158661"/>
            <a:ext cx="7190403" cy="584775"/>
          </a:xfrm>
          <a:prstGeom prst="rect">
            <a:avLst/>
          </a:prstGeom>
        </p:spPr>
        <p:txBody>
          <a:bodyPr wrap="square">
            <a:spAutoFit/>
          </a:bodyPr>
          <a:lstStyle/>
          <a:p>
            <a:pPr algn="just"/>
            <a:r>
              <a:rPr lang="en-GB" sz="1600" i="1" dirty="0" err="1">
                <a:latin typeface="Open Sans Light" pitchFamily="2" charset="0"/>
                <a:ea typeface="Open Sans Light" pitchFamily="2" charset="0"/>
                <a:cs typeface="Open Sans Light" pitchFamily="2" charset="0"/>
              </a:rPr>
              <a:t>Veľké</a:t>
            </a:r>
            <a:r>
              <a:rPr lang="en-GB" sz="1600" i="1" dirty="0">
                <a:latin typeface="Open Sans Light" pitchFamily="2" charset="0"/>
                <a:ea typeface="Open Sans Light" pitchFamily="2" charset="0"/>
                <a:cs typeface="Open Sans Light" pitchFamily="2" charset="0"/>
              </a:rPr>
              <a:t> </a:t>
            </a:r>
            <a:r>
              <a:rPr lang="en-GB" sz="1600" i="1" dirty="0" err="1">
                <a:latin typeface="Open Sans Light" pitchFamily="2" charset="0"/>
                <a:ea typeface="Open Sans Light" pitchFamily="2" charset="0"/>
                <a:cs typeface="Open Sans Light" pitchFamily="2" charset="0"/>
              </a:rPr>
              <a:t>infraštruktúrne</a:t>
            </a:r>
            <a:r>
              <a:rPr lang="en-GB" sz="1600" i="1" dirty="0">
                <a:latin typeface="Open Sans Light" pitchFamily="2" charset="0"/>
                <a:ea typeface="Open Sans Light" pitchFamily="2" charset="0"/>
                <a:cs typeface="Open Sans Light" pitchFamily="2" charset="0"/>
              </a:rPr>
              <a:t> </a:t>
            </a:r>
            <a:r>
              <a:rPr lang="en-GB" sz="1600" i="1" dirty="0" err="1">
                <a:latin typeface="Open Sans Light" pitchFamily="2" charset="0"/>
                <a:ea typeface="Open Sans Light" pitchFamily="2" charset="0"/>
                <a:cs typeface="Open Sans Light" pitchFamily="2" charset="0"/>
              </a:rPr>
              <a:t>projekty</a:t>
            </a:r>
            <a:r>
              <a:rPr lang="en-GB" sz="1600" i="1" dirty="0">
                <a:latin typeface="Open Sans Light" pitchFamily="2" charset="0"/>
                <a:ea typeface="Open Sans Light" pitchFamily="2" charset="0"/>
                <a:cs typeface="Open Sans Light" pitchFamily="2" charset="0"/>
              </a:rPr>
              <a:t> </a:t>
            </a:r>
            <a:r>
              <a:rPr lang="en-GB" sz="1600" i="1" dirty="0" err="1">
                <a:latin typeface="Open Sans Light" pitchFamily="2" charset="0"/>
                <a:ea typeface="Open Sans Light" pitchFamily="2" charset="0"/>
                <a:cs typeface="Open Sans Light" pitchFamily="2" charset="0"/>
              </a:rPr>
              <a:t>možno</a:t>
            </a:r>
            <a:r>
              <a:rPr lang="en-GB" sz="1600" i="1" dirty="0">
                <a:latin typeface="Open Sans Light" pitchFamily="2" charset="0"/>
                <a:ea typeface="Open Sans Light" pitchFamily="2" charset="0"/>
                <a:cs typeface="Open Sans Light" pitchFamily="2" charset="0"/>
              </a:rPr>
              <a:t> </a:t>
            </a:r>
            <a:r>
              <a:rPr lang="en-GB" sz="1600" i="1" dirty="0" err="1">
                <a:latin typeface="Open Sans Light" pitchFamily="2" charset="0"/>
                <a:ea typeface="Open Sans Light" pitchFamily="2" charset="0"/>
                <a:cs typeface="Open Sans Light" pitchFamily="2" charset="0"/>
              </a:rPr>
              <a:t>predkladať</a:t>
            </a:r>
            <a:r>
              <a:rPr lang="en-GB" sz="1600" i="1" dirty="0">
                <a:latin typeface="Open Sans Light" pitchFamily="2" charset="0"/>
                <a:ea typeface="Open Sans Light" pitchFamily="2" charset="0"/>
                <a:cs typeface="Open Sans Light" pitchFamily="2" charset="0"/>
              </a:rPr>
              <a:t> v </a:t>
            </a:r>
            <a:r>
              <a:rPr lang="en-GB" sz="1600" i="1" dirty="0" err="1">
                <a:latin typeface="Open Sans Light" pitchFamily="2" charset="0"/>
                <a:ea typeface="Open Sans Light" pitchFamily="2" charset="0"/>
                <a:cs typeface="Open Sans Light" pitchFamily="2" charset="0"/>
              </a:rPr>
              <a:t>rámci</a:t>
            </a:r>
            <a:r>
              <a:rPr lang="en-GB" sz="1600" i="1" dirty="0">
                <a:latin typeface="Open Sans Light" pitchFamily="2" charset="0"/>
                <a:ea typeface="Open Sans Light" pitchFamily="2" charset="0"/>
                <a:cs typeface="Open Sans Light" pitchFamily="2" charset="0"/>
              </a:rPr>
              <a:t> priority 1 - </a:t>
            </a:r>
            <a:r>
              <a:rPr lang="en-GB" sz="1600" i="1" dirty="0" err="1">
                <a:latin typeface="Open Sans Light" pitchFamily="2" charset="0"/>
                <a:ea typeface="Open Sans Light" pitchFamily="2" charset="0"/>
                <a:cs typeface="Open Sans Light" pitchFamily="2" charset="0"/>
              </a:rPr>
              <a:t>ciele</a:t>
            </a:r>
            <a:r>
              <a:rPr lang="en-GB" sz="1600" i="1" dirty="0">
                <a:latin typeface="Open Sans Light" pitchFamily="2" charset="0"/>
                <a:ea typeface="Open Sans Light" pitchFamily="2" charset="0"/>
                <a:cs typeface="Open Sans Light" pitchFamily="2" charset="0"/>
              </a:rPr>
              <a:t> 1.1 a 1.2 - </a:t>
            </a:r>
            <a:r>
              <a:rPr lang="en-GB" sz="1600" i="1" dirty="0" err="1">
                <a:latin typeface="Open Sans Light" pitchFamily="2" charset="0"/>
                <a:ea typeface="Open Sans Light" pitchFamily="2" charset="0"/>
                <a:cs typeface="Open Sans Light" pitchFamily="2" charset="0"/>
              </a:rPr>
              <a:t>typ</a:t>
            </a:r>
            <a:r>
              <a:rPr lang="en-GB" sz="1600" i="1" dirty="0">
                <a:latin typeface="Open Sans Light" pitchFamily="2" charset="0"/>
                <a:ea typeface="Open Sans Light" pitchFamily="2" charset="0"/>
                <a:cs typeface="Open Sans Light" pitchFamily="2" charset="0"/>
              </a:rPr>
              <a:t> </a:t>
            </a:r>
            <a:r>
              <a:rPr lang="en-GB" sz="1600" i="1" dirty="0" err="1" smtClean="0">
                <a:latin typeface="Open Sans Light" pitchFamily="2" charset="0"/>
                <a:ea typeface="Open Sans Light" pitchFamily="2" charset="0"/>
                <a:cs typeface="Open Sans Light" pitchFamily="2" charset="0"/>
              </a:rPr>
              <a:t>ak</a:t>
            </a:r>
            <a:r>
              <a:rPr lang="hu-HU" sz="1600" i="1" dirty="0" err="1" smtClean="0">
                <a:latin typeface="Open Sans Light" pitchFamily="2" charset="0"/>
                <a:ea typeface="Open Sans Light" pitchFamily="2" charset="0"/>
                <a:cs typeface="Open Sans Light" pitchFamily="2" charset="0"/>
              </a:rPr>
              <a:t>tivít</a:t>
            </a:r>
            <a:r>
              <a:rPr lang="en-GB" sz="1600" i="1" dirty="0" smtClean="0">
                <a:latin typeface="Open Sans Light" pitchFamily="2" charset="0"/>
                <a:ea typeface="Open Sans Light" pitchFamily="2" charset="0"/>
                <a:cs typeface="Open Sans Light" pitchFamily="2" charset="0"/>
              </a:rPr>
              <a:t> </a:t>
            </a:r>
            <a:r>
              <a:rPr lang="en-GB" sz="1600" i="1" dirty="0">
                <a:latin typeface="Open Sans Light" pitchFamily="2" charset="0"/>
                <a:ea typeface="Open Sans Light" pitchFamily="2" charset="0"/>
                <a:cs typeface="Open Sans Light" pitchFamily="2" charset="0"/>
              </a:rPr>
              <a:t>1. </a:t>
            </a:r>
            <a:r>
              <a:rPr lang="en-GB" sz="1600" i="1" dirty="0" err="1">
                <a:latin typeface="Open Sans Light" pitchFamily="2" charset="0"/>
                <a:ea typeface="Open Sans Light" pitchFamily="2" charset="0"/>
                <a:cs typeface="Open Sans Light" pitchFamily="2" charset="0"/>
              </a:rPr>
              <a:t>Budú</a:t>
            </a:r>
            <a:r>
              <a:rPr lang="en-GB" sz="1600" i="1" dirty="0">
                <a:latin typeface="Open Sans Light" pitchFamily="2" charset="0"/>
                <a:ea typeface="Open Sans Light" pitchFamily="2" charset="0"/>
                <a:cs typeface="Open Sans Light" pitchFamily="2" charset="0"/>
              </a:rPr>
              <a:t> </a:t>
            </a:r>
            <a:r>
              <a:rPr lang="en-GB" sz="1600" i="1" dirty="0" err="1">
                <a:latin typeface="Open Sans Light" pitchFamily="2" charset="0"/>
                <a:ea typeface="Open Sans Light" pitchFamily="2" charset="0"/>
                <a:cs typeface="Open Sans Light" pitchFamily="2" charset="0"/>
              </a:rPr>
              <a:t>sa</a:t>
            </a:r>
            <a:r>
              <a:rPr lang="en-GB" sz="1600" i="1" dirty="0">
                <a:latin typeface="Open Sans Light" pitchFamily="2" charset="0"/>
                <a:ea typeface="Open Sans Light" pitchFamily="2" charset="0"/>
                <a:cs typeface="Open Sans Light" pitchFamily="2" charset="0"/>
              </a:rPr>
              <a:t> </a:t>
            </a:r>
            <a:r>
              <a:rPr lang="en-GB" sz="1600" i="1" dirty="0" err="1">
                <a:latin typeface="Open Sans Light" pitchFamily="2" charset="0"/>
                <a:ea typeface="Open Sans Light" pitchFamily="2" charset="0"/>
                <a:cs typeface="Open Sans Light" pitchFamily="2" charset="0"/>
              </a:rPr>
              <a:t>považovať</a:t>
            </a:r>
            <a:r>
              <a:rPr lang="en-GB" sz="1600" i="1" dirty="0">
                <a:latin typeface="Open Sans Light" pitchFamily="2" charset="0"/>
                <a:ea typeface="Open Sans Light" pitchFamily="2" charset="0"/>
                <a:cs typeface="Open Sans Light" pitchFamily="2" charset="0"/>
              </a:rPr>
              <a:t> </a:t>
            </a:r>
            <a:r>
              <a:rPr lang="en-GB" sz="1600" i="1" dirty="0" err="1">
                <a:latin typeface="Open Sans Light" pitchFamily="2" charset="0"/>
                <a:ea typeface="Open Sans Light" pitchFamily="2" charset="0"/>
                <a:cs typeface="Open Sans Light" pitchFamily="2" charset="0"/>
              </a:rPr>
              <a:t>za</a:t>
            </a:r>
            <a:r>
              <a:rPr lang="en-GB" sz="1600" i="1" dirty="0">
                <a:latin typeface="Open Sans Light" pitchFamily="2" charset="0"/>
                <a:ea typeface="Open Sans Light" pitchFamily="2" charset="0"/>
                <a:cs typeface="Open Sans Light" pitchFamily="2" charset="0"/>
              </a:rPr>
              <a:t> </a:t>
            </a:r>
            <a:r>
              <a:rPr lang="en-GB" sz="1600" i="1" dirty="0" err="1">
                <a:solidFill>
                  <a:srgbClr val="FF0000"/>
                </a:solidFill>
                <a:latin typeface="Open Sans Light" pitchFamily="2" charset="0"/>
                <a:ea typeface="Open Sans Light" pitchFamily="2" charset="0"/>
                <a:cs typeface="Open Sans Light" pitchFamily="2" charset="0"/>
              </a:rPr>
              <a:t>operácie</a:t>
            </a:r>
            <a:r>
              <a:rPr lang="en-GB" sz="1600" i="1" dirty="0">
                <a:solidFill>
                  <a:srgbClr val="FF0000"/>
                </a:solidFill>
                <a:latin typeface="Open Sans Light" pitchFamily="2" charset="0"/>
                <a:ea typeface="Open Sans Light" pitchFamily="2" charset="0"/>
                <a:cs typeface="Open Sans Light" pitchFamily="2" charset="0"/>
              </a:rPr>
              <a:t> </a:t>
            </a:r>
            <a:r>
              <a:rPr lang="en-GB" sz="1600" i="1" dirty="0" err="1">
                <a:solidFill>
                  <a:srgbClr val="FF0000"/>
                </a:solidFill>
                <a:latin typeface="Open Sans Light" pitchFamily="2" charset="0"/>
                <a:ea typeface="Open Sans Light" pitchFamily="2" charset="0"/>
                <a:cs typeface="Open Sans Light" pitchFamily="2" charset="0"/>
              </a:rPr>
              <a:t>strategického</a:t>
            </a:r>
            <a:r>
              <a:rPr lang="en-GB" sz="1600" i="1" dirty="0">
                <a:solidFill>
                  <a:srgbClr val="FF0000"/>
                </a:solidFill>
                <a:latin typeface="Open Sans Light" pitchFamily="2" charset="0"/>
                <a:ea typeface="Open Sans Light" pitchFamily="2" charset="0"/>
                <a:cs typeface="Open Sans Light" pitchFamily="2" charset="0"/>
              </a:rPr>
              <a:t> </a:t>
            </a:r>
            <a:r>
              <a:rPr lang="en-GB" sz="1600" i="1" dirty="0" err="1">
                <a:solidFill>
                  <a:srgbClr val="FF0000"/>
                </a:solidFill>
                <a:latin typeface="Open Sans Light" pitchFamily="2" charset="0"/>
                <a:ea typeface="Open Sans Light" pitchFamily="2" charset="0"/>
                <a:cs typeface="Open Sans Light" pitchFamily="2" charset="0"/>
              </a:rPr>
              <a:t>významu</a:t>
            </a:r>
            <a:r>
              <a:rPr lang="en-GB" sz="1600" i="1" dirty="0">
                <a:solidFill>
                  <a:srgbClr val="FF0000"/>
                </a:solidFill>
                <a:latin typeface="Open Sans Light" pitchFamily="2" charset="0"/>
                <a:ea typeface="Open Sans Light" pitchFamily="2" charset="0"/>
                <a:cs typeface="Open Sans Light" pitchFamily="2" charset="0"/>
              </a:rPr>
              <a:t>.</a:t>
            </a:r>
            <a:endParaRPr lang="x-none" sz="1600" i="1" dirty="0">
              <a:solidFill>
                <a:srgbClr val="FF0000"/>
              </a:solidFill>
              <a:latin typeface="Open Sans Light" pitchFamily="2" charset="0"/>
              <a:ea typeface="Open Sans Light" pitchFamily="2" charset="0"/>
              <a:cs typeface="Open Sans Light" pitchFamily="2" charset="0"/>
            </a:endParaRPr>
          </a:p>
        </p:txBody>
      </p:sp>
      <p:pic>
        <p:nvPicPr>
          <p:cNvPr id="6" name="Graphic 5" descr="Lightbulb">
            <a:extLst>
              <a:ext uri="{FF2B5EF4-FFF2-40B4-BE49-F238E27FC236}">
                <a16:creationId xmlns="" xmlns:a16="http://schemas.microsoft.com/office/drawing/2014/main" id="{8B85A04B-E190-4BAE-8D0E-3C52066F855D}"/>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628649" y="5158661"/>
            <a:ext cx="895239" cy="830996"/>
          </a:xfrm>
          <a:prstGeom prst="rect">
            <a:avLst/>
          </a:prstGeom>
        </p:spPr>
      </p:pic>
    </p:spTree>
    <p:extLst>
      <p:ext uri="{BB962C8B-B14F-4D97-AF65-F5344CB8AC3E}">
        <p14:creationId xmlns:p14="http://schemas.microsoft.com/office/powerpoint/2010/main" val="397344824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DFB33F3-A665-2A1D-134E-9E244997B417}"/>
              </a:ext>
            </a:extLst>
          </p:cNvPr>
          <p:cNvSpPr>
            <a:spLocks noGrp="1"/>
          </p:cNvSpPr>
          <p:nvPr>
            <p:ph type="title"/>
          </p:nvPr>
        </p:nvSpPr>
        <p:spPr/>
        <p:txBody>
          <a:bodyPr>
            <a:normAutofit/>
          </a:bodyPr>
          <a:lstStyle/>
          <a:p>
            <a:r>
              <a:rPr lang="hu-HU" sz="2400" b="1" dirty="0" err="1">
                <a:solidFill>
                  <a:schemeClr val="accent1">
                    <a:lumMod val="75000"/>
                  </a:schemeClr>
                </a:solidFill>
                <a:latin typeface="Open Sans Light" pitchFamily="2" charset="0"/>
                <a:ea typeface="Open Sans Light" pitchFamily="2" charset="0"/>
                <a:cs typeface="Open Sans Light" pitchFamily="2" charset="0"/>
              </a:rPr>
              <a:t>Projektová</a:t>
            </a:r>
            <a:r>
              <a:rPr lang="hu-HU" sz="2400" b="1" dirty="0">
                <a:solidFill>
                  <a:schemeClr val="accent1">
                    <a:lumMod val="75000"/>
                  </a:schemeClr>
                </a:solidFill>
                <a:latin typeface="Open Sans Light" pitchFamily="2" charset="0"/>
                <a:ea typeface="Open Sans Light" pitchFamily="2" charset="0"/>
                <a:cs typeface="Open Sans Light" pitchFamily="2" charset="0"/>
              </a:rPr>
              <a:t> logika, </a:t>
            </a:r>
            <a:r>
              <a:rPr lang="hu-HU" sz="2400" b="1" dirty="0" err="1">
                <a:solidFill>
                  <a:schemeClr val="accent1">
                    <a:lumMod val="75000"/>
                  </a:schemeClr>
                </a:solidFill>
                <a:latin typeface="Open Sans Light" pitchFamily="2" charset="0"/>
                <a:ea typeface="Open Sans Light" pitchFamily="2" charset="0"/>
                <a:cs typeface="Open Sans Light" pitchFamily="2" charset="0"/>
              </a:rPr>
              <a:t>Indikátory</a:t>
            </a:r>
            <a:r>
              <a:rPr lang="hu-HU" sz="2400" b="1" dirty="0">
                <a:solidFill>
                  <a:schemeClr val="accent1">
                    <a:lumMod val="75000"/>
                  </a:schemeClr>
                </a:solidFill>
                <a:latin typeface="Open Sans ExtraBold" pitchFamily="2" charset="0"/>
                <a:ea typeface="Open Sans ExtraBold" pitchFamily="2" charset="0"/>
                <a:cs typeface="Open Sans ExtraBold" pitchFamily="2" charset="0"/>
              </a:rPr>
              <a:t/>
            </a:r>
            <a:br>
              <a:rPr lang="hu-HU" sz="2400" b="1" dirty="0">
                <a:solidFill>
                  <a:schemeClr val="accent1">
                    <a:lumMod val="75000"/>
                  </a:schemeClr>
                </a:solidFill>
                <a:latin typeface="Open Sans ExtraBold" pitchFamily="2" charset="0"/>
                <a:ea typeface="Open Sans ExtraBold" pitchFamily="2" charset="0"/>
                <a:cs typeface="Open Sans ExtraBold" pitchFamily="2" charset="0"/>
              </a:rPr>
            </a:br>
            <a:r>
              <a:rPr lang="hu-HU" sz="2400" b="1" dirty="0" err="1">
                <a:latin typeface="Open Sans ExtraBold" pitchFamily="2" charset="0"/>
                <a:ea typeface="Open Sans ExtraBold" pitchFamily="2" charset="0"/>
                <a:cs typeface="Open Sans ExtraBold" pitchFamily="2" charset="0"/>
              </a:rPr>
              <a:t>Indikátory</a:t>
            </a:r>
            <a:r>
              <a:rPr lang="hu-HU" sz="2400" b="1" dirty="0">
                <a:latin typeface="Open Sans ExtraBold" pitchFamily="2" charset="0"/>
                <a:ea typeface="Open Sans ExtraBold" pitchFamily="2" charset="0"/>
                <a:cs typeface="Open Sans ExtraBold" pitchFamily="2" charset="0"/>
              </a:rPr>
              <a:t>/</a:t>
            </a:r>
            <a:r>
              <a:rPr lang="hu-HU" sz="2400" b="1" dirty="0" err="1">
                <a:latin typeface="Open Sans ExtraBold" pitchFamily="2" charset="0"/>
                <a:ea typeface="Open Sans ExtraBold" pitchFamily="2" charset="0"/>
                <a:cs typeface="Open Sans ExtraBold" pitchFamily="2" charset="0"/>
              </a:rPr>
              <a:t>Priorita</a:t>
            </a:r>
            <a:r>
              <a:rPr lang="hu-HU" sz="2400" b="1" dirty="0">
                <a:latin typeface="Open Sans ExtraBold" pitchFamily="2" charset="0"/>
                <a:ea typeface="Open Sans ExtraBold" pitchFamily="2" charset="0"/>
                <a:cs typeface="Open Sans ExtraBold" pitchFamily="2" charset="0"/>
              </a:rPr>
              <a:t> </a:t>
            </a:r>
            <a:endParaRPr lang="x-none" sz="2200" b="1" dirty="0">
              <a:latin typeface="Open Sans ExtraBold" pitchFamily="2" charset="0"/>
              <a:ea typeface="Open Sans ExtraBold" pitchFamily="2" charset="0"/>
              <a:cs typeface="Open Sans ExtraBold" pitchFamily="2" charset="0"/>
            </a:endParaRPr>
          </a:p>
        </p:txBody>
      </p:sp>
      <p:sp>
        <p:nvSpPr>
          <p:cNvPr id="3" name="Content Placeholder 2">
            <a:extLst>
              <a:ext uri="{FF2B5EF4-FFF2-40B4-BE49-F238E27FC236}">
                <a16:creationId xmlns="" xmlns:a16="http://schemas.microsoft.com/office/drawing/2014/main" id="{DDD77D7A-34EE-52FF-BCC6-BC5BC0952499}"/>
              </a:ext>
            </a:extLst>
          </p:cNvPr>
          <p:cNvSpPr>
            <a:spLocks noGrp="1"/>
          </p:cNvSpPr>
          <p:nvPr>
            <p:ph idx="1"/>
          </p:nvPr>
        </p:nvSpPr>
        <p:spPr>
          <a:xfrm>
            <a:off x="628650" y="1825625"/>
            <a:ext cx="7886700" cy="4080653"/>
          </a:xfrm>
        </p:spPr>
        <p:txBody>
          <a:bodyPr>
            <a:normAutofit/>
          </a:bodyPr>
          <a:lstStyle/>
          <a:p>
            <a:pPr marL="0" indent="0">
              <a:buNone/>
            </a:pPr>
            <a:r>
              <a:rPr lang="en-GB" sz="1600" b="1" dirty="0" err="1">
                <a:latin typeface="Open Sans Light" pitchFamily="2" charset="0"/>
                <a:ea typeface="Open Sans Light" pitchFamily="2" charset="0"/>
                <a:cs typeface="Open Sans Light" pitchFamily="2" charset="0"/>
              </a:rPr>
              <a:t>Priorit</a:t>
            </a:r>
            <a:r>
              <a:rPr lang="hu-HU" sz="1600" b="1" dirty="0">
                <a:latin typeface="Open Sans Light" pitchFamily="2" charset="0"/>
                <a:ea typeface="Open Sans Light" pitchFamily="2" charset="0"/>
                <a:cs typeface="Open Sans Light" pitchFamily="2" charset="0"/>
              </a:rPr>
              <a:t>a</a:t>
            </a:r>
            <a:r>
              <a:rPr lang="en-GB" sz="1600" b="1" dirty="0">
                <a:latin typeface="Open Sans Light" pitchFamily="2" charset="0"/>
                <a:ea typeface="Open Sans Light" pitchFamily="2" charset="0"/>
                <a:cs typeface="Open Sans Light" pitchFamily="2" charset="0"/>
              </a:rPr>
              <a:t> 1: </a:t>
            </a:r>
            <a:r>
              <a:rPr lang="sk-SK" sz="1600" b="1" dirty="0">
                <a:latin typeface="Open Sans Light" pitchFamily="2" charset="0"/>
                <a:ea typeface="Open Sans Light" pitchFamily="2" charset="0"/>
                <a:cs typeface="Open Sans Light" pitchFamily="2" charset="0"/>
              </a:rPr>
              <a:t>Odolný a zelený pohraničný región </a:t>
            </a:r>
            <a:r>
              <a:rPr lang="hu-HU" sz="1600" b="1" dirty="0">
                <a:latin typeface="Open Sans Light" pitchFamily="2" charset="0"/>
                <a:ea typeface="Open Sans Light" pitchFamily="2" charset="0"/>
                <a:cs typeface="Open Sans Light" pitchFamily="2" charset="0"/>
              </a:rPr>
              <a:t>			</a:t>
            </a:r>
            <a:endParaRPr lang="hu-HU" sz="1600" b="1" dirty="0" smtClean="0">
              <a:latin typeface="Open Sans Light" pitchFamily="2" charset="0"/>
              <a:ea typeface="Open Sans Light" pitchFamily="2" charset="0"/>
              <a:cs typeface="Open Sans Light" pitchFamily="2" charset="0"/>
            </a:endParaRPr>
          </a:p>
          <a:p>
            <a:pPr marL="0" indent="0">
              <a:buNone/>
            </a:pPr>
            <a:r>
              <a:rPr lang="hu-HU" sz="1600" dirty="0" err="1" smtClean="0">
                <a:latin typeface="Open Sans Light" pitchFamily="2" charset="0"/>
                <a:ea typeface="Open Sans Light" pitchFamily="2" charset="0"/>
                <a:cs typeface="Open Sans Light" pitchFamily="2" charset="0"/>
              </a:rPr>
              <a:t>Cieľ</a:t>
            </a:r>
            <a:r>
              <a:rPr lang="en-GB" sz="1600" dirty="0" smtClean="0">
                <a:latin typeface="Open Sans Light" pitchFamily="2" charset="0"/>
                <a:ea typeface="Open Sans Light" pitchFamily="2" charset="0"/>
                <a:cs typeface="Open Sans Light" pitchFamily="2" charset="0"/>
              </a:rPr>
              <a:t> </a:t>
            </a:r>
            <a:r>
              <a:rPr lang="en-GB" sz="1600" dirty="0">
                <a:latin typeface="Open Sans Light" pitchFamily="2" charset="0"/>
                <a:ea typeface="Open Sans Light" pitchFamily="2" charset="0"/>
                <a:cs typeface="Open Sans Light" pitchFamily="2" charset="0"/>
              </a:rPr>
              <a:t>1.2: </a:t>
            </a:r>
            <a:r>
              <a:rPr lang="en-GB" sz="1600" dirty="0" err="1">
                <a:latin typeface="Open Sans Light" pitchFamily="2" charset="0"/>
                <a:ea typeface="Open Sans Light" pitchFamily="2" charset="0"/>
                <a:cs typeface="Open Sans Light" pitchFamily="2" charset="0"/>
              </a:rPr>
              <a:t>Biodiver</a:t>
            </a:r>
            <a:r>
              <a:rPr lang="hu-HU" sz="1600" dirty="0">
                <a:latin typeface="Open Sans Light" pitchFamily="2" charset="0"/>
                <a:ea typeface="Open Sans Light" pitchFamily="2" charset="0"/>
                <a:cs typeface="Open Sans Light" pitchFamily="2" charset="0"/>
              </a:rPr>
              <a:t>z</a:t>
            </a:r>
            <a:r>
              <a:rPr lang="en-GB" sz="1600" dirty="0">
                <a:latin typeface="Open Sans Light" pitchFamily="2" charset="0"/>
                <a:ea typeface="Open Sans Light" pitchFamily="2" charset="0"/>
                <a:cs typeface="Open Sans Light" pitchFamily="2" charset="0"/>
              </a:rPr>
              <a:t>it</a:t>
            </a:r>
            <a:r>
              <a:rPr lang="hu-HU" sz="1600" dirty="0">
                <a:latin typeface="Open Sans Light" pitchFamily="2" charset="0"/>
                <a:ea typeface="Open Sans Light" pitchFamily="2" charset="0"/>
                <a:cs typeface="Open Sans Light" pitchFamily="2" charset="0"/>
              </a:rPr>
              <a:t>a</a:t>
            </a:r>
            <a:r>
              <a:rPr lang="en-GB" sz="1600" dirty="0">
                <a:latin typeface="Open Sans Light" pitchFamily="2" charset="0"/>
                <a:ea typeface="Open Sans Light" pitchFamily="2" charset="0"/>
                <a:cs typeface="Open Sans Light" pitchFamily="2" charset="0"/>
              </a:rPr>
              <a:t> a </a:t>
            </a:r>
            <a:r>
              <a:rPr lang="hu-HU" sz="1600" dirty="0" err="1">
                <a:latin typeface="Open Sans Light" pitchFamily="2" charset="0"/>
                <a:ea typeface="Open Sans Light" pitchFamily="2" charset="0"/>
                <a:cs typeface="Open Sans Light" pitchFamily="2" charset="0"/>
              </a:rPr>
              <a:t>znížené</a:t>
            </a:r>
            <a:r>
              <a:rPr lang="hu-HU" sz="1600" dirty="0">
                <a:latin typeface="Open Sans Light" pitchFamily="2" charset="0"/>
                <a:ea typeface="Open Sans Light" pitchFamily="2" charset="0"/>
                <a:cs typeface="Open Sans Light" pitchFamily="2" charset="0"/>
              </a:rPr>
              <a:t> </a:t>
            </a:r>
            <a:r>
              <a:rPr lang="hu-HU" sz="1600" dirty="0" err="1">
                <a:latin typeface="Open Sans Light" pitchFamily="2" charset="0"/>
                <a:ea typeface="Open Sans Light" pitchFamily="2" charset="0"/>
                <a:cs typeface="Open Sans Light" pitchFamily="2" charset="0"/>
              </a:rPr>
              <a:t>znečistenie</a:t>
            </a:r>
            <a:r>
              <a:rPr lang="en-GB" sz="1600" dirty="0">
                <a:latin typeface="Open Sans Light" pitchFamily="2" charset="0"/>
                <a:ea typeface="Open Sans Light" pitchFamily="2" charset="0"/>
                <a:cs typeface="Open Sans Light" pitchFamily="2" charset="0"/>
              </a:rPr>
              <a:t> (SO 2.7)</a:t>
            </a:r>
            <a:r>
              <a:rPr lang="hu-HU" sz="1600" dirty="0">
                <a:latin typeface="Open Sans Light" pitchFamily="2" charset="0"/>
                <a:ea typeface="Open Sans Light" pitchFamily="2" charset="0"/>
                <a:cs typeface="Open Sans Light" pitchFamily="2" charset="0"/>
              </a:rPr>
              <a:t> 	</a:t>
            </a:r>
            <a:endParaRPr lang="hu-HU" sz="1500" dirty="0">
              <a:latin typeface="Open Sans Light" pitchFamily="2" charset="0"/>
              <a:ea typeface="Open Sans Light" pitchFamily="2" charset="0"/>
              <a:cs typeface="Open Sans Light" pitchFamily="2" charset="0"/>
            </a:endParaRPr>
          </a:p>
          <a:p>
            <a:pPr marL="0" indent="0">
              <a:buNone/>
            </a:pPr>
            <a:endParaRPr lang="hu-HU" sz="1500" dirty="0">
              <a:latin typeface="Open Sans Light" pitchFamily="2" charset="0"/>
              <a:ea typeface="Open Sans Light" pitchFamily="2" charset="0"/>
              <a:cs typeface="Open Sans Light" pitchFamily="2" charset="0"/>
            </a:endParaRPr>
          </a:p>
          <a:p>
            <a:pPr marL="0" indent="0">
              <a:buNone/>
            </a:pPr>
            <a:endParaRPr lang="hu-HU" sz="1500" dirty="0">
              <a:latin typeface="Open Sans Light" pitchFamily="2" charset="0"/>
              <a:ea typeface="Open Sans Light" pitchFamily="2" charset="0"/>
              <a:cs typeface="Open Sans Light" pitchFamily="2" charset="0"/>
            </a:endParaRPr>
          </a:p>
          <a:p>
            <a:pPr marL="0" indent="0">
              <a:buNone/>
            </a:pPr>
            <a:endParaRPr lang="hu-HU" sz="1500" dirty="0">
              <a:latin typeface="Open Sans Light" pitchFamily="2" charset="0"/>
              <a:ea typeface="Open Sans Light" pitchFamily="2" charset="0"/>
              <a:cs typeface="Open Sans Light" pitchFamily="2" charset="0"/>
            </a:endParaRPr>
          </a:p>
          <a:p>
            <a:pPr marL="0" indent="0">
              <a:buNone/>
            </a:pPr>
            <a:endParaRPr lang="hu-HU" sz="1500" dirty="0">
              <a:latin typeface="Open Sans Light" pitchFamily="2" charset="0"/>
              <a:ea typeface="Open Sans Light" pitchFamily="2" charset="0"/>
              <a:cs typeface="Open Sans Light" pitchFamily="2" charset="0"/>
            </a:endParaRPr>
          </a:p>
          <a:p>
            <a:pPr marL="0" indent="0">
              <a:buNone/>
            </a:pPr>
            <a:endParaRPr lang="hu-HU" sz="1500" dirty="0">
              <a:latin typeface="Open Sans Light" pitchFamily="2" charset="0"/>
              <a:ea typeface="Open Sans Light" pitchFamily="2" charset="0"/>
              <a:cs typeface="Open Sans Light" pitchFamily="2" charset="0"/>
            </a:endParaRPr>
          </a:p>
          <a:p>
            <a:pPr marL="0" indent="0">
              <a:buNone/>
            </a:pPr>
            <a:endParaRPr lang="hu-HU" sz="1500" dirty="0">
              <a:latin typeface="Open Sans Light" pitchFamily="2" charset="0"/>
              <a:ea typeface="Open Sans Light" pitchFamily="2" charset="0"/>
              <a:cs typeface="Open Sans Light" pitchFamily="2" charset="0"/>
            </a:endParaRPr>
          </a:p>
          <a:p>
            <a:pPr marL="0" indent="0">
              <a:buNone/>
            </a:pPr>
            <a:endParaRPr lang="hu-HU" sz="1500" dirty="0">
              <a:latin typeface="Open Sans Light" pitchFamily="2" charset="0"/>
              <a:ea typeface="Open Sans Light" pitchFamily="2" charset="0"/>
              <a:cs typeface="Open Sans Light" pitchFamily="2" charset="0"/>
            </a:endParaRPr>
          </a:p>
          <a:p>
            <a:pPr marL="0" indent="0">
              <a:buNone/>
            </a:pPr>
            <a:r>
              <a:rPr lang="hu-HU" sz="1500" dirty="0">
                <a:latin typeface="Open Sans Light" pitchFamily="2" charset="0"/>
                <a:ea typeface="Open Sans Light" pitchFamily="2" charset="0"/>
                <a:cs typeface="Open Sans Light" pitchFamily="2" charset="0"/>
              </a:rPr>
              <a:t>			</a:t>
            </a:r>
            <a:endParaRPr lang="hu-HU" sz="1800" dirty="0">
              <a:latin typeface="Open Sans Light" pitchFamily="2" charset="0"/>
              <a:ea typeface="Open Sans Light" pitchFamily="2" charset="0"/>
              <a:cs typeface="Open Sans Light" pitchFamily="2" charset="0"/>
            </a:endParaRPr>
          </a:p>
        </p:txBody>
      </p:sp>
      <p:sp>
        <p:nvSpPr>
          <p:cNvPr id="8" name="Slide Number Placeholder 7">
            <a:extLst>
              <a:ext uri="{FF2B5EF4-FFF2-40B4-BE49-F238E27FC236}">
                <a16:creationId xmlns="" xmlns:a16="http://schemas.microsoft.com/office/drawing/2014/main" id="{A5490C42-D944-4943-A5A7-4CE426B664EC}"/>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4591978-1342-554A-82AC-B12872A7F26C}" type="slidenum">
              <a:rPr kumimoji="0" lang="x-non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60</a:t>
            </a:fld>
            <a:endParaRPr kumimoji="0" lang="x-none"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graphicFrame>
        <p:nvGraphicFramePr>
          <p:cNvPr id="6" name="Table 5">
            <a:extLst>
              <a:ext uri="{FF2B5EF4-FFF2-40B4-BE49-F238E27FC236}">
                <a16:creationId xmlns="" xmlns:a16="http://schemas.microsoft.com/office/drawing/2014/main" id="{7ED5A209-9B93-4008-B43F-AB0D6B39CD5D}"/>
              </a:ext>
            </a:extLst>
          </p:cNvPr>
          <p:cNvGraphicFramePr>
            <a:graphicFrameLocks noGrp="1"/>
          </p:cNvGraphicFramePr>
          <p:nvPr>
            <p:extLst>
              <p:ext uri="{D42A27DB-BD31-4B8C-83A1-F6EECF244321}">
                <p14:modId xmlns:p14="http://schemas.microsoft.com/office/powerpoint/2010/main" val="2108641428"/>
              </p:ext>
            </p:extLst>
          </p:nvPr>
        </p:nvGraphicFramePr>
        <p:xfrm>
          <a:off x="628651" y="2565613"/>
          <a:ext cx="7886699" cy="3228698"/>
        </p:xfrm>
        <a:graphic>
          <a:graphicData uri="http://schemas.openxmlformats.org/drawingml/2006/table">
            <a:tbl>
              <a:tblPr firstRow="1" firstCol="1" bandRow="1">
                <a:tableStyleId>{5C22544A-7EE6-4342-B048-85BDC9FD1C3A}</a:tableStyleId>
              </a:tblPr>
              <a:tblGrid>
                <a:gridCol w="1060190">
                  <a:extLst>
                    <a:ext uri="{9D8B030D-6E8A-4147-A177-3AD203B41FA5}">
                      <a16:colId xmlns="" xmlns:a16="http://schemas.microsoft.com/office/drawing/2014/main" val="1664470641"/>
                    </a:ext>
                  </a:extLst>
                </a:gridCol>
                <a:gridCol w="2733869">
                  <a:extLst>
                    <a:ext uri="{9D8B030D-6E8A-4147-A177-3AD203B41FA5}">
                      <a16:colId xmlns="" xmlns:a16="http://schemas.microsoft.com/office/drawing/2014/main" val="1841226574"/>
                    </a:ext>
                  </a:extLst>
                </a:gridCol>
                <a:gridCol w="1063690">
                  <a:extLst>
                    <a:ext uri="{9D8B030D-6E8A-4147-A177-3AD203B41FA5}">
                      <a16:colId xmlns="" xmlns:a16="http://schemas.microsoft.com/office/drawing/2014/main" val="4109899247"/>
                    </a:ext>
                  </a:extLst>
                </a:gridCol>
                <a:gridCol w="3028950">
                  <a:extLst>
                    <a:ext uri="{9D8B030D-6E8A-4147-A177-3AD203B41FA5}">
                      <a16:colId xmlns="" xmlns:a16="http://schemas.microsoft.com/office/drawing/2014/main" val="2788885860"/>
                    </a:ext>
                  </a:extLst>
                </a:gridCol>
              </a:tblGrid>
              <a:tr h="429426">
                <a:tc gridSpan="2">
                  <a:txBody>
                    <a:bodyPr/>
                    <a:lstStyle/>
                    <a:p>
                      <a:pPr algn="ctr">
                        <a:lnSpc>
                          <a:spcPts val="1500"/>
                        </a:lnSpc>
                        <a:spcAft>
                          <a:spcPts val="0"/>
                        </a:spcAft>
                      </a:pPr>
                      <a:r>
                        <a:rPr lang="en-GB" sz="1400" dirty="0" smtClean="0">
                          <a:solidFill>
                            <a:schemeClr val="tx1"/>
                          </a:solidFill>
                          <a:effectLst/>
                          <a:latin typeface="Open Sans Light"/>
                        </a:rPr>
                        <a:t>Indi</a:t>
                      </a:r>
                      <a:r>
                        <a:rPr lang="hu-HU" sz="1400" dirty="0" err="1" smtClean="0">
                          <a:solidFill>
                            <a:schemeClr val="tx1"/>
                          </a:solidFill>
                          <a:effectLst/>
                          <a:latin typeface="Open Sans Light"/>
                        </a:rPr>
                        <a:t>ká</a:t>
                      </a:r>
                      <a:r>
                        <a:rPr lang="en-GB" sz="1400" dirty="0" smtClean="0">
                          <a:solidFill>
                            <a:schemeClr val="tx1"/>
                          </a:solidFill>
                          <a:effectLst/>
                          <a:latin typeface="Open Sans Light"/>
                        </a:rPr>
                        <a:t>tor</a:t>
                      </a:r>
                      <a:r>
                        <a:rPr lang="hu-HU" sz="1400" dirty="0" smtClean="0">
                          <a:solidFill>
                            <a:schemeClr val="tx1"/>
                          </a:solidFill>
                          <a:effectLst/>
                          <a:latin typeface="Open Sans Light"/>
                        </a:rPr>
                        <a:t> </a:t>
                      </a:r>
                      <a:r>
                        <a:rPr lang="hu-HU" sz="1400" dirty="0" err="1" smtClean="0">
                          <a:solidFill>
                            <a:schemeClr val="tx1"/>
                          </a:solidFill>
                          <a:effectLst/>
                          <a:latin typeface="Open Sans Light"/>
                        </a:rPr>
                        <a:t>výstupu</a:t>
                      </a:r>
                      <a:endParaRPr lang="en-GB" sz="1400" dirty="0">
                        <a:solidFill>
                          <a:schemeClr val="tx1"/>
                        </a:solidFill>
                        <a:effectLst/>
                        <a:latin typeface="Open Sans Light"/>
                        <a:ea typeface="Times New Roman" panose="02020603050405020304" pitchFamily="18" charset="0"/>
                        <a:cs typeface="Times New Roman" panose="02020603050405020304" pitchFamily="18" charset="0"/>
                      </a:endParaRPr>
                    </a:p>
                  </a:txBody>
                  <a:tcPr marL="37206" marR="37206" marT="0" marB="0" anchor="ctr">
                    <a:solidFill>
                      <a:schemeClr val="accent6">
                        <a:lumMod val="60000"/>
                        <a:lumOff val="40000"/>
                      </a:schemeClr>
                    </a:solidFill>
                  </a:tcPr>
                </a:tc>
                <a:tc hMerge="1">
                  <a:txBody>
                    <a:bodyPr/>
                    <a:lstStyle/>
                    <a:p>
                      <a:endParaRPr lang="en-GB"/>
                    </a:p>
                  </a:txBody>
                  <a:tcPr/>
                </a:tc>
                <a:tc gridSpan="2">
                  <a:txBody>
                    <a:bodyPr/>
                    <a:lstStyle/>
                    <a:p>
                      <a:pPr algn="ctr">
                        <a:lnSpc>
                          <a:spcPts val="1500"/>
                        </a:lnSpc>
                        <a:spcAft>
                          <a:spcPts val="0"/>
                        </a:spcAft>
                      </a:pPr>
                      <a:r>
                        <a:rPr lang="en-GB" sz="1400" dirty="0" smtClean="0">
                          <a:solidFill>
                            <a:schemeClr val="tx1"/>
                          </a:solidFill>
                          <a:effectLst/>
                          <a:latin typeface="Open Sans Light"/>
                        </a:rPr>
                        <a:t>Indi</a:t>
                      </a:r>
                      <a:r>
                        <a:rPr lang="hu-HU" sz="1400" dirty="0" err="1" smtClean="0">
                          <a:solidFill>
                            <a:schemeClr val="tx1"/>
                          </a:solidFill>
                          <a:effectLst/>
                          <a:latin typeface="Open Sans Light"/>
                        </a:rPr>
                        <a:t>ká</a:t>
                      </a:r>
                      <a:r>
                        <a:rPr lang="en-GB" sz="1400" dirty="0" smtClean="0">
                          <a:solidFill>
                            <a:schemeClr val="tx1"/>
                          </a:solidFill>
                          <a:effectLst/>
                          <a:latin typeface="Open Sans Light"/>
                        </a:rPr>
                        <a:t>tor</a:t>
                      </a:r>
                      <a:r>
                        <a:rPr lang="hu-HU" sz="1400" dirty="0" smtClean="0">
                          <a:solidFill>
                            <a:schemeClr val="tx1"/>
                          </a:solidFill>
                          <a:effectLst/>
                          <a:latin typeface="Open Sans Light"/>
                        </a:rPr>
                        <a:t> </a:t>
                      </a:r>
                      <a:r>
                        <a:rPr lang="hu-HU" sz="1400" dirty="0" err="1" smtClean="0">
                          <a:solidFill>
                            <a:schemeClr val="tx1"/>
                          </a:solidFill>
                          <a:effectLst/>
                          <a:latin typeface="Open Sans Light"/>
                        </a:rPr>
                        <a:t>výsledku</a:t>
                      </a:r>
                      <a:endParaRPr lang="en-GB" sz="1400" dirty="0">
                        <a:solidFill>
                          <a:schemeClr val="tx1"/>
                        </a:solidFill>
                        <a:effectLst/>
                        <a:latin typeface="Open Sans Light"/>
                        <a:ea typeface="Times New Roman" panose="02020603050405020304" pitchFamily="18" charset="0"/>
                        <a:cs typeface="Times New Roman" panose="02020603050405020304" pitchFamily="18" charset="0"/>
                      </a:endParaRPr>
                    </a:p>
                  </a:txBody>
                  <a:tcPr marL="37206" marR="37206" marT="0" marB="0" anchor="ctr">
                    <a:solidFill>
                      <a:schemeClr val="accent6">
                        <a:lumMod val="60000"/>
                        <a:lumOff val="40000"/>
                      </a:schemeClr>
                    </a:solidFill>
                  </a:tcPr>
                </a:tc>
                <a:tc hMerge="1">
                  <a:txBody>
                    <a:bodyPr/>
                    <a:lstStyle/>
                    <a:p>
                      <a:endParaRPr lang="en-GB"/>
                    </a:p>
                  </a:txBody>
                  <a:tcPr/>
                </a:tc>
                <a:extLst>
                  <a:ext uri="{0D108BD9-81ED-4DB2-BD59-A6C34878D82A}">
                    <a16:rowId xmlns="" xmlns:a16="http://schemas.microsoft.com/office/drawing/2014/main" val="4130953573"/>
                  </a:ext>
                </a:extLst>
              </a:tr>
              <a:tr h="340689">
                <a:tc>
                  <a:txBody>
                    <a:bodyPr/>
                    <a:lstStyle/>
                    <a:p>
                      <a:pPr algn="ctr">
                        <a:lnSpc>
                          <a:spcPts val="1500"/>
                        </a:lnSpc>
                        <a:spcAft>
                          <a:spcPts val="0"/>
                        </a:spcAft>
                      </a:pPr>
                      <a:r>
                        <a:rPr lang="hu-HU" sz="1400" b="0" dirty="0" smtClean="0">
                          <a:solidFill>
                            <a:schemeClr val="tx1"/>
                          </a:solidFill>
                          <a:effectLst/>
                          <a:latin typeface="Open Sans Light"/>
                        </a:rPr>
                        <a:t>Kód</a:t>
                      </a:r>
                      <a:endParaRPr lang="en-GB" sz="1400" b="0" dirty="0">
                        <a:solidFill>
                          <a:schemeClr val="tx1"/>
                        </a:solidFill>
                        <a:effectLst/>
                        <a:latin typeface="Open Sans Light"/>
                        <a:ea typeface="Times New Roman" panose="02020603050405020304" pitchFamily="18" charset="0"/>
                        <a:cs typeface="Times New Roman" panose="02020603050405020304" pitchFamily="18" charset="0"/>
                      </a:endParaRPr>
                    </a:p>
                  </a:txBody>
                  <a:tcPr marL="37206" marR="37206" marT="0" marB="0" anchor="ctr">
                    <a:solidFill>
                      <a:schemeClr val="accent6">
                        <a:lumMod val="20000"/>
                        <a:lumOff val="80000"/>
                      </a:schemeClr>
                    </a:solidFill>
                  </a:tcPr>
                </a:tc>
                <a:tc>
                  <a:txBody>
                    <a:bodyPr/>
                    <a:lstStyle/>
                    <a:p>
                      <a:pPr algn="ctr">
                        <a:lnSpc>
                          <a:spcPts val="1500"/>
                        </a:lnSpc>
                        <a:spcAft>
                          <a:spcPts val="0"/>
                        </a:spcAft>
                      </a:pPr>
                      <a:r>
                        <a:rPr lang="hu-HU" sz="1400" dirty="0" err="1" smtClean="0">
                          <a:effectLst/>
                          <a:latin typeface="Open Sans Light"/>
                        </a:rPr>
                        <a:t>Názov</a:t>
                      </a:r>
                      <a:endParaRPr lang="en-GB" sz="1400" dirty="0">
                        <a:effectLst/>
                        <a:latin typeface="Open Sans Light"/>
                        <a:ea typeface="Times New Roman" panose="02020603050405020304" pitchFamily="18" charset="0"/>
                        <a:cs typeface="Times New Roman" panose="02020603050405020304" pitchFamily="18" charset="0"/>
                      </a:endParaRPr>
                    </a:p>
                  </a:txBody>
                  <a:tcPr marL="37206" marR="37206" marT="0" marB="0" anchor="ctr">
                    <a:solidFill>
                      <a:schemeClr val="accent6">
                        <a:lumMod val="20000"/>
                        <a:lumOff val="80000"/>
                      </a:schemeClr>
                    </a:solidFill>
                  </a:tcPr>
                </a:tc>
                <a:tc>
                  <a:txBody>
                    <a:bodyPr/>
                    <a:lstStyle/>
                    <a:p>
                      <a:pPr algn="ctr">
                        <a:lnSpc>
                          <a:spcPts val="1500"/>
                        </a:lnSpc>
                        <a:spcAft>
                          <a:spcPts val="0"/>
                        </a:spcAft>
                      </a:pPr>
                      <a:r>
                        <a:rPr lang="hu-HU" sz="1400" dirty="0" smtClean="0">
                          <a:solidFill>
                            <a:schemeClr val="tx1"/>
                          </a:solidFill>
                          <a:effectLst/>
                          <a:latin typeface="Open Sans Light"/>
                        </a:rPr>
                        <a:t>Kód</a:t>
                      </a:r>
                      <a:endParaRPr lang="en-GB" sz="1400" dirty="0">
                        <a:solidFill>
                          <a:schemeClr val="tx1"/>
                        </a:solidFill>
                        <a:effectLst/>
                        <a:latin typeface="Open Sans Light"/>
                        <a:ea typeface="Times New Roman" panose="02020603050405020304" pitchFamily="18" charset="0"/>
                        <a:cs typeface="Times New Roman" panose="02020603050405020304" pitchFamily="18" charset="0"/>
                      </a:endParaRPr>
                    </a:p>
                  </a:txBody>
                  <a:tcPr marL="37206" marR="37206" marT="0" marB="0" anchor="ctr">
                    <a:solidFill>
                      <a:schemeClr val="accent6">
                        <a:lumMod val="20000"/>
                        <a:lumOff val="80000"/>
                      </a:schemeClr>
                    </a:solidFill>
                  </a:tcPr>
                </a:tc>
                <a:tc>
                  <a:txBody>
                    <a:bodyPr/>
                    <a:lstStyle/>
                    <a:p>
                      <a:pPr algn="ctr">
                        <a:lnSpc>
                          <a:spcPts val="1500"/>
                        </a:lnSpc>
                        <a:spcAft>
                          <a:spcPts val="0"/>
                        </a:spcAft>
                      </a:pPr>
                      <a:r>
                        <a:rPr lang="hu-HU" sz="1400" dirty="0" err="1" smtClean="0">
                          <a:effectLst/>
                          <a:latin typeface="Open Sans Light"/>
                        </a:rPr>
                        <a:t>Názov</a:t>
                      </a:r>
                      <a:endParaRPr lang="en-GB" sz="1400" dirty="0">
                        <a:effectLst/>
                        <a:latin typeface="Open Sans Light"/>
                        <a:ea typeface="Times New Roman" panose="02020603050405020304" pitchFamily="18" charset="0"/>
                        <a:cs typeface="Times New Roman" panose="02020603050405020304" pitchFamily="18" charset="0"/>
                      </a:endParaRPr>
                    </a:p>
                  </a:txBody>
                  <a:tcPr marL="37206" marR="37206" marT="0" marB="0" anchor="ctr">
                    <a:solidFill>
                      <a:schemeClr val="accent6">
                        <a:lumMod val="20000"/>
                        <a:lumOff val="80000"/>
                      </a:schemeClr>
                    </a:solidFill>
                  </a:tcPr>
                </a:tc>
                <a:extLst>
                  <a:ext uri="{0D108BD9-81ED-4DB2-BD59-A6C34878D82A}">
                    <a16:rowId xmlns="" xmlns:a16="http://schemas.microsoft.com/office/drawing/2014/main" val="999782863"/>
                  </a:ext>
                </a:extLst>
              </a:tr>
              <a:tr h="1052448">
                <a:tc>
                  <a:txBody>
                    <a:bodyPr/>
                    <a:lstStyle/>
                    <a:p>
                      <a:pPr algn="ctr">
                        <a:lnSpc>
                          <a:spcPts val="1500"/>
                        </a:lnSpc>
                        <a:spcAft>
                          <a:spcPts val="0"/>
                        </a:spcAft>
                      </a:pPr>
                      <a:r>
                        <a:rPr lang="en-GB" sz="1400" b="0" dirty="0">
                          <a:solidFill>
                            <a:schemeClr val="tx1"/>
                          </a:solidFill>
                          <a:effectLst/>
                          <a:latin typeface="Open Sans Light"/>
                          <a:ea typeface="Times New Roman" panose="02020603050405020304" pitchFamily="18" charset="0"/>
                          <a:cs typeface="Calibri" panose="020F0502020204030204" pitchFamily="34" charset="0"/>
                        </a:rPr>
                        <a:t>RCO36</a:t>
                      </a:r>
                      <a:endParaRPr lang="en-GB" sz="1400" b="0" dirty="0">
                        <a:solidFill>
                          <a:schemeClr val="tx1"/>
                        </a:solidFill>
                        <a:effectLst/>
                        <a:latin typeface="Open Sans Light"/>
                        <a:ea typeface="Times New Roman" panose="02020603050405020304" pitchFamily="18" charset="0"/>
                        <a:cs typeface="Times New Roman" panose="02020603050405020304" pitchFamily="18" charset="0"/>
                      </a:endParaRPr>
                    </a:p>
                  </a:txBody>
                  <a:tcPr marL="44450" marR="44450" marT="0" marB="0" anchor="ctr">
                    <a:solidFill>
                      <a:schemeClr val="accent6"/>
                    </a:solidFill>
                  </a:tcPr>
                </a:tc>
                <a:tc>
                  <a:txBody>
                    <a:bodyPr/>
                    <a:lstStyle/>
                    <a:p>
                      <a:pPr algn="ctr">
                        <a:lnSpc>
                          <a:spcPts val="1500"/>
                        </a:lnSpc>
                        <a:spcAft>
                          <a:spcPts val="0"/>
                        </a:spcAft>
                      </a:pPr>
                      <a:r>
                        <a:rPr lang="en-GB" sz="1400" b="0" dirty="0" err="1" smtClean="0">
                          <a:solidFill>
                            <a:schemeClr val="tx1"/>
                          </a:solidFill>
                          <a:effectLst/>
                          <a:latin typeface="Open Sans Light"/>
                          <a:ea typeface="Times New Roman" panose="02020603050405020304" pitchFamily="18" charset="0"/>
                          <a:cs typeface="Calibri" panose="020F0502020204030204" pitchFamily="34" charset="0"/>
                        </a:rPr>
                        <a:t>Zelená</a:t>
                      </a:r>
                      <a:r>
                        <a:rPr lang="en-GB" sz="1400" b="0" dirty="0" smtClean="0">
                          <a:solidFill>
                            <a:schemeClr val="tx1"/>
                          </a:solidFill>
                          <a:effectLst/>
                          <a:latin typeface="Open Sans Light"/>
                          <a:ea typeface="Times New Roman" panose="02020603050405020304" pitchFamily="18" charset="0"/>
                          <a:cs typeface="Calibri" panose="020F0502020204030204" pitchFamily="34" charset="0"/>
                        </a:rPr>
                        <a:t> </a:t>
                      </a:r>
                      <a:r>
                        <a:rPr lang="en-GB" sz="1400" b="0" dirty="0" err="1" smtClean="0">
                          <a:solidFill>
                            <a:schemeClr val="tx1"/>
                          </a:solidFill>
                          <a:effectLst/>
                          <a:latin typeface="Open Sans Light"/>
                          <a:ea typeface="Times New Roman" panose="02020603050405020304" pitchFamily="18" charset="0"/>
                          <a:cs typeface="Calibri" panose="020F0502020204030204" pitchFamily="34" charset="0"/>
                        </a:rPr>
                        <a:t>infraštruktúra</a:t>
                      </a:r>
                      <a:r>
                        <a:rPr lang="en-GB" sz="1400" b="0" dirty="0" smtClean="0">
                          <a:solidFill>
                            <a:schemeClr val="tx1"/>
                          </a:solidFill>
                          <a:effectLst/>
                          <a:latin typeface="Open Sans Light"/>
                          <a:ea typeface="Times New Roman" panose="02020603050405020304" pitchFamily="18" charset="0"/>
                          <a:cs typeface="Calibri" panose="020F0502020204030204" pitchFamily="34" charset="0"/>
                        </a:rPr>
                        <a:t> </a:t>
                      </a:r>
                      <a:r>
                        <a:rPr lang="en-GB" sz="1400" b="0" dirty="0" err="1" smtClean="0">
                          <a:solidFill>
                            <a:schemeClr val="tx1"/>
                          </a:solidFill>
                          <a:effectLst/>
                          <a:latin typeface="Open Sans Light"/>
                          <a:ea typeface="Times New Roman" panose="02020603050405020304" pitchFamily="18" charset="0"/>
                          <a:cs typeface="Calibri" panose="020F0502020204030204" pitchFamily="34" charset="0"/>
                        </a:rPr>
                        <a:t>podporovaná</a:t>
                      </a:r>
                      <a:r>
                        <a:rPr lang="en-GB" sz="1400" b="0" dirty="0" smtClean="0">
                          <a:solidFill>
                            <a:schemeClr val="tx1"/>
                          </a:solidFill>
                          <a:effectLst/>
                          <a:latin typeface="Open Sans Light"/>
                          <a:ea typeface="Times New Roman" panose="02020603050405020304" pitchFamily="18" charset="0"/>
                          <a:cs typeface="Calibri" panose="020F0502020204030204" pitchFamily="34" charset="0"/>
                        </a:rPr>
                        <a:t> </a:t>
                      </a:r>
                      <a:r>
                        <a:rPr lang="en-GB" sz="1400" b="0" dirty="0" err="1" smtClean="0">
                          <a:solidFill>
                            <a:schemeClr val="tx1"/>
                          </a:solidFill>
                          <a:effectLst/>
                          <a:latin typeface="Open Sans Light"/>
                          <a:ea typeface="Times New Roman" panose="02020603050405020304" pitchFamily="18" charset="0"/>
                          <a:cs typeface="Calibri" panose="020F0502020204030204" pitchFamily="34" charset="0"/>
                        </a:rPr>
                        <a:t>na</a:t>
                      </a:r>
                      <a:r>
                        <a:rPr lang="en-GB" sz="1400" b="0" dirty="0" smtClean="0">
                          <a:solidFill>
                            <a:schemeClr val="tx1"/>
                          </a:solidFill>
                          <a:effectLst/>
                          <a:latin typeface="Open Sans Light"/>
                          <a:ea typeface="Times New Roman" panose="02020603050405020304" pitchFamily="18" charset="0"/>
                          <a:cs typeface="Calibri" panose="020F0502020204030204" pitchFamily="34" charset="0"/>
                        </a:rPr>
                        <a:t> </a:t>
                      </a:r>
                      <a:r>
                        <a:rPr lang="en-GB" sz="1400" b="0" dirty="0" err="1" smtClean="0">
                          <a:solidFill>
                            <a:schemeClr val="tx1"/>
                          </a:solidFill>
                          <a:effectLst/>
                          <a:latin typeface="Open Sans Light"/>
                          <a:ea typeface="Times New Roman" panose="02020603050405020304" pitchFamily="18" charset="0"/>
                          <a:cs typeface="Calibri" panose="020F0502020204030204" pitchFamily="34" charset="0"/>
                        </a:rPr>
                        <a:t>iné</a:t>
                      </a:r>
                      <a:r>
                        <a:rPr lang="en-GB" sz="1400" b="0" dirty="0" smtClean="0">
                          <a:solidFill>
                            <a:schemeClr val="tx1"/>
                          </a:solidFill>
                          <a:effectLst/>
                          <a:latin typeface="Open Sans Light"/>
                          <a:ea typeface="Times New Roman" panose="02020603050405020304" pitchFamily="18" charset="0"/>
                          <a:cs typeface="Calibri" panose="020F0502020204030204" pitchFamily="34" charset="0"/>
                        </a:rPr>
                        <a:t> </a:t>
                      </a:r>
                      <a:r>
                        <a:rPr lang="en-GB" sz="1400" b="0" dirty="0" err="1" smtClean="0">
                          <a:solidFill>
                            <a:schemeClr val="tx1"/>
                          </a:solidFill>
                          <a:effectLst/>
                          <a:latin typeface="Open Sans Light"/>
                          <a:ea typeface="Times New Roman" panose="02020603050405020304" pitchFamily="18" charset="0"/>
                          <a:cs typeface="Calibri" panose="020F0502020204030204" pitchFamily="34" charset="0"/>
                        </a:rPr>
                        <a:t>účely</a:t>
                      </a:r>
                      <a:r>
                        <a:rPr lang="en-GB" sz="1400" b="0" dirty="0" smtClean="0">
                          <a:solidFill>
                            <a:schemeClr val="tx1"/>
                          </a:solidFill>
                          <a:effectLst/>
                          <a:latin typeface="Open Sans Light"/>
                          <a:ea typeface="Times New Roman" panose="02020603050405020304" pitchFamily="18" charset="0"/>
                          <a:cs typeface="Calibri" panose="020F0502020204030204" pitchFamily="34" charset="0"/>
                        </a:rPr>
                        <a:t> </a:t>
                      </a:r>
                      <a:r>
                        <a:rPr lang="en-GB" sz="1400" b="0" dirty="0" err="1" smtClean="0">
                          <a:solidFill>
                            <a:schemeClr val="tx1"/>
                          </a:solidFill>
                          <a:effectLst/>
                          <a:latin typeface="Open Sans Light"/>
                          <a:ea typeface="Times New Roman" panose="02020603050405020304" pitchFamily="18" charset="0"/>
                          <a:cs typeface="Calibri" panose="020F0502020204030204" pitchFamily="34" charset="0"/>
                        </a:rPr>
                        <a:t>ako</a:t>
                      </a:r>
                      <a:r>
                        <a:rPr lang="en-GB" sz="1400" b="0" dirty="0" smtClean="0">
                          <a:solidFill>
                            <a:schemeClr val="tx1"/>
                          </a:solidFill>
                          <a:effectLst/>
                          <a:latin typeface="Open Sans Light"/>
                          <a:ea typeface="Times New Roman" panose="02020603050405020304" pitchFamily="18" charset="0"/>
                          <a:cs typeface="Calibri" panose="020F0502020204030204" pitchFamily="34" charset="0"/>
                        </a:rPr>
                        <a:t> </a:t>
                      </a:r>
                      <a:r>
                        <a:rPr lang="en-GB" sz="1400" b="0" dirty="0" err="1" smtClean="0">
                          <a:solidFill>
                            <a:schemeClr val="tx1"/>
                          </a:solidFill>
                          <a:effectLst/>
                          <a:latin typeface="Open Sans Light"/>
                          <a:ea typeface="Times New Roman" panose="02020603050405020304" pitchFamily="18" charset="0"/>
                          <a:cs typeface="Calibri" panose="020F0502020204030204" pitchFamily="34" charset="0"/>
                        </a:rPr>
                        <a:t>adaptácia</a:t>
                      </a:r>
                      <a:r>
                        <a:rPr lang="en-GB" sz="1400" b="0" dirty="0" smtClean="0">
                          <a:solidFill>
                            <a:schemeClr val="tx1"/>
                          </a:solidFill>
                          <a:effectLst/>
                          <a:latin typeface="Open Sans Light"/>
                          <a:ea typeface="Times New Roman" panose="02020603050405020304" pitchFamily="18" charset="0"/>
                          <a:cs typeface="Calibri" panose="020F0502020204030204" pitchFamily="34" charset="0"/>
                        </a:rPr>
                        <a:t> </a:t>
                      </a:r>
                      <a:r>
                        <a:rPr lang="en-GB" sz="1400" b="0" dirty="0" err="1" smtClean="0">
                          <a:solidFill>
                            <a:schemeClr val="tx1"/>
                          </a:solidFill>
                          <a:effectLst/>
                          <a:latin typeface="Open Sans Light"/>
                          <a:ea typeface="Times New Roman" panose="02020603050405020304" pitchFamily="18" charset="0"/>
                          <a:cs typeface="Calibri" panose="020F0502020204030204" pitchFamily="34" charset="0"/>
                        </a:rPr>
                        <a:t>na</a:t>
                      </a:r>
                      <a:r>
                        <a:rPr lang="en-GB" sz="1400" b="0" dirty="0" smtClean="0">
                          <a:solidFill>
                            <a:schemeClr val="tx1"/>
                          </a:solidFill>
                          <a:effectLst/>
                          <a:latin typeface="Open Sans Light"/>
                          <a:ea typeface="Times New Roman" panose="02020603050405020304" pitchFamily="18" charset="0"/>
                          <a:cs typeface="Calibri" panose="020F0502020204030204" pitchFamily="34" charset="0"/>
                        </a:rPr>
                        <a:t> </a:t>
                      </a:r>
                      <a:r>
                        <a:rPr lang="en-GB" sz="1400" b="0" dirty="0" err="1" smtClean="0">
                          <a:solidFill>
                            <a:schemeClr val="tx1"/>
                          </a:solidFill>
                          <a:effectLst/>
                          <a:latin typeface="Open Sans Light"/>
                          <a:ea typeface="Times New Roman" panose="02020603050405020304" pitchFamily="18" charset="0"/>
                          <a:cs typeface="Calibri" panose="020F0502020204030204" pitchFamily="34" charset="0"/>
                        </a:rPr>
                        <a:t>zmenu</a:t>
                      </a:r>
                      <a:r>
                        <a:rPr lang="en-GB" sz="1400" b="0" dirty="0" smtClean="0">
                          <a:solidFill>
                            <a:schemeClr val="tx1"/>
                          </a:solidFill>
                          <a:effectLst/>
                          <a:latin typeface="Open Sans Light"/>
                          <a:ea typeface="Times New Roman" panose="02020603050405020304" pitchFamily="18" charset="0"/>
                          <a:cs typeface="Calibri" panose="020F0502020204030204" pitchFamily="34" charset="0"/>
                        </a:rPr>
                        <a:t> </a:t>
                      </a:r>
                      <a:r>
                        <a:rPr lang="en-GB" sz="1400" b="0" dirty="0" err="1" smtClean="0">
                          <a:solidFill>
                            <a:schemeClr val="tx1"/>
                          </a:solidFill>
                          <a:effectLst/>
                          <a:latin typeface="Open Sans Light"/>
                          <a:ea typeface="Times New Roman" panose="02020603050405020304" pitchFamily="18" charset="0"/>
                          <a:cs typeface="Calibri" panose="020F0502020204030204" pitchFamily="34" charset="0"/>
                        </a:rPr>
                        <a:t>klímy</a:t>
                      </a:r>
                      <a:r>
                        <a:rPr lang="en-GB" sz="1400" b="0" dirty="0" smtClean="0">
                          <a:solidFill>
                            <a:schemeClr val="tx1"/>
                          </a:solidFill>
                          <a:effectLst/>
                          <a:latin typeface="Open Sans Light"/>
                          <a:ea typeface="Times New Roman" panose="02020603050405020304" pitchFamily="18" charset="0"/>
                          <a:cs typeface="Times New Roman" panose="02020603050405020304" pitchFamily="18" charset="0"/>
                        </a:rPr>
                        <a:t>*</a:t>
                      </a:r>
                      <a:endParaRPr lang="en-GB" sz="1400" b="0" dirty="0">
                        <a:solidFill>
                          <a:schemeClr val="tx1"/>
                        </a:solidFill>
                        <a:effectLst/>
                        <a:latin typeface="Open Sans Light"/>
                        <a:ea typeface="Times New Roman" panose="02020603050405020304" pitchFamily="18" charset="0"/>
                        <a:cs typeface="Times New Roman" panose="02020603050405020304" pitchFamily="18" charset="0"/>
                      </a:endParaRPr>
                    </a:p>
                  </a:txBody>
                  <a:tcPr marL="44450" marR="44450" marT="0" marB="0" anchor="ctr">
                    <a:solidFill>
                      <a:schemeClr val="accent6"/>
                    </a:solidFill>
                  </a:tcPr>
                </a:tc>
                <a:tc>
                  <a:txBody>
                    <a:bodyPr/>
                    <a:lstStyle/>
                    <a:p>
                      <a:pPr algn="ctr">
                        <a:lnSpc>
                          <a:spcPts val="1500"/>
                        </a:lnSpc>
                        <a:spcAft>
                          <a:spcPts val="0"/>
                        </a:spcAft>
                      </a:pPr>
                      <a:r>
                        <a:rPr lang="en-GB" sz="1400" b="0" dirty="0">
                          <a:solidFill>
                            <a:schemeClr val="tx1"/>
                          </a:solidFill>
                          <a:effectLst/>
                          <a:latin typeface="Open Sans Light"/>
                          <a:ea typeface="Times New Roman" panose="02020603050405020304" pitchFamily="18" charset="0"/>
                          <a:cs typeface="Calibri" panose="020F0502020204030204" pitchFamily="34" charset="0"/>
                        </a:rPr>
                        <a:t>RPR02</a:t>
                      </a:r>
                      <a:endParaRPr lang="en-GB" sz="1400" b="0" dirty="0">
                        <a:solidFill>
                          <a:schemeClr val="tx1"/>
                        </a:solidFill>
                        <a:effectLst/>
                        <a:latin typeface="Open Sans Light"/>
                        <a:ea typeface="Times New Roman" panose="02020603050405020304" pitchFamily="18" charset="0"/>
                        <a:cs typeface="Times New Roman" panose="02020603050405020304" pitchFamily="18" charset="0"/>
                      </a:endParaRPr>
                    </a:p>
                  </a:txBody>
                  <a:tcPr marL="44450" marR="44450" marT="0" marB="0" anchor="ctr">
                    <a:solidFill>
                      <a:schemeClr val="accent6"/>
                    </a:solidFill>
                  </a:tcPr>
                </a:tc>
                <a:tc>
                  <a:txBody>
                    <a:bodyPr/>
                    <a:lstStyle/>
                    <a:p>
                      <a:pPr algn="ctr">
                        <a:lnSpc>
                          <a:spcPts val="1500"/>
                        </a:lnSpc>
                        <a:spcAft>
                          <a:spcPts val="0"/>
                        </a:spcAft>
                      </a:pPr>
                      <a:r>
                        <a:rPr lang="en-GB" sz="1400" b="0" dirty="0" err="1" smtClean="0">
                          <a:solidFill>
                            <a:schemeClr val="tx1"/>
                          </a:solidFill>
                          <a:effectLst/>
                          <a:latin typeface="Open Sans Light"/>
                          <a:ea typeface="Times New Roman" panose="02020603050405020304" pitchFamily="18" charset="0"/>
                          <a:cs typeface="Calibri" panose="020F0502020204030204" pitchFamily="34" charset="0"/>
                        </a:rPr>
                        <a:t>Obyvateľstvo</a:t>
                      </a:r>
                      <a:r>
                        <a:rPr lang="en-GB" sz="1400" b="0" dirty="0" smtClean="0">
                          <a:solidFill>
                            <a:schemeClr val="tx1"/>
                          </a:solidFill>
                          <a:effectLst/>
                          <a:latin typeface="Open Sans Light"/>
                          <a:ea typeface="Times New Roman" panose="02020603050405020304" pitchFamily="18" charset="0"/>
                          <a:cs typeface="Calibri" panose="020F0502020204030204" pitchFamily="34" charset="0"/>
                        </a:rPr>
                        <a:t> </a:t>
                      </a:r>
                      <a:r>
                        <a:rPr lang="en-GB" sz="1400" b="0" dirty="0" err="1" smtClean="0">
                          <a:solidFill>
                            <a:schemeClr val="tx1"/>
                          </a:solidFill>
                          <a:effectLst/>
                          <a:latin typeface="Open Sans Light"/>
                          <a:ea typeface="Times New Roman" panose="02020603050405020304" pitchFamily="18" charset="0"/>
                          <a:cs typeface="Calibri" panose="020F0502020204030204" pitchFamily="34" charset="0"/>
                        </a:rPr>
                        <a:t>profitujúce</a:t>
                      </a:r>
                      <a:r>
                        <a:rPr lang="en-GB" sz="1400" b="0" dirty="0" smtClean="0">
                          <a:solidFill>
                            <a:schemeClr val="tx1"/>
                          </a:solidFill>
                          <a:effectLst/>
                          <a:latin typeface="Open Sans Light"/>
                          <a:ea typeface="Times New Roman" panose="02020603050405020304" pitchFamily="18" charset="0"/>
                          <a:cs typeface="Calibri" panose="020F0502020204030204" pitchFamily="34" charset="0"/>
                        </a:rPr>
                        <a:t> z </a:t>
                      </a:r>
                      <a:r>
                        <a:rPr lang="en-GB" sz="1400" b="0" dirty="0" err="1" smtClean="0">
                          <a:solidFill>
                            <a:schemeClr val="tx1"/>
                          </a:solidFill>
                          <a:effectLst/>
                          <a:latin typeface="Open Sans Light"/>
                          <a:ea typeface="Times New Roman" panose="02020603050405020304" pitchFamily="18" charset="0"/>
                          <a:cs typeface="Calibri" panose="020F0502020204030204" pitchFamily="34" charset="0"/>
                        </a:rPr>
                        <a:t>lepších</a:t>
                      </a:r>
                      <a:r>
                        <a:rPr lang="en-GB" sz="1400" b="0" dirty="0" smtClean="0">
                          <a:solidFill>
                            <a:schemeClr val="tx1"/>
                          </a:solidFill>
                          <a:effectLst/>
                          <a:latin typeface="Open Sans Light"/>
                          <a:ea typeface="Times New Roman" panose="02020603050405020304" pitchFamily="18" charset="0"/>
                          <a:cs typeface="Calibri" panose="020F0502020204030204" pitchFamily="34" charset="0"/>
                        </a:rPr>
                        <a:t> </a:t>
                      </a:r>
                      <a:r>
                        <a:rPr lang="en-GB" sz="1400" b="0" dirty="0" err="1" smtClean="0">
                          <a:solidFill>
                            <a:schemeClr val="tx1"/>
                          </a:solidFill>
                          <a:effectLst/>
                          <a:latin typeface="Open Sans Light"/>
                          <a:ea typeface="Times New Roman" panose="02020603050405020304" pitchFamily="18" charset="0"/>
                          <a:cs typeface="Calibri" panose="020F0502020204030204" pitchFamily="34" charset="0"/>
                        </a:rPr>
                        <a:t>ekosystémových</a:t>
                      </a:r>
                      <a:r>
                        <a:rPr lang="en-GB" sz="1400" b="0" dirty="0" smtClean="0">
                          <a:solidFill>
                            <a:schemeClr val="tx1"/>
                          </a:solidFill>
                          <a:effectLst/>
                          <a:latin typeface="Open Sans Light"/>
                          <a:ea typeface="Times New Roman" panose="02020603050405020304" pitchFamily="18" charset="0"/>
                          <a:cs typeface="Calibri" panose="020F0502020204030204" pitchFamily="34" charset="0"/>
                        </a:rPr>
                        <a:t> </a:t>
                      </a:r>
                      <a:r>
                        <a:rPr lang="en-GB" sz="1400" b="0" dirty="0" err="1" smtClean="0">
                          <a:solidFill>
                            <a:schemeClr val="tx1"/>
                          </a:solidFill>
                          <a:effectLst/>
                          <a:latin typeface="Open Sans Light"/>
                          <a:ea typeface="Times New Roman" panose="02020603050405020304" pitchFamily="18" charset="0"/>
                          <a:cs typeface="Calibri" panose="020F0502020204030204" pitchFamily="34" charset="0"/>
                        </a:rPr>
                        <a:t>služieb</a:t>
                      </a:r>
                      <a:r>
                        <a:rPr lang="en-GB" sz="1400" b="0" dirty="0" smtClean="0">
                          <a:solidFill>
                            <a:schemeClr val="tx1"/>
                          </a:solidFill>
                          <a:effectLst/>
                          <a:latin typeface="Open Sans Light"/>
                          <a:ea typeface="Times New Roman" panose="02020603050405020304" pitchFamily="18" charset="0"/>
                          <a:cs typeface="Calibri" panose="020F0502020204030204" pitchFamily="34" charset="0"/>
                        </a:rPr>
                        <a:t> (</a:t>
                      </a:r>
                      <a:r>
                        <a:rPr lang="en-GB" sz="1400" b="0" dirty="0" err="1" smtClean="0">
                          <a:solidFill>
                            <a:schemeClr val="tx1"/>
                          </a:solidFill>
                          <a:effectLst/>
                          <a:latin typeface="Open Sans Light"/>
                          <a:ea typeface="Times New Roman" panose="02020603050405020304" pitchFamily="18" charset="0"/>
                          <a:cs typeface="Calibri" panose="020F0502020204030204" pitchFamily="34" charset="0"/>
                        </a:rPr>
                        <a:t>biodiverzita</a:t>
                      </a:r>
                      <a:r>
                        <a:rPr lang="en-GB" sz="1400" b="0" dirty="0" smtClean="0">
                          <a:solidFill>
                            <a:schemeClr val="tx1"/>
                          </a:solidFill>
                          <a:effectLst/>
                          <a:latin typeface="Open Sans Light"/>
                          <a:ea typeface="Times New Roman" panose="02020603050405020304" pitchFamily="18" charset="0"/>
                          <a:cs typeface="Calibri" panose="020F0502020204030204" pitchFamily="34" charset="0"/>
                        </a:rPr>
                        <a:t>, </a:t>
                      </a:r>
                      <a:r>
                        <a:rPr lang="en-GB" sz="1400" b="0" dirty="0" err="1" smtClean="0">
                          <a:solidFill>
                            <a:schemeClr val="tx1"/>
                          </a:solidFill>
                          <a:effectLst/>
                          <a:latin typeface="Open Sans Light"/>
                          <a:ea typeface="Times New Roman" panose="02020603050405020304" pitchFamily="18" charset="0"/>
                          <a:cs typeface="Calibri" panose="020F0502020204030204" pitchFamily="34" charset="0"/>
                        </a:rPr>
                        <a:t>zelené</a:t>
                      </a:r>
                      <a:r>
                        <a:rPr lang="en-GB" sz="1400" b="0" dirty="0" smtClean="0">
                          <a:solidFill>
                            <a:schemeClr val="tx1"/>
                          </a:solidFill>
                          <a:effectLst/>
                          <a:latin typeface="Open Sans Light"/>
                          <a:ea typeface="Times New Roman" panose="02020603050405020304" pitchFamily="18" charset="0"/>
                          <a:cs typeface="Calibri" panose="020F0502020204030204" pitchFamily="34" charset="0"/>
                        </a:rPr>
                        <a:t> </a:t>
                      </a:r>
                      <a:r>
                        <a:rPr lang="en-GB" sz="1400" b="0" dirty="0" err="1" smtClean="0">
                          <a:solidFill>
                            <a:schemeClr val="tx1"/>
                          </a:solidFill>
                          <a:effectLst/>
                          <a:latin typeface="Open Sans Light"/>
                          <a:ea typeface="Times New Roman" panose="02020603050405020304" pitchFamily="18" charset="0"/>
                          <a:cs typeface="Calibri" panose="020F0502020204030204" pitchFamily="34" charset="0"/>
                        </a:rPr>
                        <a:t>koridory</a:t>
                      </a:r>
                      <a:r>
                        <a:rPr lang="en-GB" sz="1400" b="0" dirty="0" smtClean="0">
                          <a:solidFill>
                            <a:schemeClr val="tx1"/>
                          </a:solidFill>
                          <a:effectLst/>
                          <a:latin typeface="Open Sans Light"/>
                          <a:ea typeface="Times New Roman" panose="02020603050405020304" pitchFamily="18" charset="0"/>
                          <a:cs typeface="Calibri" panose="020F0502020204030204" pitchFamily="34" charset="0"/>
                        </a:rPr>
                        <a:t>, </a:t>
                      </a:r>
                      <a:r>
                        <a:rPr lang="en-GB" sz="1400" b="0" dirty="0" err="1" smtClean="0">
                          <a:solidFill>
                            <a:schemeClr val="tx1"/>
                          </a:solidFill>
                          <a:effectLst/>
                          <a:latin typeface="Open Sans Light"/>
                          <a:ea typeface="Times New Roman" panose="02020603050405020304" pitchFamily="18" charset="0"/>
                          <a:cs typeface="Calibri" panose="020F0502020204030204" pitchFamily="34" charset="0"/>
                        </a:rPr>
                        <a:t>lepší</a:t>
                      </a:r>
                      <a:r>
                        <a:rPr lang="en-GB" sz="1400" b="0" dirty="0" smtClean="0">
                          <a:solidFill>
                            <a:schemeClr val="tx1"/>
                          </a:solidFill>
                          <a:effectLst/>
                          <a:latin typeface="Open Sans Light"/>
                          <a:ea typeface="Times New Roman" panose="02020603050405020304" pitchFamily="18" charset="0"/>
                          <a:cs typeface="Calibri" panose="020F0502020204030204" pitchFamily="34" charset="0"/>
                        </a:rPr>
                        <a:t> </a:t>
                      </a:r>
                      <a:r>
                        <a:rPr lang="en-GB" sz="1400" b="0" dirty="0" err="1" smtClean="0">
                          <a:solidFill>
                            <a:schemeClr val="tx1"/>
                          </a:solidFill>
                          <a:effectLst/>
                          <a:latin typeface="Open Sans Light"/>
                          <a:ea typeface="Times New Roman" panose="02020603050405020304" pitchFamily="18" charset="0"/>
                          <a:cs typeface="Calibri" panose="020F0502020204030204" pitchFamily="34" charset="0"/>
                        </a:rPr>
                        <a:t>ekologický</a:t>
                      </a:r>
                      <a:r>
                        <a:rPr lang="en-GB" sz="1400" b="0" dirty="0" smtClean="0">
                          <a:solidFill>
                            <a:schemeClr val="tx1"/>
                          </a:solidFill>
                          <a:effectLst/>
                          <a:latin typeface="Open Sans Light"/>
                          <a:ea typeface="Times New Roman" panose="02020603050405020304" pitchFamily="18" charset="0"/>
                          <a:cs typeface="Calibri" panose="020F0502020204030204" pitchFamily="34" charset="0"/>
                        </a:rPr>
                        <a:t> </a:t>
                      </a:r>
                      <a:r>
                        <a:rPr lang="en-GB" sz="1400" b="0" dirty="0" err="1" smtClean="0">
                          <a:solidFill>
                            <a:schemeClr val="tx1"/>
                          </a:solidFill>
                          <a:effectLst/>
                          <a:latin typeface="Open Sans Light"/>
                          <a:ea typeface="Times New Roman" panose="02020603050405020304" pitchFamily="18" charset="0"/>
                          <a:cs typeface="Calibri" panose="020F0502020204030204" pitchFamily="34" charset="0"/>
                        </a:rPr>
                        <a:t>stav</a:t>
                      </a:r>
                      <a:r>
                        <a:rPr lang="en-GB" sz="1400" b="0" dirty="0" smtClean="0">
                          <a:solidFill>
                            <a:schemeClr val="tx1"/>
                          </a:solidFill>
                          <a:effectLst/>
                          <a:latin typeface="Open Sans Light"/>
                          <a:ea typeface="Times New Roman" panose="02020603050405020304" pitchFamily="18" charset="0"/>
                          <a:cs typeface="Calibri" panose="020F0502020204030204" pitchFamily="34" charset="0"/>
                        </a:rPr>
                        <a:t> </a:t>
                      </a:r>
                      <a:r>
                        <a:rPr lang="en-GB" sz="1400" b="0" dirty="0" err="1" smtClean="0">
                          <a:solidFill>
                            <a:schemeClr val="tx1"/>
                          </a:solidFill>
                          <a:effectLst/>
                          <a:latin typeface="Open Sans Light"/>
                          <a:ea typeface="Times New Roman" panose="02020603050405020304" pitchFamily="18" charset="0"/>
                          <a:cs typeface="Calibri" panose="020F0502020204030204" pitchFamily="34" charset="0"/>
                        </a:rPr>
                        <a:t>atď</a:t>
                      </a:r>
                      <a:r>
                        <a:rPr lang="en-GB" sz="1400" b="0" dirty="0" smtClean="0">
                          <a:solidFill>
                            <a:schemeClr val="tx1"/>
                          </a:solidFill>
                          <a:effectLst/>
                          <a:latin typeface="Open Sans Light"/>
                          <a:ea typeface="Times New Roman" panose="02020603050405020304" pitchFamily="18" charset="0"/>
                          <a:cs typeface="Calibri" panose="020F0502020204030204" pitchFamily="34" charset="0"/>
                        </a:rPr>
                        <a:t>.)</a:t>
                      </a:r>
                      <a:endParaRPr lang="en-GB" sz="1400" b="0" dirty="0">
                        <a:solidFill>
                          <a:schemeClr val="tx1"/>
                        </a:solidFill>
                        <a:effectLst/>
                        <a:latin typeface="Open Sans Light"/>
                        <a:ea typeface="Times New Roman" panose="02020603050405020304" pitchFamily="18" charset="0"/>
                        <a:cs typeface="Times New Roman" panose="02020603050405020304" pitchFamily="18" charset="0"/>
                      </a:endParaRPr>
                    </a:p>
                  </a:txBody>
                  <a:tcPr marL="44450" marR="44450" marT="0" marB="0" anchor="ctr">
                    <a:solidFill>
                      <a:schemeClr val="accent6"/>
                    </a:solidFill>
                  </a:tcPr>
                </a:tc>
                <a:extLst>
                  <a:ext uri="{0D108BD9-81ED-4DB2-BD59-A6C34878D82A}">
                    <a16:rowId xmlns="" xmlns:a16="http://schemas.microsoft.com/office/drawing/2014/main" val="2115103650"/>
                  </a:ext>
                </a:extLst>
              </a:tr>
              <a:tr h="632567">
                <a:tc>
                  <a:txBody>
                    <a:bodyPr/>
                    <a:lstStyle/>
                    <a:p>
                      <a:pPr algn="ctr">
                        <a:lnSpc>
                          <a:spcPts val="1500"/>
                        </a:lnSpc>
                        <a:spcAft>
                          <a:spcPts val="0"/>
                        </a:spcAft>
                      </a:pPr>
                      <a:r>
                        <a:rPr lang="en-GB" sz="1400" b="0" dirty="0">
                          <a:solidFill>
                            <a:schemeClr val="tx1"/>
                          </a:solidFill>
                          <a:effectLst/>
                          <a:latin typeface="Open Sans Light"/>
                          <a:ea typeface="Times New Roman" panose="02020603050405020304" pitchFamily="18" charset="0"/>
                          <a:cs typeface="Calibri" panose="020F0502020204030204" pitchFamily="34" charset="0"/>
                        </a:rPr>
                        <a:t>RCO87</a:t>
                      </a:r>
                      <a:endParaRPr lang="en-GB" sz="1400" b="0" dirty="0">
                        <a:solidFill>
                          <a:schemeClr val="tx1"/>
                        </a:solidFill>
                        <a:effectLst/>
                        <a:latin typeface="Open Sans Light"/>
                        <a:ea typeface="Times New Roman" panose="02020603050405020304" pitchFamily="18" charset="0"/>
                        <a:cs typeface="Times New Roman" panose="02020603050405020304" pitchFamily="18" charset="0"/>
                      </a:endParaRPr>
                    </a:p>
                  </a:txBody>
                  <a:tcPr marL="44450" marR="44450" marT="0" marB="0" anchor="ctr">
                    <a:solidFill>
                      <a:schemeClr val="accent5"/>
                    </a:solidFill>
                  </a:tcPr>
                </a:tc>
                <a:tc>
                  <a:txBody>
                    <a:bodyPr/>
                    <a:lstStyle/>
                    <a:p>
                      <a:pPr algn="ctr">
                        <a:lnSpc>
                          <a:spcPts val="1500"/>
                        </a:lnSpc>
                        <a:spcAft>
                          <a:spcPts val="0"/>
                        </a:spcAft>
                      </a:pPr>
                      <a:r>
                        <a:rPr lang="en-GB" sz="1400" b="0" dirty="0" err="1" smtClean="0">
                          <a:solidFill>
                            <a:schemeClr val="tx1"/>
                          </a:solidFill>
                          <a:effectLst/>
                          <a:latin typeface="Open Sans Light"/>
                          <a:ea typeface="Times New Roman" panose="02020603050405020304" pitchFamily="18" charset="0"/>
                          <a:cs typeface="Calibri" panose="020F0502020204030204" pitchFamily="34" charset="0"/>
                        </a:rPr>
                        <a:t>Cezhraničná</a:t>
                      </a:r>
                      <a:r>
                        <a:rPr lang="en-GB" sz="1400" b="0" dirty="0" smtClean="0">
                          <a:solidFill>
                            <a:schemeClr val="tx1"/>
                          </a:solidFill>
                          <a:effectLst/>
                          <a:latin typeface="Open Sans Light"/>
                          <a:ea typeface="Times New Roman" panose="02020603050405020304" pitchFamily="18" charset="0"/>
                          <a:cs typeface="Calibri" panose="020F0502020204030204" pitchFamily="34" charset="0"/>
                        </a:rPr>
                        <a:t> </a:t>
                      </a:r>
                      <a:r>
                        <a:rPr lang="en-GB" sz="1400" b="0" dirty="0" err="1" smtClean="0">
                          <a:solidFill>
                            <a:schemeClr val="tx1"/>
                          </a:solidFill>
                          <a:effectLst/>
                          <a:latin typeface="Open Sans Light"/>
                          <a:ea typeface="Times New Roman" panose="02020603050405020304" pitchFamily="18" charset="0"/>
                          <a:cs typeface="Calibri" panose="020F0502020204030204" pitchFamily="34" charset="0"/>
                        </a:rPr>
                        <a:t>spolupráca</a:t>
                      </a:r>
                      <a:r>
                        <a:rPr lang="en-GB" sz="1400" b="0" dirty="0" smtClean="0">
                          <a:solidFill>
                            <a:schemeClr val="tx1"/>
                          </a:solidFill>
                          <a:effectLst/>
                          <a:latin typeface="Open Sans Light"/>
                          <a:ea typeface="Times New Roman" panose="02020603050405020304" pitchFamily="18" charset="0"/>
                          <a:cs typeface="Calibri" panose="020F0502020204030204" pitchFamily="34" charset="0"/>
                        </a:rPr>
                        <a:t> </a:t>
                      </a:r>
                      <a:r>
                        <a:rPr lang="en-GB" sz="1400" b="0" dirty="0" err="1" smtClean="0">
                          <a:solidFill>
                            <a:schemeClr val="tx1"/>
                          </a:solidFill>
                          <a:effectLst/>
                          <a:latin typeface="Open Sans Light"/>
                          <a:ea typeface="Times New Roman" panose="02020603050405020304" pitchFamily="18" charset="0"/>
                          <a:cs typeface="Calibri" panose="020F0502020204030204" pitchFamily="34" charset="0"/>
                        </a:rPr>
                        <a:t>organizácií</a:t>
                      </a:r>
                      <a:r>
                        <a:rPr lang="en-GB" sz="1400" b="0" dirty="0" smtClean="0">
                          <a:solidFill>
                            <a:schemeClr val="tx1"/>
                          </a:solidFill>
                          <a:effectLst/>
                          <a:latin typeface="Open Sans Light"/>
                          <a:ea typeface="Times New Roman" panose="02020603050405020304" pitchFamily="18" charset="0"/>
                          <a:cs typeface="Times New Roman" panose="02020603050405020304" pitchFamily="18" charset="0"/>
                        </a:rPr>
                        <a:t>*</a:t>
                      </a:r>
                      <a:endParaRPr lang="en-GB" sz="1400" b="0" dirty="0">
                        <a:solidFill>
                          <a:schemeClr val="tx1"/>
                        </a:solidFill>
                        <a:effectLst/>
                        <a:latin typeface="Open Sans Light"/>
                        <a:ea typeface="Times New Roman" panose="02020603050405020304" pitchFamily="18" charset="0"/>
                        <a:cs typeface="Times New Roman" panose="02020603050405020304" pitchFamily="18" charset="0"/>
                      </a:endParaRPr>
                    </a:p>
                  </a:txBody>
                  <a:tcPr marL="44450" marR="44450" marT="0" marB="0" anchor="ctr">
                    <a:solidFill>
                      <a:schemeClr val="accent5"/>
                    </a:solidFill>
                  </a:tcPr>
                </a:tc>
                <a:tc>
                  <a:txBody>
                    <a:bodyPr/>
                    <a:lstStyle/>
                    <a:p>
                      <a:pPr algn="ctr">
                        <a:lnSpc>
                          <a:spcPts val="1500"/>
                        </a:lnSpc>
                        <a:spcAft>
                          <a:spcPts val="0"/>
                        </a:spcAft>
                      </a:pPr>
                      <a:r>
                        <a:rPr lang="en-GB" sz="1400" b="0" dirty="0">
                          <a:solidFill>
                            <a:schemeClr val="tx1"/>
                          </a:solidFill>
                          <a:effectLst/>
                          <a:latin typeface="Open Sans Light"/>
                          <a:ea typeface="Times New Roman" panose="02020603050405020304" pitchFamily="18" charset="0"/>
                          <a:cs typeface="Calibri" panose="020F0502020204030204" pitchFamily="34" charset="0"/>
                        </a:rPr>
                        <a:t>RCR84</a:t>
                      </a:r>
                      <a:endParaRPr lang="en-GB" sz="1400" b="0" dirty="0">
                        <a:solidFill>
                          <a:schemeClr val="tx1"/>
                        </a:solidFill>
                        <a:effectLst/>
                        <a:latin typeface="Open Sans Light"/>
                        <a:ea typeface="Times New Roman" panose="02020603050405020304" pitchFamily="18" charset="0"/>
                        <a:cs typeface="Times New Roman" panose="02020603050405020304" pitchFamily="18" charset="0"/>
                      </a:endParaRPr>
                    </a:p>
                  </a:txBody>
                  <a:tcPr marL="44450" marR="44450" marT="0" marB="0" anchor="ctr">
                    <a:solidFill>
                      <a:schemeClr val="accent5"/>
                    </a:solidFill>
                  </a:tcPr>
                </a:tc>
                <a:tc>
                  <a:txBody>
                    <a:bodyPr/>
                    <a:lstStyle/>
                    <a:p>
                      <a:pPr algn="ctr">
                        <a:lnSpc>
                          <a:spcPts val="1500"/>
                        </a:lnSpc>
                        <a:spcAft>
                          <a:spcPts val="0"/>
                        </a:spcAft>
                      </a:pPr>
                      <a:r>
                        <a:rPr lang="en-GB" sz="1400" b="0" dirty="0" err="1" smtClean="0">
                          <a:solidFill>
                            <a:schemeClr val="tx1"/>
                          </a:solidFill>
                          <a:effectLst/>
                          <a:latin typeface="Open Sans Light"/>
                          <a:ea typeface="Times New Roman" panose="02020603050405020304" pitchFamily="18" charset="0"/>
                          <a:cs typeface="Calibri" panose="020F0502020204030204" pitchFamily="34" charset="0"/>
                        </a:rPr>
                        <a:t>Cezhraničná</a:t>
                      </a:r>
                      <a:r>
                        <a:rPr lang="en-GB" sz="1400" b="0" dirty="0" smtClean="0">
                          <a:solidFill>
                            <a:schemeClr val="tx1"/>
                          </a:solidFill>
                          <a:effectLst/>
                          <a:latin typeface="Open Sans Light"/>
                          <a:ea typeface="Times New Roman" panose="02020603050405020304" pitchFamily="18" charset="0"/>
                          <a:cs typeface="Calibri" panose="020F0502020204030204" pitchFamily="34" charset="0"/>
                        </a:rPr>
                        <a:t> </a:t>
                      </a:r>
                      <a:r>
                        <a:rPr lang="en-GB" sz="1400" b="0" dirty="0" err="1" smtClean="0">
                          <a:solidFill>
                            <a:schemeClr val="tx1"/>
                          </a:solidFill>
                          <a:effectLst/>
                          <a:latin typeface="Open Sans Light"/>
                          <a:ea typeface="Times New Roman" panose="02020603050405020304" pitchFamily="18" charset="0"/>
                          <a:cs typeface="Calibri" panose="020F0502020204030204" pitchFamily="34" charset="0"/>
                        </a:rPr>
                        <a:t>spolupráca</a:t>
                      </a:r>
                      <a:r>
                        <a:rPr lang="en-GB" sz="1400" b="0" dirty="0" smtClean="0">
                          <a:solidFill>
                            <a:schemeClr val="tx1"/>
                          </a:solidFill>
                          <a:effectLst/>
                          <a:latin typeface="Open Sans Light"/>
                          <a:ea typeface="Times New Roman" panose="02020603050405020304" pitchFamily="18" charset="0"/>
                          <a:cs typeface="Calibri" panose="020F0502020204030204" pitchFamily="34" charset="0"/>
                        </a:rPr>
                        <a:t> </a:t>
                      </a:r>
                      <a:r>
                        <a:rPr lang="en-GB" sz="1400" b="0" dirty="0" err="1" smtClean="0">
                          <a:solidFill>
                            <a:schemeClr val="tx1"/>
                          </a:solidFill>
                          <a:effectLst/>
                          <a:latin typeface="Open Sans Light"/>
                          <a:ea typeface="Times New Roman" panose="02020603050405020304" pitchFamily="18" charset="0"/>
                          <a:cs typeface="Calibri" panose="020F0502020204030204" pitchFamily="34" charset="0"/>
                        </a:rPr>
                        <a:t>organizácií</a:t>
                      </a:r>
                      <a:r>
                        <a:rPr lang="en-GB" sz="1400" b="0" dirty="0" smtClean="0">
                          <a:solidFill>
                            <a:schemeClr val="tx1"/>
                          </a:solidFill>
                          <a:effectLst/>
                          <a:latin typeface="Open Sans Light"/>
                          <a:ea typeface="Times New Roman" panose="02020603050405020304" pitchFamily="18" charset="0"/>
                          <a:cs typeface="Calibri" panose="020F0502020204030204" pitchFamily="34" charset="0"/>
                        </a:rPr>
                        <a:t> </a:t>
                      </a:r>
                      <a:r>
                        <a:rPr lang="en-GB" sz="1400" b="0" dirty="0" err="1" smtClean="0">
                          <a:solidFill>
                            <a:schemeClr val="tx1"/>
                          </a:solidFill>
                          <a:effectLst/>
                          <a:latin typeface="Open Sans Light"/>
                          <a:ea typeface="Times New Roman" panose="02020603050405020304" pitchFamily="18" charset="0"/>
                          <a:cs typeface="Calibri" panose="020F0502020204030204" pitchFamily="34" charset="0"/>
                        </a:rPr>
                        <a:t>po</a:t>
                      </a:r>
                      <a:r>
                        <a:rPr lang="en-GB" sz="1400" b="0" dirty="0" smtClean="0">
                          <a:solidFill>
                            <a:schemeClr val="tx1"/>
                          </a:solidFill>
                          <a:effectLst/>
                          <a:latin typeface="Open Sans Light"/>
                          <a:ea typeface="Times New Roman" panose="02020603050405020304" pitchFamily="18" charset="0"/>
                          <a:cs typeface="Calibri" panose="020F0502020204030204" pitchFamily="34" charset="0"/>
                        </a:rPr>
                        <a:t> </a:t>
                      </a:r>
                      <a:r>
                        <a:rPr lang="en-GB" sz="1400" b="0" dirty="0" err="1" smtClean="0">
                          <a:solidFill>
                            <a:schemeClr val="tx1"/>
                          </a:solidFill>
                          <a:effectLst/>
                          <a:latin typeface="Open Sans Light"/>
                          <a:ea typeface="Times New Roman" panose="02020603050405020304" pitchFamily="18" charset="0"/>
                          <a:cs typeface="Calibri" panose="020F0502020204030204" pitchFamily="34" charset="0"/>
                        </a:rPr>
                        <a:t>ukončení</a:t>
                      </a:r>
                      <a:r>
                        <a:rPr lang="en-GB" sz="1400" b="0" dirty="0" smtClean="0">
                          <a:solidFill>
                            <a:schemeClr val="tx1"/>
                          </a:solidFill>
                          <a:effectLst/>
                          <a:latin typeface="Open Sans Light"/>
                          <a:ea typeface="Times New Roman" panose="02020603050405020304" pitchFamily="18" charset="0"/>
                          <a:cs typeface="Calibri" panose="020F0502020204030204" pitchFamily="34" charset="0"/>
                        </a:rPr>
                        <a:t> </a:t>
                      </a:r>
                      <a:r>
                        <a:rPr lang="en-GB" sz="1400" b="0" dirty="0" err="1" smtClean="0">
                          <a:solidFill>
                            <a:schemeClr val="tx1"/>
                          </a:solidFill>
                          <a:effectLst/>
                          <a:latin typeface="Open Sans Light"/>
                          <a:ea typeface="Times New Roman" panose="02020603050405020304" pitchFamily="18" charset="0"/>
                          <a:cs typeface="Calibri" panose="020F0502020204030204" pitchFamily="34" charset="0"/>
                        </a:rPr>
                        <a:t>projektu</a:t>
                      </a:r>
                      <a:endParaRPr lang="en-GB" sz="1400" b="0" dirty="0">
                        <a:solidFill>
                          <a:schemeClr val="tx1"/>
                        </a:solidFill>
                        <a:effectLst/>
                        <a:latin typeface="Open Sans Light"/>
                        <a:ea typeface="Times New Roman" panose="02020603050405020304" pitchFamily="18" charset="0"/>
                        <a:cs typeface="Times New Roman" panose="02020603050405020304" pitchFamily="18" charset="0"/>
                      </a:endParaRPr>
                    </a:p>
                  </a:txBody>
                  <a:tcPr marL="44450" marR="44450" marT="0" marB="0" anchor="ctr">
                    <a:solidFill>
                      <a:schemeClr val="accent5"/>
                    </a:solidFill>
                  </a:tcPr>
                </a:tc>
                <a:extLst>
                  <a:ext uri="{0D108BD9-81ED-4DB2-BD59-A6C34878D82A}">
                    <a16:rowId xmlns="" xmlns:a16="http://schemas.microsoft.com/office/drawing/2014/main" val="2811183377"/>
                  </a:ext>
                </a:extLst>
              </a:tr>
              <a:tr h="773568">
                <a:tc>
                  <a:txBody>
                    <a:bodyPr/>
                    <a:lstStyle/>
                    <a:p>
                      <a:pPr algn="ctr">
                        <a:lnSpc>
                          <a:spcPts val="1500"/>
                        </a:lnSpc>
                        <a:spcAft>
                          <a:spcPts val="0"/>
                        </a:spcAft>
                      </a:pPr>
                      <a:r>
                        <a:rPr lang="en-GB" sz="1400" b="0" dirty="0">
                          <a:solidFill>
                            <a:schemeClr val="tx1"/>
                          </a:solidFill>
                          <a:effectLst/>
                          <a:latin typeface="Open Sans Light"/>
                          <a:ea typeface="Times New Roman" panose="02020603050405020304" pitchFamily="18" charset="0"/>
                          <a:cs typeface="Calibri" panose="020F0502020204030204" pitchFamily="34" charset="0"/>
                        </a:rPr>
                        <a:t>RCO115</a:t>
                      </a:r>
                      <a:endParaRPr lang="en-GB" sz="1400" b="0" dirty="0">
                        <a:solidFill>
                          <a:schemeClr val="tx1"/>
                        </a:solidFill>
                        <a:effectLst/>
                        <a:latin typeface="Open Sans Light"/>
                        <a:ea typeface="Times New Roman" panose="02020603050405020304" pitchFamily="18" charset="0"/>
                        <a:cs typeface="Times New Roman" panose="02020603050405020304" pitchFamily="18" charset="0"/>
                      </a:endParaRPr>
                    </a:p>
                  </a:txBody>
                  <a:tcPr marL="44450" marR="44450" marT="0" marB="0" anchor="ctr">
                    <a:solidFill>
                      <a:schemeClr val="accent6">
                        <a:lumMod val="20000"/>
                        <a:lumOff val="80000"/>
                      </a:schemeClr>
                    </a:solidFill>
                  </a:tcPr>
                </a:tc>
                <a:tc>
                  <a:txBody>
                    <a:bodyPr/>
                    <a:lstStyle/>
                    <a:p>
                      <a:pPr algn="ctr">
                        <a:lnSpc>
                          <a:spcPts val="1500"/>
                        </a:lnSpc>
                        <a:spcAft>
                          <a:spcPts val="0"/>
                        </a:spcAft>
                      </a:pPr>
                      <a:r>
                        <a:rPr lang="en-GB" sz="1400" dirty="0" err="1" smtClean="0">
                          <a:effectLst/>
                          <a:latin typeface="Open Sans Light"/>
                        </a:rPr>
                        <a:t>Spoločne</a:t>
                      </a:r>
                      <a:r>
                        <a:rPr lang="en-GB" sz="1400" dirty="0" smtClean="0">
                          <a:effectLst/>
                          <a:latin typeface="Open Sans Light"/>
                        </a:rPr>
                        <a:t> </a:t>
                      </a:r>
                      <a:r>
                        <a:rPr lang="en-GB" sz="1400" dirty="0" err="1" smtClean="0">
                          <a:effectLst/>
                          <a:latin typeface="Open Sans Light"/>
                        </a:rPr>
                        <a:t>organizované</a:t>
                      </a:r>
                      <a:r>
                        <a:rPr lang="en-GB" sz="1400" dirty="0" smtClean="0">
                          <a:effectLst/>
                          <a:latin typeface="Open Sans Light"/>
                        </a:rPr>
                        <a:t> </a:t>
                      </a:r>
                      <a:r>
                        <a:rPr lang="en-GB" sz="1400" dirty="0" err="1" smtClean="0">
                          <a:effectLst/>
                          <a:latin typeface="Open Sans Light"/>
                        </a:rPr>
                        <a:t>cezhraničné</a:t>
                      </a:r>
                      <a:r>
                        <a:rPr lang="en-GB" sz="1400" dirty="0" smtClean="0">
                          <a:effectLst/>
                          <a:latin typeface="Open Sans Light"/>
                        </a:rPr>
                        <a:t> </a:t>
                      </a:r>
                      <a:r>
                        <a:rPr lang="en-GB" sz="1400" dirty="0" err="1" smtClean="0">
                          <a:effectLst/>
                          <a:latin typeface="Open Sans Light"/>
                        </a:rPr>
                        <a:t>verejné</a:t>
                      </a:r>
                      <a:r>
                        <a:rPr lang="en-GB" sz="1400" dirty="0" smtClean="0">
                          <a:effectLst/>
                          <a:latin typeface="Open Sans Light"/>
                        </a:rPr>
                        <a:t> </a:t>
                      </a:r>
                      <a:r>
                        <a:rPr lang="en-GB" sz="1400" dirty="0" err="1" smtClean="0">
                          <a:effectLst/>
                          <a:latin typeface="Open Sans Light"/>
                        </a:rPr>
                        <a:t>podujatia</a:t>
                      </a:r>
                      <a:endParaRPr lang="en-GB" sz="1400" dirty="0">
                        <a:effectLst/>
                        <a:latin typeface="Open Sans Light"/>
                        <a:ea typeface="Times New Roman" panose="02020603050405020304" pitchFamily="18" charset="0"/>
                        <a:cs typeface="Times New Roman" panose="02020603050405020304" pitchFamily="18" charset="0"/>
                      </a:endParaRPr>
                    </a:p>
                  </a:txBody>
                  <a:tcPr marL="44450" marR="44450" marT="0" marB="0" anchor="ctr">
                    <a:solidFill>
                      <a:schemeClr val="accent6">
                        <a:lumMod val="20000"/>
                        <a:lumOff val="80000"/>
                      </a:schemeClr>
                    </a:solidFill>
                  </a:tcPr>
                </a:tc>
                <a:tc>
                  <a:txBody>
                    <a:bodyPr/>
                    <a:lstStyle/>
                    <a:p>
                      <a:pPr algn="l">
                        <a:lnSpc>
                          <a:spcPct val="107000"/>
                        </a:lnSpc>
                      </a:pPr>
                      <a:endParaRPr lang="en-GB" sz="1400" b="0" dirty="0">
                        <a:solidFill>
                          <a:schemeClr val="tx1"/>
                        </a:solidFill>
                        <a:effectLst/>
                        <a:latin typeface="Open Sans Light"/>
                        <a:cs typeface="Times New Roman" panose="02020603050405020304" pitchFamily="18" charset="0"/>
                      </a:endParaRPr>
                    </a:p>
                  </a:txBody>
                  <a:tcPr marL="44450" marR="44450" marT="0" marB="0" anchor="ctr">
                    <a:solidFill>
                      <a:schemeClr val="accent6">
                        <a:lumMod val="20000"/>
                        <a:lumOff val="80000"/>
                      </a:schemeClr>
                    </a:solidFill>
                  </a:tcPr>
                </a:tc>
                <a:tc>
                  <a:txBody>
                    <a:bodyPr/>
                    <a:lstStyle/>
                    <a:p>
                      <a:pPr algn="l">
                        <a:lnSpc>
                          <a:spcPct val="107000"/>
                        </a:lnSpc>
                      </a:pPr>
                      <a:endParaRPr lang="en-GB" sz="1400" b="0" dirty="0">
                        <a:solidFill>
                          <a:schemeClr val="tx1"/>
                        </a:solidFill>
                        <a:effectLst/>
                        <a:latin typeface="Open Sans Light"/>
                        <a:cs typeface="Times New Roman" panose="02020603050405020304" pitchFamily="18" charset="0"/>
                      </a:endParaRPr>
                    </a:p>
                  </a:txBody>
                  <a:tcPr marL="44450" marR="44450" marT="0" marB="0" anchor="ctr">
                    <a:solidFill>
                      <a:schemeClr val="accent6">
                        <a:lumMod val="20000"/>
                        <a:lumOff val="80000"/>
                      </a:schemeClr>
                    </a:solidFill>
                  </a:tcPr>
                </a:tc>
                <a:extLst>
                  <a:ext uri="{0D108BD9-81ED-4DB2-BD59-A6C34878D82A}">
                    <a16:rowId xmlns="" xmlns:a16="http://schemas.microsoft.com/office/drawing/2014/main" val="2778460395"/>
                  </a:ext>
                </a:extLst>
              </a:tr>
            </a:tbl>
          </a:graphicData>
        </a:graphic>
      </p:graphicFrame>
    </p:spTree>
    <p:extLst>
      <p:ext uri="{BB962C8B-B14F-4D97-AF65-F5344CB8AC3E}">
        <p14:creationId xmlns:p14="http://schemas.microsoft.com/office/powerpoint/2010/main" val="138688229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DFB33F3-A665-2A1D-134E-9E244997B417}"/>
              </a:ext>
            </a:extLst>
          </p:cNvPr>
          <p:cNvSpPr>
            <a:spLocks noGrp="1"/>
          </p:cNvSpPr>
          <p:nvPr>
            <p:ph type="title"/>
          </p:nvPr>
        </p:nvSpPr>
        <p:spPr/>
        <p:txBody>
          <a:bodyPr>
            <a:normAutofit/>
          </a:bodyPr>
          <a:lstStyle/>
          <a:p>
            <a:r>
              <a:rPr lang="hu-HU" sz="2400" b="1" dirty="0" err="1">
                <a:solidFill>
                  <a:schemeClr val="accent1">
                    <a:lumMod val="75000"/>
                  </a:schemeClr>
                </a:solidFill>
                <a:latin typeface="Open Sans Light" pitchFamily="2" charset="0"/>
                <a:ea typeface="Open Sans Light" pitchFamily="2" charset="0"/>
                <a:cs typeface="Open Sans Light" pitchFamily="2" charset="0"/>
              </a:rPr>
              <a:t>Projektová</a:t>
            </a:r>
            <a:r>
              <a:rPr lang="hu-HU" sz="2400" b="1" dirty="0">
                <a:solidFill>
                  <a:schemeClr val="accent1">
                    <a:lumMod val="75000"/>
                  </a:schemeClr>
                </a:solidFill>
                <a:latin typeface="Open Sans Light" pitchFamily="2" charset="0"/>
                <a:ea typeface="Open Sans Light" pitchFamily="2" charset="0"/>
                <a:cs typeface="Open Sans Light" pitchFamily="2" charset="0"/>
              </a:rPr>
              <a:t> logika, </a:t>
            </a:r>
            <a:r>
              <a:rPr lang="hu-HU" sz="2400" b="1" dirty="0" err="1">
                <a:solidFill>
                  <a:schemeClr val="accent1">
                    <a:lumMod val="75000"/>
                  </a:schemeClr>
                </a:solidFill>
                <a:latin typeface="Open Sans Light" pitchFamily="2" charset="0"/>
                <a:ea typeface="Open Sans Light" pitchFamily="2" charset="0"/>
                <a:cs typeface="Open Sans Light" pitchFamily="2" charset="0"/>
              </a:rPr>
              <a:t>Indikátory</a:t>
            </a:r>
            <a:r>
              <a:rPr lang="hu-HU" sz="2400" b="1" dirty="0">
                <a:solidFill>
                  <a:schemeClr val="accent1">
                    <a:lumMod val="75000"/>
                  </a:schemeClr>
                </a:solidFill>
                <a:latin typeface="Open Sans ExtraBold" pitchFamily="2" charset="0"/>
                <a:ea typeface="Open Sans ExtraBold" pitchFamily="2" charset="0"/>
                <a:cs typeface="Open Sans ExtraBold" pitchFamily="2" charset="0"/>
              </a:rPr>
              <a:t/>
            </a:r>
            <a:br>
              <a:rPr lang="hu-HU" sz="2400" b="1" dirty="0">
                <a:solidFill>
                  <a:schemeClr val="accent1">
                    <a:lumMod val="75000"/>
                  </a:schemeClr>
                </a:solidFill>
                <a:latin typeface="Open Sans ExtraBold" pitchFamily="2" charset="0"/>
                <a:ea typeface="Open Sans ExtraBold" pitchFamily="2" charset="0"/>
                <a:cs typeface="Open Sans ExtraBold" pitchFamily="2" charset="0"/>
              </a:rPr>
            </a:br>
            <a:r>
              <a:rPr lang="hu-HU" sz="2400" b="1" dirty="0" err="1">
                <a:latin typeface="Open Sans ExtraBold" pitchFamily="2" charset="0"/>
                <a:ea typeface="Open Sans ExtraBold" pitchFamily="2" charset="0"/>
                <a:cs typeface="Open Sans ExtraBold" pitchFamily="2" charset="0"/>
              </a:rPr>
              <a:t>Indikátory</a:t>
            </a:r>
            <a:r>
              <a:rPr lang="hu-HU" sz="2400" b="1" dirty="0">
                <a:latin typeface="Open Sans ExtraBold" pitchFamily="2" charset="0"/>
                <a:ea typeface="Open Sans ExtraBold" pitchFamily="2" charset="0"/>
                <a:cs typeface="Open Sans ExtraBold" pitchFamily="2" charset="0"/>
              </a:rPr>
              <a:t>/</a:t>
            </a:r>
            <a:r>
              <a:rPr lang="hu-HU" sz="2400" b="1" dirty="0" err="1">
                <a:latin typeface="Open Sans ExtraBold" pitchFamily="2" charset="0"/>
                <a:ea typeface="Open Sans ExtraBold" pitchFamily="2" charset="0"/>
                <a:cs typeface="Open Sans ExtraBold" pitchFamily="2" charset="0"/>
              </a:rPr>
              <a:t>Priorita</a:t>
            </a:r>
            <a:r>
              <a:rPr lang="hu-HU" sz="2400" b="1" dirty="0">
                <a:latin typeface="Open Sans ExtraBold" pitchFamily="2" charset="0"/>
                <a:ea typeface="Open Sans ExtraBold" pitchFamily="2" charset="0"/>
                <a:cs typeface="Open Sans ExtraBold" pitchFamily="2" charset="0"/>
              </a:rPr>
              <a:t> </a:t>
            </a:r>
            <a:endParaRPr lang="x-none" sz="2200" b="1" dirty="0">
              <a:latin typeface="Open Sans ExtraBold" pitchFamily="2" charset="0"/>
              <a:ea typeface="Open Sans ExtraBold" pitchFamily="2" charset="0"/>
              <a:cs typeface="Open Sans ExtraBold" pitchFamily="2" charset="0"/>
            </a:endParaRPr>
          </a:p>
        </p:txBody>
      </p:sp>
      <p:sp>
        <p:nvSpPr>
          <p:cNvPr id="3" name="Content Placeholder 2">
            <a:extLst>
              <a:ext uri="{FF2B5EF4-FFF2-40B4-BE49-F238E27FC236}">
                <a16:creationId xmlns="" xmlns:a16="http://schemas.microsoft.com/office/drawing/2014/main" id="{DDD77D7A-34EE-52FF-BCC6-BC5BC0952499}"/>
              </a:ext>
            </a:extLst>
          </p:cNvPr>
          <p:cNvSpPr>
            <a:spLocks noGrp="1"/>
          </p:cNvSpPr>
          <p:nvPr>
            <p:ph idx="1"/>
          </p:nvPr>
        </p:nvSpPr>
        <p:spPr>
          <a:xfrm>
            <a:off x="628650" y="1825625"/>
            <a:ext cx="7886700" cy="4080653"/>
          </a:xfrm>
        </p:spPr>
        <p:txBody>
          <a:bodyPr>
            <a:normAutofit/>
          </a:bodyPr>
          <a:lstStyle/>
          <a:p>
            <a:pPr marL="0" indent="0">
              <a:buNone/>
            </a:pPr>
            <a:r>
              <a:rPr lang="en-GB" sz="1600" b="1" dirty="0" err="1">
                <a:latin typeface="Open Sans Light" pitchFamily="2" charset="0"/>
              </a:rPr>
              <a:t>Priorit</a:t>
            </a:r>
            <a:r>
              <a:rPr lang="hu-HU" sz="1600" b="1" dirty="0">
                <a:latin typeface="Open Sans Light" pitchFamily="2" charset="0"/>
              </a:rPr>
              <a:t>a</a:t>
            </a:r>
            <a:r>
              <a:rPr lang="en-GB" sz="1600" b="1" dirty="0">
                <a:latin typeface="Open Sans Light" pitchFamily="2" charset="0"/>
              </a:rPr>
              <a:t> 2: </a:t>
            </a:r>
            <a:r>
              <a:rPr lang="sk-SK" sz="1600" b="1" dirty="0">
                <a:latin typeface="Open Sans Light" pitchFamily="2" charset="0"/>
                <a:ea typeface="Open Sans Light" pitchFamily="2" charset="0"/>
                <a:cs typeface="Open Sans Light" pitchFamily="2" charset="0"/>
              </a:rPr>
              <a:t>Zdravý a atraktívny pohraničný región </a:t>
            </a:r>
            <a:r>
              <a:rPr lang="hu-HU" sz="1600" b="1" dirty="0">
                <a:latin typeface="Open Sans Light" pitchFamily="2" charset="0"/>
              </a:rPr>
              <a:t>		</a:t>
            </a:r>
            <a:endParaRPr lang="hu-HU" sz="1600" b="1" dirty="0" smtClean="0">
              <a:latin typeface="Open Sans Light" pitchFamily="2" charset="0"/>
            </a:endParaRPr>
          </a:p>
          <a:p>
            <a:pPr marL="0" indent="0">
              <a:buNone/>
            </a:pPr>
            <a:r>
              <a:rPr lang="hu-HU" sz="1600" dirty="0" err="1" smtClean="0">
                <a:latin typeface="Open Sans Light" pitchFamily="2" charset="0"/>
                <a:ea typeface="Open Sans Light" pitchFamily="2" charset="0"/>
                <a:cs typeface="Open Sans Light" pitchFamily="2" charset="0"/>
              </a:rPr>
              <a:t>Cieľ</a:t>
            </a:r>
            <a:r>
              <a:rPr lang="hu-HU" sz="1600" dirty="0" smtClean="0">
                <a:latin typeface="Open Sans Light" pitchFamily="2" charset="0"/>
                <a:ea typeface="Open Sans Light" pitchFamily="2" charset="0"/>
                <a:cs typeface="Open Sans Light" pitchFamily="2" charset="0"/>
              </a:rPr>
              <a:t> </a:t>
            </a:r>
            <a:r>
              <a:rPr lang="en-GB" sz="1600" dirty="0">
                <a:latin typeface="Open Sans Light" pitchFamily="2" charset="0"/>
              </a:rPr>
              <a:t>2.1: </a:t>
            </a:r>
            <a:r>
              <a:rPr lang="hu-HU" sz="1600" dirty="0">
                <a:latin typeface="Open Sans Light" pitchFamily="2" charset="0"/>
              </a:rPr>
              <a:t>Z</a:t>
            </a:r>
            <a:r>
              <a:rPr lang="sk-SK" sz="1600" dirty="0">
                <a:latin typeface="Open Sans Light" pitchFamily="2" charset="0"/>
              </a:rPr>
              <a:t>abezpečenie rovnakého prístupu k zdrav. starostlivosti</a:t>
            </a:r>
            <a:endParaRPr lang="hu-HU" sz="1800" dirty="0">
              <a:latin typeface="Open Sans Light" pitchFamily="2" charset="0"/>
              <a:ea typeface="Open Sans Light" pitchFamily="2" charset="0"/>
              <a:cs typeface="Open Sans Light" pitchFamily="2" charset="0"/>
            </a:endParaRPr>
          </a:p>
        </p:txBody>
      </p:sp>
      <p:sp>
        <p:nvSpPr>
          <p:cNvPr id="8" name="Slide Number Placeholder 7">
            <a:extLst>
              <a:ext uri="{FF2B5EF4-FFF2-40B4-BE49-F238E27FC236}">
                <a16:creationId xmlns="" xmlns:a16="http://schemas.microsoft.com/office/drawing/2014/main" id="{A5490C42-D944-4943-A5A7-4CE426B664EC}"/>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4591978-1342-554A-82AC-B12872A7F26C}" type="slidenum">
              <a:rPr kumimoji="0" lang="x-non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61</a:t>
            </a:fld>
            <a:endParaRPr kumimoji="0" lang="x-none"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graphicFrame>
        <p:nvGraphicFramePr>
          <p:cNvPr id="6" name="Table 5">
            <a:extLst>
              <a:ext uri="{FF2B5EF4-FFF2-40B4-BE49-F238E27FC236}">
                <a16:creationId xmlns="" xmlns:a16="http://schemas.microsoft.com/office/drawing/2014/main" id="{7ED5A209-9B93-4008-B43F-AB0D6B39CD5D}"/>
              </a:ext>
            </a:extLst>
          </p:cNvPr>
          <p:cNvGraphicFramePr>
            <a:graphicFrameLocks noGrp="1"/>
          </p:cNvGraphicFramePr>
          <p:nvPr>
            <p:extLst>
              <p:ext uri="{D42A27DB-BD31-4B8C-83A1-F6EECF244321}">
                <p14:modId xmlns:p14="http://schemas.microsoft.com/office/powerpoint/2010/main" val="1652223150"/>
              </p:ext>
            </p:extLst>
          </p:nvPr>
        </p:nvGraphicFramePr>
        <p:xfrm>
          <a:off x="628651" y="2565613"/>
          <a:ext cx="7886699" cy="3397068"/>
        </p:xfrm>
        <a:graphic>
          <a:graphicData uri="http://schemas.openxmlformats.org/drawingml/2006/table">
            <a:tbl>
              <a:tblPr firstRow="1" firstCol="1" bandRow="1">
                <a:tableStyleId>{5C22544A-7EE6-4342-B048-85BDC9FD1C3A}</a:tableStyleId>
              </a:tblPr>
              <a:tblGrid>
                <a:gridCol w="733618">
                  <a:extLst>
                    <a:ext uri="{9D8B030D-6E8A-4147-A177-3AD203B41FA5}">
                      <a16:colId xmlns="" xmlns:a16="http://schemas.microsoft.com/office/drawing/2014/main" val="1664470641"/>
                    </a:ext>
                  </a:extLst>
                </a:gridCol>
                <a:gridCol w="3060441">
                  <a:extLst>
                    <a:ext uri="{9D8B030D-6E8A-4147-A177-3AD203B41FA5}">
                      <a16:colId xmlns="" xmlns:a16="http://schemas.microsoft.com/office/drawing/2014/main" val="1841226574"/>
                    </a:ext>
                  </a:extLst>
                </a:gridCol>
                <a:gridCol w="877078">
                  <a:extLst>
                    <a:ext uri="{9D8B030D-6E8A-4147-A177-3AD203B41FA5}">
                      <a16:colId xmlns="" xmlns:a16="http://schemas.microsoft.com/office/drawing/2014/main" val="4109899247"/>
                    </a:ext>
                  </a:extLst>
                </a:gridCol>
                <a:gridCol w="3215562">
                  <a:extLst>
                    <a:ext uri="{9D8B030D-6E8A-4147-A177-3AD203B41FA5}">
                      <a16:colId xmlns="" xmlns:a16="http://schemas.microsoft.com/office/drawing/2014/main" val="2788885860"/>
                    </a:ext>
                  </a:extLst>
                </a:gridCol>
              </a:tblGrid>
              <a:tr h="325369">
                <a:tc gridSpan="2">
                  <a:txBody>
                    <a:bodyPr/>
                    <a:lstStyle/>
                    <a:p>
                      <a:pPr algn="ctr">
                        <a:lnSpc>
                          <a:spcPts val="1500"/>
                        </a:lnSpc>
                        <a:spcAft>
                          <a:spcPts val="0"/>
                        </a:spcAft>
                      </a:pPr>
                      <a:r>
                        <a:rPr lang="en-GB" sz="1400" dirty="0" smtClean="0">
                          <a:solidFill>
                            <a:schemeClr val="tx1"/>
                          </a:solidFill>
                          <a:effectLst/>
                          <a:latin typeface="Open Sans Light"/>
                        </a:rPr>
                        <a:t>Indi</a:t>
                      </a:r>
                      <a:r>
                        <a:rPr lang="hu-HU" sz="1400" dirty="0" err="1" smtClean="0">
                          <a:solidFill>
                            <a:schemeClr val="tx1"/>
                          </a:solidFill>
                          <a:effectLst/>
                          <a:latin typeface="Open Sans Light"/>
                        </a:rPr>
                        <a:t>ká</a:t>
                      </a:r>
                      <a:r>
                        <a:rPr lang="en-GB" sz="1400" dirty="0" smtClean="0">
                          <a:solidFill>
                            <a:schemeClr val="tx1"/>
                          </a:solidFill>
                          <a:effectLst/>
                          <a:latin typeface="Open Sans Light"/>
                        </a:rPr>
                        <a:t>tor</a:t>
                      </a:r>
                      <a:r>
                        <a:rPr lang="hu-HU" sz="1400" dirty="0" smtClean="0">
                          <a:solidFill>
                            <a:schemeClr val="tx1"/>
                          </a:solidFill>
                          <a:effectLst/>
                          <a:latin typeface="Open Sans Light"/>
                        </a:rPr>
                        <a:t> </a:t>
                      </a:r>
                      <a:r>
                        <a:rPr lang="hu-HU" sz="1400" dirty="0" err="1" smtClean="0">
                          <a:solidFill>
                            <a:schemeClr val="tx1"/>
                          </a:solidFill>
                          <a:effectLst/>
                          <a:latin typeface="Open Sans Light"/>
                        </a:rPr>
                        <a:t>výstupu</a:t>
                      </a:r>
                      <a:endParaRPr lang="en-GB" sz="1400" dirty="0">
                        <a:solidFill>
                          <a:schemeClr val="tx1"/>
                        </a:solidFill>
                        <a:effectLst/>
                        <a:latin typeface="Open Sans Light"/>
                        <a:ea typeface="Times New Roman" panose="02020603050405020304" pitchFamily="18" charset="0"/>
                        <a:cs typeface="Times New Roman" panose="02020603050405020304" pitchFamily="18" charset="0"/>
                      </a:endParaRPr>
                    </a:p>
                  </a:txBody>
                  <a:tcPr marL="37206" marR="37206" marT="0" marB="0" anchor="ctr">
                    <a:solidFill>
                      <a:schemeClr val="accent6">
                        <a:lumMod val="60000"/>
                        <a:lumOff val="40000"/>
                      </a:schemeClr>
                    </a:solidFill>
                  </a:tcPr>
                </a:tc>
                <a:tc hMerge="1">
                  <a:txBody>
                    <a:bodyPr/>
                    <a:lstStyle/>
                    <a:p>
                      <a:endParaRPr lang="en-GB"/>
                    </a:p>
                  </a:txBody>
                  <a:tcPr/>
                </a:tc>
                <a:tc gridSpan="2">
                  <a:txBody>
                    <a:bodyPr/>
                    <a:lstStyle/>
                    <a:p>
                      <a:pPr marL="0" marR="0" lvl="0" indent="0" algn="ctr" defTabSz="914400" rtl="0" eaLnBrk="1" fontAlgn="auto" latinLnBrk="0" hangingPunct="1">
                        <a:lnSpc>
                          <a:spcPts val="1500"/>
                        </a:lnSpc>
                        <a:spcBef>
                          <a:spcPts val="0"/>
                        </a:spcBef>
                        <a:spcAft>
                          <a:spcPts val="0"/>
                        </a:spcAft>
                        <a:buClrTx/>
                        <a:buSzTx/>
                        <a:buFontTx/>
                        <a:buNone/>
                        <a:tabLst/>
                        <a:defRPr/>
                      </a:pPr>
                      <a:r>
                        <a:rPr lang="en-GB" sz="1400" dirty="0" smtClean="0">
                          <a:solidFill>
                            <a:schemeClr val="tx1"/>
                          </a:solidFill>
                          <a:effectLst/>
                          <a:latin typeface="Open Sans Light"/>
                        </a:rPr>
                        <a:t>Indi</a:t>
                      </a:r>
                      <a:r>
                        <a:rPr lang="hu-HU" sz="1400" dirty="0" err="1" smtClean="0">
                          <a:solidFill>
                            <a:schemeClr val="tx1"/>
                          </a:solidFill>
                          <a:effectLst/>
                          <a:latin typeface="Open Sans Light"/>
                        </a:rPr>
                        <a:t>ká</a:t>
                      </a:r>
                      <a:r>
                        <a:rPr lang="en-GB" sz="1400" dirty="0" smtClean="0">
                          <a:solidFill>
                            <a:schemeClr val="tx1"/>
                          </a:solidFill>
                          <a:effectLst/>
                          <a:latin typeface="Open Sans Light"/>
                        </a:rPr>
                        <a:t>tor</a:t>
                      </a:r>
                      <a:r>
                        <a:rPr lang="hu-HU" sz="1400" dirty="0" smtClean="0">
                          <a:solidFill>
                            <a:schemeClr val="tx1"/>
                          </a:solidFill>
                          <a:effectLst/>
                          <a:latin typeface="Open Sans Light"/>
                        </a:rPr>
                        <a:t> </a:t>
                      </a:r>
                      <a:r>
                        <a:rPr lang="hu-HU" sz="1400" dirty="0" err="1" smtClean="0">
                          <a:solidFill>
                            <a:schemeClr val="tx1"/>
                          </a:solidFill>
                          <a:effectLst/>
                          <a:latin typeface="Open Sans Light"/>
                        </a:rPr>
                        <a:t>výsledku</a:t>
                      </a:r>
                      <a:endParaRPr lang="en-GB" sz="1400" dirty="0" smtClean="0">
                        <a:solidFill>
                          <a:schemeClr val="tx1"/>
                        </a:solidFill>
                        <a:effectLst/>
                        <a:latin typeface="Open Sans Light"/>
                        <a:ea typeface="Times New Roman" panose="02020603050405020304" pitchFamily="18" charset="0"/>
                        <a:cs typeface="Times New Roman" panose="02020603050405020304" pitchFamily="18" charset="0"/>
                      </a:endParaRPr>
                    </a:p>
                  </a:txBody>
                  <a:tcPr marL="37206" marR="37206" marT="0" marB="0" anchor="ctr">
                    <a:solidFill>
                      <a:schemeClr val="accent6">
                        <a:lumMod val="60000"/>
                        <a:lumOff val="40000"/>
                      </a:schemeClr>
                    </a:solidFill>
                  </a:tcPr>
                </a:tc>
                <a:tc hMerge="1">
                  <a:txBody>
                    <a:bodyPr/>
                    <a:lstStyle/>
                    <a:p>
                      <a:endParaRPr lang="en-GB"/>
                    </a:p>
                  </a:txBody>
                  <a:tcPr/>
                </a:tc>
                <a:extLst>
                  <a:ext uri="{0D108BD9-81ED-4DB2-BD59-A6C34878D82A}">
                    <a16:rowId xmlns="" xmlns:a16="http://schemas.microsoft.com/office/drawing/2014/main" val="4130953573"/>
                  </a:ext>
                </a:extLst>
              </a:tr>
              <a:tr h="213389">
                <a:tc>
                  <a:txBody>
                    <a:bodyPr/>
                    <a:lstStyle/>
                    <a:p>
                      <a:pPr algn="ctr">
                        <a:lnSpc>
                          <a:spcPts val="1500"/>
                        </a:lnSpc>
                        <a:spcAft>
                          <a:spcPts val="0"/>
                        </a:spcAft>
                      </a:pPr>
                      <a:r>
                        <a:rPr lang="hu-HU" sz="1400" b="0" dirty="0" smtClean="0">
                          <a:solidFill>
                            <a:schemeClr val="tx1"/>
                          </a:solidFill>
                          <a:effectLst/>
                          <a:latin typeface="Open Sans Light"/>
                        </a:rPr>
                        <a:t>Kód</a:t>
                      </a:r>
                      <a:endParaRPr lang="en-GB" sz="1400" b="0" dirty="0">
                        <a:solidFill>
                          <a:schemeClr val="tx1"/>
                        </a:solidFill>
                        <a:effectLst/>
                        <a:latin typeface="Open Sans Light"/>
                        <a:ea typeface="Times New Roman" panose="02020603050405020304" pitchFamily="18" charset="0"/>
                        <a:cs typeface="Times New Roman" panose="02020603050405020304" pitchFamily="18" charset="0"/>
                      </a:endParaRPr>
                    </a:p>
                  </a:txBody>
                  <a:tcPr marL="37206" marR="37206" marT="0" marB="0" anchor="ctr">
                    <a:solidFill>
                      <a:schemeClr val="accent6">
                        <a:lumMod val="20000"/>
                        <a:lumOff val="80000"/>
                      </a:schemeClr>
                    </a:solidFill>
                  </a:tcPr>
                </a:tc>
                <a:tc>
                  <a:txBody>
                    <a:bodyPr/>
                    <a:lstStyle/>
                    <a:p>
                      <a:pPr algn="ctr">
                        <a:lnSpc>
                          <a:spcPts val="1500"/>
                        </a:lnSpc>
                        <a:spcAft>
                          <a:spcPts val="0"/>
                        </a:spcAft>
                      </a:pPr>
                      <a:r>
                        <a:rPr lang="hu-HU" sz="1400" dirty="0" err="1" smtClean="0">
                          <a:effectLst/>
                          <a:latin typeface="Open Sans Light"/>
                        </a:rPr>
                        <a:t>Názov</a:t>
                      </a:r>
                      <a:endParaRPr lang="en-GB" sz="1400" dirty="0">
                        <a:effectLst/>
                        <a:latin typeface="Open Sans Light"/>
                        <a:ea typeface="Times New Roman" panose="02020603050405020304" pitchFamily="18" charset="0"/>
                        <a:cs typeface="Times New Roman" panose="02020603050405020304" pitchFamily="18" charset="0"/>
                      </a:endParaRPr>
                    </a:p>
                  </a:txBody>
                  <a:tcPr marL="37206" marR="37206" marT="0" marB="0" anchor="ctr">
                    <a:solidFill>
                      <a:schemeClr val="accent6">
                        <a:lumMod val="20000"/>
                        <a:lumOff val="80000"/>
                      </a:schemeClr>
                    </a:solidFill>
                  </a:tcPr>
                </a:tc>
                <a:tc>
                  <a:txBody>
                    <a:bodyPr/>
                    <a:lstStyle/>
                    <a:p>
                      <a:pPr algn="ctr">
                        <a:lnSpc>
                          <a:spcPts val="1500"/>
                        </a:lnSpc>
                        <a:spcAft>
                          <a:spcPts val="0"/>
                        </a:spcAft>
                      </a:pPr>
                      <a:r>
                        <a:rPr lang="hu-HU" sz="1400" dirty="0" smtClean="0">
                          <a:solidFill>
                            <a:schemeClr val="tx1"/>
                          </a:solidFill>
                          <a:effectLst/>
                          <a:latin typeface="Open Sans Light"/>
                        </a:rPr>
                        <a:t>Kód</a:t>
                      </a:r>
                      <a:endParaRPr lang="en-GB" sz="1400" dirty="0">
                        <a:solidFill>
                          <a:schemeClr val="tx1"/>
                        </a:solidFill>
                        <a:effectLst/>
                        <a:latin typeface="Open Sans Light"/>
                        <a:ea typeface="Times New Roman" panose="02020603050405020304" pitchFamily="18" charset="0"/>
                        <a:cs typeface="Times New Roman" panose="02020603050405020304" pitchFamily="18" charset="0"/>
                      </a:endParaRPr>
                    </a:p>
                  </a:txBody>
                  <a:tcPr marL="37206" marR="37206" marT="0" marB="0" anchor="ctr">
                    <a:solidFill>
                      <a:schemeClr val="accent6">
                        <a:lumMod val="20000"/>
                        <a:lumOff val="80000"/>
                      </a:schemeClr>
                    </a:solidFill>
                  </a:tcPr>
                </a:tc>
                <a:tc>
                  <a:txBody>
                    <a:bodyPr/>
                    <a:lstStyle/>
                    <a:p>
                      <a:pPr algn="ctr">
                        <a:lnSpc>
                          <a:spcPts val="1500"/>
                        </a:lnSpc>
                        <a:spcAft>
                          <a:spcPts val="0"/>
                        </a:spcAft>
                      </a:pPr>
                      <a:r>
                        <a:rPr lang="hu-HU" sz="1400" dirty="0" err="1" smtClean="0">
                          <a:effectLst/>
                          <a:latin typeface="Open Sans Light"/>
                        </a:rPr>
                        <a:t>Názov</a:t>
                      </a:r>
                      <a:endParaRPr lang="en-GB" sz="1400" dirty="0">
                        <a:effectLst/>
                        <a:latin typeface="Open Sans Light"/>
                        <a:ea typeface="Times New Roman" panose="02020603050405020304" pitchFamily="18" charset="0"/>
                        <a:cs typeface="Times New Roman" panose="02020603050405020304" pitchFamily="18" charset="0"/>
                      </a:endParaRPr>
                    </a:p>
                  </a:txBody>
                  <a:tcPr marL="37206" marR="37206" marT="0" marB="0" anchor="ctr">
                    <a:solidFill>
                      <a:schemeClr val="accent6">
                        <a:lumMod val="20000"/>
                        <a:lumOff val="80000"/>
                      </a:schemeClr>
                    </a:solidFill>
                  </a:tcPr>
                </a:tc>
                <a:extLst>
                  <a:ext uri="{0D108BD9-81ED-4DB2-BD59-A6C34878D82A}">
                    <a16:rowId xmlns="" xmlns:a16="http://schemas.microsoft.com/office/drawing/2014/main" val="999782863"/>
                  </a:ext>
                </a:extLst>
              </a:tr>
              <a:tr h="659195">
                <a:tc>
                  <a:txBody>
                    <a:bodyPr/>
                    <a:lstStyle/>
                    <a:p>
                      <a:pPr algn="ctr">
                        <a:lnSpc>
                          <a:spcPts val="1500"/>
                        </a:lnSpc>
                        <a:spcAft>
                          <a:spcPts val="0"/>
                        </a:spcAft>
                      </a:pPr>
                      <a:r>
                        <a:rPr lang="en-GB" sz="1400" b="0" dirty="0">
                          <a:solidFill>
                            <a:srgbClr val="000000"/>
                          </a:solidFill>
                          <a:effectLst/>
                          <a:latin typeface="Open Sans Light"/>
                          <a:ea typeface="Times New Roman" panose="02020603050405020304" pitchFamily="18" charset="0"/>
                          <a:cs typeface="Calibri" panose="020F0502020204030204" pitchFamily="34" charset="0"/>
                        </a:rPr>
                        <a:t>RCO117</a:t>
                      </a:r>
                      <a:endParaRPr lang="en-GB" sz="1400" b="0" dirty="0">
                        <a:effectLst/>
                        <a:latin typeface="Open Sans Light"/>
                        <a:ea typeface="Times New Roman" panose="02020603050405020304" pitchFamily="18" charset="0"/>
                        <a:cs typeface="Times New Roman" panose="02020603050405020304" pitchFamily="18" charset="0"/>
                      </a:endParaRPr>
                    </a:p>
                  </a:txBody>
                  <a:tcPr marL="44450" marR="44450" marT="0" marB="0" anchor="ctr">
                    <a:solidFill>
                      <a:schemeClr val="accent6">
                        <a:lumMod val="20000"/>
                        <a:lumOff val="80000"/>
                      </a:schemeClr>
                    </a:solidFill>
                  </a:tcPr>
                </a:tc>
                <a:tc>
                  <a:txBody>
                    <a:bodyPr/>
                    <a:lstStyle/>
                    <a:p>
                      <a:pPr algn="ctr">
                        <a:lnSpc>
                          <a:spcPts val="1500"/>
                        </a:lnSpc>
                        <a:spcAft>
                          <a:spcPts val="0"/>
                        </a:spcAft>
                      </a:pPr>
                      <a:r>
                        <a:rPr lang="en-GB" sz="1400" dirty="0" err="1" smtClean="0">
                          <a:solidFill>
                            <a:srgbClr val="000000"/>
                          </a:solidFill>
                          <a:effectLst/>
                          <a:latin typeface="Open Sans Light"/>
                          <a:ea typeface="Times New Roman" panose="02020603050405020304" pitchFamily="18" charset="0"/>
                          <a:cs typeface="Calibri" panose="020F0502020204030204" pitchFamily="34" charset="0"/>
                        </a:rPr>
                        <a:t>Identifikované</a:t>
                      </a:r>
                      <a:r>
                        <a:rPr lang="en-GB" sz="1400" dirty="0" smtClean="0">
                          <a:solidFill>
                            <a:srgbClr val="000000"/>
                          </a:solidFill>
                          <a:effectLst/>
                          <a:latin typeface="Open Sans Light"/>
                          <a:ea typeface="Times New Roman" panose="02020603050405020304" pitchFamily="18" charset="0"/>
                          <a:cs typeface="Calibri" panose="020F0502020204030204" pitchFamily="34" charset="0"/>
                        </a:rPr>
                        <a:t> </a:t>
                      </a:r>
                      <a:r>
                        <a:rPr lang="en-GB" sz="1400" dirty="0" err="1" smtClean="0">
                          <a:solidFill>
                            <a:srgbClr val="000000"/>
                          </a:solidFill>
                          <a:effectLst/>
                          <a:latin typeface="Open Sans Light"/>
                          <a:ea typeface="Times New Roman" panose="02020603050405020304" pitchFamily="18" charset="0"/>
                          <a:cs typeface="Calibri" panose="020F0502020204030204" pitchFamily="34" charset="0"/>
                        </a:rPr>
                        <a:t>riešenia</a:t>
                      </a:r>
                      <a:r>
                        <a:rPr lang="en-GB" sz="1400" dirty="0" smtClean="0">
                          <a:solidFill>
                            <a:srgbClr val="000000"/>
                          </a:solidFill>
                          <a:effectLst/>
                          <a:latin typeface="Open Sans Light"/>
                          <a:ea typeface="Times New Roman" panose="02020603050405020304" pitchFamily="18" charset="0"/>
                          <a:cs typeface="Calibri" panose="020F0502020204030204" pitchFamily="34" charset="0"/>
                        </a:rPr>
                        <a:t> </a:t>
                      </a:r>
                      <a:r>
                        <a:rPr lang="en-GB" sz="1400" dirty="0" err="1" smtClean="0">
                          <a:solidFill>
                            <a:srgbClr val="000000"/>
                          </a:solidFill>
                          <a:effectLst/>
                          <a:latin typeface="Open Sans Light"/>
                          <a:ea typeface="Times New Roman" panose="02020603050405020304" pitchFamily="18" charset="0"/>
                          <a:cs typeface="Calibri" panose="020F0502020204030204" pitchFamily="34" charset="0"/>
                        </a:rPr>
                        <a:t>právnych</a:t>
                      </a:r>
                      <a:r>
                        <a:rPr lang="en-GB" sz="1400" dirty="0" smtClean="0">
                          <a:solidFill>
                            <a:srgbClr val="000000"/>
                          </a:solidFill>
                          <a:effectLst/>
                          <a:latin typeface="Open Sans Light"/>
                          <a:ea typeface="Times New Roman" panose="02020603050405020304" pitchFamily="18" charset="0"/>
                          <a:cs typeface="Calibri" panose="020F0502020204030204" pitchFamily="34" charset="0"/>
                        </a:rPr>
                        <a:t> </a:t>
                      </a:r>
                      <a:r>
                        <a:rPr lang="en-GB" sz="1400" dirty="0" err="1" smtClean="0">
                          <a:solidFill>
                            <a:srgbClr val="000000"/>
                          </a:solidFill>
                          <a:effectLst/>
                          <a:latin typeface="Open Sans Light"/>
                          <a:ea typeface="Times New Roman" panose="02020603050405020304" pitchFamily="18" charset="0"/>
                          <a:cs typeface="Calibri" panose="020F0502020204030204" pitchFamily="34" charset="0"/>
                        </a:rPr>
                        <a:t>alebo</a:t>
                      </a:r>
                      <a:r>
                        <a:rPr lang="en-GB" sz="1400" dirty="0" smtClean="0">
                          <a:solidFill>
                            <a:srgbClr val="000000"/>
                          </a:solidFill>
                          <a:effectLst/>
                          <a:latin typeface="Open Sans Light"/>
                          <a:ea typeface="Times New Roman" panose="02020603050405020304" pitchFamily="18" charset="0"/>
                          <a:cs typeface="Calibri" panose="020F0502020204030204" pitchFamily="34" charset="0"/>
                        </a:rPr>
                        <a:t> </a:t>
                      </a:r>
                      <a:r>
                        <a:rPr lang="en-GB" sz="1400" dirty="0" err="1" smtClean="0">
                          <a:solidFill>
                            <a:srgbClr val="000000"/>
                          </a:solidFill>
                          <a:effectLst/>
                          <a:latin typeface="Open Sans Light"/>
                          <a:ea typeface="Times New Roman" panose="02020603050405020304" pitchFamily="18" charset="0"/>
                          <a:cs typeface="Calibri" panose="020F0502020204030204" pitchFamily="34" charset="0"/>
                        </a:rPr>
                        <a:t>administratívnych</a:t>
                      </a:r>
                      <a:r>
                        <a:rPr lang="en-GB" sz="1400" dirty="0" smtClean="0">
                          <a:solidFill>
                            <a:srgbClr val="000000"/>
                          </a:solidFill>
                          <a:effectLst/>
                          <a:latin typeface="Open Sans Light"/>
                          <a:ea typeface="Times New Roman" panose="02020603050405020304" pitchFamily="18" charset="0"/>
                          <a:cs typeface="Calibri" panose="020F0502020204030204" pitchFamily="34" charset="0"/>
                        </a:rPr>
                        <a:t> </a:t>
                      </a:r>
                      <a:r>
                        <a:rPr lang="en-GB" sz="1400" dirty="0" err="1" smtClean="0">
                          <a:solidFill>
                            <a:srgbClr val="000000"/>
                          </a:solidFill>
                          <a:effectLst/>
                          <a:latin typeface="Open Sans Light"/>
                          <a:ea typeface="Times New Roman" panose="02020603050405020304" pitchFamily="18" charset="0"/>
                          <a:cs typeface="Calibri" panose="020F0502020204030204" pitchFamily="34" charset="0"/>
                        </a:rPr>
                        <a:t>prekážok</a:t>
                      </a:r>
                      <a:r>
                        <a:rPr lang="en-GB" sz="1400" dirty="0" smtClean="0">
                          <a:solidFill>
                            <a:srgbClr val="000000"/>
                          </a:solidFill>
                          <a:effectLst/>
                          <a:latin typeface="Open Sans Light"/>
                          <a:ea typeface="Times New Roman" panose="02020603050405020304" pitchFamily="18" charset="0"/>
                          <a:cs typeface="Calibri" panose="020F0502020204030204" pitchFamily="34" charset="0"/>
                        </a:rPr>
                        <a:t> </a:t>
                      </a:r>
                      <a:r>
                        <a:rPr lang="en-GB" sz="1400" dirty="0" err="1" smtClean="0">
                          <a:solidFill>
                            <a:srgbClr val="000000"/>
                          </a:solidFill>
                          <a:effectLst/>
                          <a:latin typeface="Open Sans Light"/>
                          <a:ea typeface="Times New Roman" panose="02020603050405020304" pitchFamily="18" charset="0"/>
                          <a:cs typeface="Calibri" panose="020F0502020204030204" pitchFamily="34" charset="0"/>
                        </a:rPr>
                        <a:t>cez</a:t>
                      </a:r>
                      <a:r>
                        <a:rPr lang="en-GB" sz="1400" dirty="0" smtClean="0">
                          <a:solidFill>
                            <a:srgbClr val="000000"/>
                          </a:solidFill>
                          <a:effectLst/>
                          <a:latin typeface="Open Sans Light"/>
                          <a:ea typeface="Times New Roman" panose="02020603050405020304" pitchFamily="18" charset="0"/>
                          <a:cs typeface="Calibri" panose="020F0502020204030204" pitchFamily="34" charset="0"/>
                        </a:rPr>
                        <a:t> </a:t>
                      </a:r>
                      <a:r>
                        <a:rPr lang="en-GB" sz="1400" dirty="0" err="1" smtClean="0">
                          <a:solidFill>
                            <a:srgbClr val="000000"/>
                          </a:solidFill>
                          <a:effectLst/>
                          <a:latin typeface="Open Sans Light"/>
                          <a:ea typeface="Times New Roman" panose="02020603050405020304" pitchFamily="18" charset="0"/>
                          <a:cs typeface="Calibri" panose="020F0502020204030204" pitchFamily="34" charset="0"/>
                        </a:rPr>
                        <a:t>hranice</a:t>
                      </a:r>
                      <a:r>
                        <a:rPr lang="en-GB" sz="1400" dirty="0" smtClean="0">
                          <a:effectLst/>
                          <a:latin typeface="Open Sans Light"/>
                          <a:ea typeface="Times New Roman" panose="02020603050405020304" pitchFamily="18" charset="0"/>
                          <a:cs typeface="Times New Roman" panose="02020603050405020304" pitchFamily="18" charset="0"/>
                        </a:rPr>
                        <a:t>*</a:t>
                      </a:r>
                      <a:endParaRPr lang="en-GB" sz="1400" dirty="0">
                        <a:effectLst/>
                        <a:latin typeface="Open Sans Light"/>
                        <a:ea typeface="Times New Roman" panose="02020603050405020304" pitchFamily="18" charset="0"/>
                        <a:cs typeface="Times New Roman" panose="02020603050405020304" pitchFamily="18" charset="0"/>
                      </a:endParaRPr>
                    </a:p>
                  </a:txBody>
                  <a:tcPr marL="44450" marR="44450" marT="0" marB="0" anchor="ctr">
                    <a:solidFill>
                      <a:schemeClr val="accent6">
                        <a:lumMod val="20000"/>
                        <a:lumOff val="80000"/>
                      </a:schemeClr>
                    </a:solidFill>
                  </a:tcPr>
                </a:tc>
                <a:tc>
                  <a:txBody>
                    <a:bodyPr/>
                    <a:lstStyle/>
                    <a:p>
                      <a:pPr algn="ctr">
                        <a:lnSpc>
                          <a:spcPts val="1500"/>
                        </a:lnSpc>
                        <a:spcAft>
                          <a:spcPts val="0"/>
                        </a:spcAft>
                      </a:pPr>
                      <a:r>
                        <a:rPr lang="en-GB" sz="1400">
                          <a:solidFill>
                            <a:srgbClr val="000000"/>
                          </a:solidFill>
                          <a:effectLst/>
                          <a:latin typeface="Open Sans Light"/>
                          <a:ea typeface="Times New Roman" panose="02020603050405020304" pitchFamily="18" charset="0"/>
                          <a:cs typeface="Calibri" panose="020F0502020204030204" pitchFamily="34" charset="0"/>
                        </a:rPr>
                        <a:t>RCR 82</a:t>
                      </a:r>
                      <a:endParaRPr lang="en-GB" sz="1400">
                        <a:effectLst/>
                        <a:latin typeface="Open Sans Light"/>
                        <a:ea typeface="Times New Roman" panose="02020603050405020304" pitchFamily="18" charset="0"/>
                        <a:cs typeface="Times New Roman" panose="02020603050405020304" pitchFamily="18" charset="0"/>
                      </a:endParaRPr>
                    </a:p>
                  </a:txBody>
                  <a:tcPr marL="44450" marR="44450" marT="0" marB="0" anchor="ctr">
                    <a:solidFill>
                      <a:schemeClr val="accent6">
                        <a:lumMod val="20000"/>
                        <a:lumOff val="80000"/>
                      </a:schemeClr>
                    </a:solidFill>
                  </a:tcPr>
                </a:tc>
                <a:tc>
                  <a:txBody>
                    <a:bodyPr/>
                    <a:lstStyle/>
                    <a:p>
                      <a:pPr algn="ctr">
                        <a:lnSpc>
                          <a:spcPts val="1500"/>
                        </a:lnSpc>
                        <a:spcAft>
                          <a:spcPts val="0"/>
                        </a:spcAft>
                      </a:pPr>
                      <a:r>
                        <a:rPr lang="en-GB" sz="1400" dirty="0" err="1" smtClean="0">
                          <a:solidFill>
                            <a:srgbClr val="000000"/>
                          </a:solidFill>
                          <a:effectLst/>
                          <a:latin typeface="Open Sans Light"/>
                          <a:ea typeface="Times New Roman" panose="02020603050405020304" pitchFamily="18" charset="0"/>
                          <a:cs typeface="Calibri" panose="020F0502020204030204" pitchFamily="34" charset="0"/>
                        </a:rPr>
                        <a:t>Zmiernenie</a:t>
                      </a:r>
                      <a:r>
                        <a:rPr lang="en-GB" sz="1400" dirty="0" smtClean="0">
                          <a:solidFill>
                            <a:srgbClr val="000000"/>
                          </a:solidFill>
                          <a:effectLst/>
                          <a:latin typeface="Open Sans Light"/>
                          <a:ea typeface="Times New Roman" panose="02020603050405020304" pitchFamily="18" charset="0"/>
                          <a:cs typeface="Calibri" panose="020F0502020204030204" pitchFamily="34" charset="0"/>
                        </a:rPr>
                        <a:t> </a:t>
                      </a:r>
                      <a:r>
                        <a:rPr lang="en-GB" sz="1400" dirty="0" err="1" smtClean="0">
                          <a:solidFill>
                            <a:srgbClr val="000000"/>
                          </a:solidFill>
                          <a:effectLst/>
                          <a:latin typeface="Open Sans Light"/>
                          <a:ea typeface="Times New Roman" panose="02020603050405020304" pitchFamily="18" charset="0"/>
                          <a:cs typeface="Calibri" panose="020F0502020204030204" pitchFamily="34" charset="0"/>
                        </a:rPr>
                        <a:t>alebo</a:t>
                      </a:r>
                      <a:r>
                        <a:rPr lang="en-GB" sz="1400" dirty="0" smtClean="0">
                          <a:solidFill>
                            <a:srgbClr val="000000"/>
                          </a:solidFill>
                          <a:effectLst/>
                          <a:latin typeface="Open Sans Light"/>
                          <a:ea typeface="Times New Roman" panose="02020603050405020304" pitchFamily="18" charset="0"/>
                          <a:cs typeface="Calibri" panose="020F0502020204030204" pitchFamily="34" charset="0"/>
                        </a:rPr>
                        <a:t> </a:t>
                      </a:r>
                      <a:r>
                        <a:rPr lang="en-GB" sz="1400" dirty="0" err="1" smtClean="0">
                          <a:solidFill>
                            <a:srgbClr val="000000"/>
                          </a:solidFill>
                          <a:effectLst/>
                          <a:latin typeface="Open Sans Light"/>
                          <a:ea typeface="Times New Roman" panose="02020603050405020304" pitchFamily="18" charset="0"/>
                          <a:cs typeface="Calibri" panose="020F0502020204030204" pitchFamily="34" charset="0"/>
                        </a:rPr>
                        <a:t>vyriešenie</a:t>
                      </a:r>
                      <a:r>
                        <a:rPr lang="en-GB" sz="1400" dirty="0" smtClean="0">
                          <a:solidFill>
                            <a:srgbClr val="000000"/>
                          </a:solidFill>
                          <a:effectLst/>
                          <a:latin typeface="Open Sans Light"/>
                          <a:ea typeface="Times New Roman" panose="02020603050405020304" pitchFamily="18" charset="0"/>
                          <a:cs typeface="Calibri" panose="020F0502020204030204" pitchFamily="34" charset="0"/>
                        </a:rPr>
                        <a:t> </a:t>
                      </a:r>
                      <a:r>
                        <a:rPr lang="en-GB" sz="1400" dirty="0" err="1" smtClean="0">
                          <a:solidFill>
                            <a:srgbClr val="000000"/>
                          </a:solidFill>
                          <a:effectLst/>
                          <a:latin typeface="Open Sans Light"/>
                          <a:ea typeface="Times New Roman" panose="02020603050405020304" pitchFamily="18" charset="0"/>
                          <a:cs typeface="Calibri" panose="020F0502020204030204" pitchFamily="34" charset="0"/>
                        </a:rPr>
                        <a:t>právnych</a:t>
                      </a:r>
                      <a:r>
                        <a:rPr lang="en-GB" sz="1400" dirty="0" smtClean="0">
                          <a:solidFill>
                            <a:srgbClr val="000000"/>
                          </a:solidFill>
                          <a:effectLst/>
                          <a:latin typeface="Open Sans Light"/>
                          <a:ea typeface="Times New Roman" panose="02020603050405020304" pitchFamily="18" charset="0"/>
                          <a:cs typeface="Calibri" panose="020F0502020204030204" pitchFamily="34" charset="0"/>
                        </a:rPr>
                        <a:t> </a:t>
                      </a:r>
                      <a:r>
                        <a:rPr lang="en-GB" sz="1400" dirty="0" err="1" smtClean="0">
                          <a:solidFill>
                            <a:srgbClr val="000000"/>
                          </a:solidFill>
                          <a:effectLst/>
                          <a:latin typeface="Open Sans Light"/>
                          <a:ea typeface="Times New Roman" panose="02020603050405020304" pitchFamily="18" charset="0"/>
                          <a:cs typeface="Calibri" panose="020F0502020204030204" pitchFamily="34" charset="0"/>
                        </a:rPr>
                        <a:t>alebo</a:t>
                      </a:r>
                      <a:r>
                        <a:rPr lang="en-GB" sz="1400" dirty="0" smtClean="0">
                          <a:solidFill>
                            <a:srgbClr val="000000"/>
                          </a:solidFill>
                          <a:effectLst/>
                          <a:latin typeface="Open Sans Light"/>
                          <a:ea typeface="Times New Roman" panose="02020603050405020304" pitchFamily="18" charset="0"/>
                          <a:cs typeface="Calibri" panose="020F0502020204030204" pitchFamily="34" charset="0"/>
                        </a:rPr>
                        <a:t> </a:t>
                      </a:r>
                      <a:r>
                        <a:rPr lang="en-GB" sz="1400" dirty="0" err="1" smtClean="0">
                          <a:solidFill>
                            <a:srgbClr val="000000"/>
                          </a:solidFill>
                          <a:effectLst/>
                          <a:latin typeface="Open Sans Light"/>
                          <a:ea typeface="Times New Roman" panose="02020603050405020304" pitchFamily="18" charset="0"/>
                          <a:cs typeface="Calibri" panose="020F0502020204030204" pitchFamily="34" charset="0"/>
                        </a:rPr>
                        <a:t>administratívnych</a:t>
                      </a:r>
                      <a:r>
                        <a:rPr lang="en-GB" sz="1400" dirty="0" smtClean="0">
                          <a:solidFill>
                            <a:srgbClr val="000000"/>
                          </a:solidFill>
                          <a:effectLst/>
                          <a:latin typeface="Open Sans Light"/>
                          <a:ea typeface="Times New Roman" panose="02020603050405020304" pitchFamily="18" charset="0"/>
                          <a:cs typeface="Calibri" panose="020F0502020204030204" pitchFamily="34" charset="0"/>
                        </a:rPr>
                        <a:t> </a:t>
                      </a:r>
                      <a:r>
                        <a:rPr lang="en-GB" sz="1400" dirty="0" err="1" smtClean="0">
                          <a:solidFill>
                            <a:srgbClr val="000000"/>
                          </a:solidFill>
                          <a:effectLst/>
                          <a:latin typeface="Open Sans Light"/>
                          <a:ea typeface="Times New Roman" panose="02020603050405020304" pitchFamily="18" charset="0"/>
                          <a:cs typeface="Calibri" panose="020F0502020204030204" pitchFamily="34" charset="0"/>
                        </a:rPr>
                        <a:t>cezhraničných</a:t>
                      </a:r>
                      <a:r>
                        <a:rPr lang="en-GB" sz="1400" dirty="0" smtClean="0">
                          <a:solidFill>
                            <a:srgbClr val="000000"/>
                          </a:solidFill>
                          <a:effectLst/>
                          <a:latin typeface="Open Sans Light"/>
                          <a:ea typeface="Times New Roman" panose="02020603050405020304" pitchFamily="18" charset="0"/>
                          <a:cs typeface="Calibri" panose="020F0502020204030204" pitchFamily="34" charset="0"/>
                        </a:rPr>
                        <a:t> </a:t>
                      </a:r>
                      <a:r>
                        <a:rPr lang="en-GB" sz="1400" dirty="0" err="1" smtClean="0">
                          <a:solidFill>
                            <a:srgbClr val="000000"/>
                          </a:solidFill>
                          <a:effectLst/>
                          <a:latin typeface="Open Sans Light"/>
                          <a:ea typeface="Times New Roman" panose="02020603050405020304" pitchFamily="18" charset="0"/>
                          <a:cs typeface="Calibri" panose="020F0502020204030204" pitchFamily="34" charset="0"/>
                        </a:rPr>
                        <a:t>prekážok</a:t>
                      </a:r>
                      <a:endParaRPr lang="en-GB" sz="1400" dirty="0">
                        <a:effectLst/>
                        <a:latin typeface="Open Sans Light"/>
                        <a:ea typeface="Times New Roman" panose="02020603050405020304" pitchFamily="18" charset="0"/>
                        <a:cs typeface="Times New Roman" panose="02020603050405020304" pitchFamily="18" charset="0"/>
                      </a:endParaRPr>
                    </a:p>
                  </a:txBody>
                  <a:tcPr marL="44450" marR="44450" marT="0" marB="0" anchor="ctr">
                    <a:solidFill>
                      <a:schemeClr val="accent6">
                        <a:lumMod val="20000"/>
                        <a:lumOff val="80000"/>
                      </a:schemeClr>
                    </a:solidFill>
                  </a:tcPr>
                </a:tc>
                <a:extLst>
                  <a:ext uri="{0D108BD9-81ED-4DB2-BD59-A6C34878D82A}">
                    <a16:rowId xmlns="" xmlns:a16="http://schemas.microsoft.com/office/drawing/2014/main" val="2115103650"/>
                  </a:ext>
                </a:extLst>
              </a:tr>
              <a:tr h="659195">
                <a:tc>
                  <a:txBody>
                    <a:bodyPr/>
                    <a:lstStyle/>
                    <a:p>
                      <a:pPr algn="ctr">
                        <a:lnSpc>
                          <a:spcPts val="1500"/>
                        </a:lnSpc>
                        <a:spcAft>
                          <a:spcPts val="0"/>
                        </a:spcAft>
                      </a:pPr>
                      <a:r>
                        <a:rPr lang="en-GB" sz="1400" b="0" dirty="0">
                          <a:solidFill>
                            <a:srgbClr val="000000"/>
                          </a:solidFill>
                          <a:effectLst/>
                          <a:latin typeface="Open Sans Light"/>
                          <a:ea typeface="Times New Roman" panose="02020603050405020304" pitchFamily="18" charset="0"/>
                          <a:cs typeface="Calibri" panose="020F0502020204030204" pitchFamily="34" charset="0"/>
                        </a:rPr>
                        <a:t>RCO87</a:t>
                      </a:r>
                      <a:endParaRPr lang="en-GB" sz="1400" b="0" dirty="0">
                        <a:effectLst/>
                        <a:latin typeface="Open Sans Light"/>
                        <a:ea typeface="Times New Roman" panose="02020603050405020304" pitchFamily="18" charset="0"/>
                        <a:cs typeface="Times New Roman" panose="02020603050405020304" pitchFamily="18" charset="0"/>
                      </a:endParaRPr>
                    </a:p>
                  </a:txBody>
                  <a:tcPr marL="44450" marR="44450" marT="0" marB="0" anchor="ctr">
                    <a:solidFill>
                      <a:schemeClr val="accent5"/>
                    </a:solidFill>
                  </a:tcPr>
                </a:tc>
                <a:tc>
                  <a:txBody>
                    <a:bodyPr/>
                    <a:lstStyle/>
                    <a:p>
                      <a:pPr algn="ctr">
                        <a:lnSpc>
                          <a:spcPts val="1500"/>
                        </a:lnSpc>
                        <a:spcAft>
                          <a:spcPts val="0"/>
                        </a:spcAft>
                      </a:pPr>
                      <a:r>
                        <a:rPr lang="en-GB" sz="1400" dirty="0" err="1" smtClean="0">
                          <a:solidFill>
                            <a:srgbClr val="000000"/>
                          </a:solidFill>
                          <a:effectLst/>
                          <a:latin typeface="Open Sans Light"/>
                          <a:ea typeface="Times New Roman" panose="02020603050405020304" pitchFamily="18" charset="0"/>
                          <a:cs typeface="Calibri" panose="020F0502020204030204" pitchFamily="34" charset="0"/>
                        </a:rPr>
                        <a:t>Cezhraničná</a:t>
                      </a:r>
                      <a:r>
                        <a:rPr lang="en-GB" sz="1400" dirty="0" smtClean="0">
                          <a:solidFill>
                            <a:srgbClr val="000000"/>
                          </a:solidFill>
                          <a:effectLst/>
                          <a:latin typeface="Open Sans Light"/>
                          <a:ea typeface="Times New Roman" panose="02020603050405020304" pitchFamily="18" charset="0"/>
                          <a:cs typeface="Calibri" panose="020F0502020204030204" pitchFamily="34" charset="0"/>
                        </a:rPr>
                        <a:t> </a:t>
                      </a:r>
                      <a:r>
                        <a:rPr lang="en-GB" sz="1400" dirty="0" err="1" smtClean="0">
                          <a:solidFill>
                            <a:srgbClr val="000000"/>
                          </a:solidFill>
                          <a:effectLst/>
                          <a:latin typeface="Open Sans Light"/>
                          <a:ea typeface="Times New Roman" panose="02020603050405020304" pitchFamily="18" charset="0"/>
                          <a:cs typeface="Calibri" panose="020F0502020204030204" pitchFamily="34" charset="0"/>
                        </a:rPr>
                        <a:t>spolupráca</a:t>
                      </a:r>
                      <a:r>
                        <a:rPr lang="en-GB" sz="1400" dirty="0" smtClean="0">
                          <a:solidFill>
                            <a:srgbClr val="000000"/>
                          </a:solidFill>
                          <a:effectLst/>
                          <a:latin typeface="Open Sans Light"/>
                          <a:ea typeface="Times New Roman" panose="02020603050405020304" pitchFamily="18" charset="0"/>
                          <a:cs typeface="Calibri" panose="020F0502020204030204" pitchFamily="34" charset="0"/>
                        </a:rPr>
                        <a:t> </a:t>
                      </a:r>
                      <a:r>
                        <a:rPr lang="en-GB" sz="1400" dirty="0" err="1" smtClean="0">
                          <a:solidFill>
                            <a:srgbClr val="000000"/>
                          </a:solidFill>
                          <a:effectLst/>
                          <a:latin typeface="Open Sans Light"/>
                          <a:ea typeface="Times New Roman" panose="02020603050405020304" pitchFamily="18" charset="0"/>
                          <a:cs typeface="Calibri" panose="020F0502020204030204" pitchFamily="34" charset="0"/>
                        </a:rPr>
                        <a:t>organizácií</a:t>
                      </a:r>
                      <a:r>
                        <a:rPr lang="en-GB" sz="1400" dirty="0" smtClean="0">
                          <a:effectLst/>
                          <a:latin typeface="Open Sans Light"/>
                          <a:ea typeface="Times New Roman" panose="02020603050405020304" pitchFamily="18" charset="0"/>
                          <a:cs typeface="Times New Roman" panose="02020603050405020304" pitchFamily="18" charset="0"/>
                        </a:rPr>
                        <a:t>*</a:t>
                      </a:r>
                      <a:endParaRPr lang="en-GB" sz="1400" dirty="0">
                        <a:effectLst/>
                        <a:latin typeface="Open Sans Light"/>
                        <a:ea typeface="Times New Roman" panose="02020603050405020304" pitchFamily="18" charset="0"/>
                        <a:cs typeface="Times New Roman" panose="02020603050405020304" pitchFamily="18" charset="0"/>
                      </a:endParaRPr>
                    </a:p>
                  </a:txBody>
                  <a:tcPr marL="44450" marR="44450" marT="0" marB="0" anchor="ctr">
                    <a:solidFill>
                      <a:schemeClr val="accent5"/>
                    </a:solidFill>
                  </a:tcPr>
                </a:tc>
                <a:tc>
                  <a:txBody>
                    <a:bodyPr/>
                    <a:lstStyle/>
                    <a:p>
                      <a:pPr algn="ctr">
                        <a:lnSpc>
                          <a:spcPts val="1500"/>
                        </a:lnSpc>
                        <a:spcAft>
                          <a:spcPts val="0"/>
                        </a:spcAft>
                      </a:pPr>
                      <a:r>
                        <a:rPr lang="en-GB" sz="1400">
                          <a:solidFill>
                            <a:srgbClr val="000000"/>
                          </a:solidFill>
                          <a:effectLst/>
                          <a:latin typeface="Open Sans Light"/>
                          <a:ea typeface="Times New Roman" panose="02020603050405020304" pitchFamily="18" charset="0"/>
                          <a:cs typeface="Calibri" panose="020F0502020204030204" pitchFamily="34" charset="0"/>
                        </a:rPr>
                        <a:t>RCR84</a:t>
                      </a:r>
                      <a:endParaRPr lang="en-GB" sz="1400">
                        <a:effectLst/>
                        <a:latin typeface="Open Sans Light"/>
                        <a:ea typeface="Times New Roman" panose="02020603050405020304" pitchFamily="18" charset="0"/>
                        <a:cs typeface="Times New Roman" panose="02020603050405020304" pitchFamily="18" charset="0"/>
                      </a:endParaRPr>
                    </a:p>
                  </a:txBody>
                  <a:tcPr marL="44450" marR="44450" marT="0" marB="0" anchor="ctr">
                    <a:solidFill>
                      <a:schemeClr val="accent5"/>
                    </a:solidFill>
                  </a:tcPr>
                </a:tc>
                <a:tc>
                  <a:txBody>
                    <a:bodyPr/>
                    <a:lstStyle/>
                    <a:p>
                      <a:pPr algn="ctr">
                        <a:lnSpc>
                          <a:spcPts val="1500"/>
                        </a:lnSpc>
                        <a:spcAft>
                          <a:spcPts val="0"/>
                        </a:spcAft>
                      </a:pPr>
                      <a:r>
                        <a:rPr lang="en-GB" sz="1400" dirty="0" err="1" smtClean="0">
                          <a:solidFill>
                            <a:srgbClr val="000000"/>
                          </a:solidFill>
                          <a:effectLst/>
                          <a:latin typeface="Open Sans Light"/>
                          <a:ea typeface="Times New Roman" panose="02020603050405020304" pitchFamily="18" charset="0"/>
                          <a:cs typeface="Calibri" panose="020F0502020204030204" pitchFamily="34" charset="0"/>
                        </a:rPr>
                        <a:t>Cezhraničná</a:t>
                      </a:r>
                      <a:r>
                        <a:rPr lang="en-GB" sz="1400" dirty="0" smtClean="0">
                          <a:solidFill>
                            <a:srgbClr val="000000"/>
                          </a:solidFill>
                          <a:effectLst/>
                          <a:latin typeface="Open Sans Light"/>
                          <a:ea typeface="Times New Roman" panose="02020603050405020304" pitchFamily="18" charset="0"/>
                          <a:cs typeface="Calibri" panose="020F0502020204030204" pitchFamily="34" charset="0"/>
                        </a:rPr>
                        <a:t> </a:t>
                      </a:r>
                      <a:r>
                        <a:rPr lang="en-GB" sz="1400" dirty="0" err="1" smtClean="0">
                          <a:solidFill>
                            <a:srgbClr val="000000"/>
                          </a:solidFill>
                          <a:effectLst/>
                          <a:latin typeface="Open Sans Light"/>
                          <a:ea typeface="Times New Roman" panose="02020603050405020304" pitchFamily="18" charset="0"/>
                          <a:cs typeface="Calibri" panose="020F0502020204030204" pitchFamily="34" charset="0"/>
                        </a:rPr>
                        <a:t>spolupráca</a:t>
                      </a:r>
                      <a:r>
                        <a:rPr lang="en-GB" sz="1400" dirty="0" smtClean="0">
                          <a:solidFill>
                            <a:srgbClr val="000000"/>
                          </a:solidFill>
                          <a:effectLst/>
                          <a:latin typeface="Open Sans Light"/>
                          <a:ea typeface="Times New Roman" panose="02020603050405020304" pitchFamily="18" charset="0"/>
                          <a:cs typeface="Calibri" panose="020F0502020204030204" pitchFamily="34" charset="0"/>
                        </a:rPr>
                        <a:t> </a:t>
                      </a:r>
                      <a:r>
                        <a:rPr lang="en-GB" sz="1400" dirty="0" err="1" smtClean="0">
                          <a:solidFill>
                            <a:srgbClr val="000000"/>
                          </a:solidFill>
                          <a:effectLst/>
                          <a:latin typeface="Open Sans Light"/>
                          <a:ea typeface="Times New Roman" panose="02020603050405020304" pitchFamily="18" charset="0"/>
                          <a:cs typeface="Calibri" panose="020F0502020204030204" pitchFamily="34" charset="0"/>
                        </a:rPr>
                        <a:t>organizácií</a:t>
                      </a:r>
                      <a:r>
                        <a:rPr lang="en-GB" sz="1400" dirty="0" smtClean="0">
                          <a:solidFill>
                            <a:srgbClr val="000000"/>
                          </a:solidFill>
                          <a:effectLst/>
                          <a:latin typeface="Open Sans Light"/>
                          <a:ea typeface="Times New Roman" panose="02020603050405020304" pitchFamily="18" charset="0"/>
                          <a:cs typeface="Calibri" panose="020F0502020204030204" pitchFamily="34" charset="0"/>
                        </a:rPr>
                        <a:t> </a:t>
                      </a:r>
                      <a:r>
                        <a:rPr lang="en-GB" sz="1400" dirty="0" err="1" smtClean="0">
                          <a:solidFill>
                            <a:srgbClr val="000000"/>
                          </a:solidFill>
                          <a:effectLst/>
                          <a:latin typeface="Open Sans Light"/>
                          <a:ea typeface="Times New Roman" panose="02020603050405020304" pitchFamily="18" charset="0"/>
                          <a:cs typeface="Calibri" panose="020F0502020204030204" pitchFamily="34" charset="0"/>
                        </a:rPr>
                        <a:t>po</a:t>
                      </a:r>
                      <a:r>
                        <a:rPr lang="en-GB" sz="1400" dirty="0" smtClean="0">
                          <a:solidFill>
                            <a:srgbClr val="000000"/>
                          </a:solidFill>
                          <a:effectLst/>
                          <a:latin typeface="Open Sans Light"/>
                          <a:ea typeface="Times New Roman" panose="02020603050405020304" pitchFamily="18" charset="0"/>
                          <a:cs typeface="Calibri" panose="020F0502020204030204" pitchFamily="34" charset="0"/>
                        </a:rPr>
                        <a:t> </a:t>
                      </a:r>
                      <a:r>
                        <a:rPr lang="en-GB" sz="1400" dirty="0" err="1" smtClean="0">
                          <a:solidFill>
                            <a:srgbClr val="000000"/>
                          </a:solidFill>
                          <a:effectLst/>
                          <a:latin typeface="Open Sans Light"/>
                          <a:ea typeface="Times New Roman" panose="02020603050405020304" pitchFamily="18" charset="0"/>
                          <a:cs typeface="Calibri" panose="020F0502020204030204" pitchFamily="34" charset="0"/>
                        </a:rPr>
                        <a:t>ukončení</a:t>
                      </a:r>
                      <a:r>
                        <a:rPr lang="en-GB" sz="1400" dirty="0" smtClean="0">
                          <a:solidFill>
                            <a:srgbClr val="000000"/>
                          </a:solidFill>
                          <a:effectLst/>
                          <a:latin typeface="Open Sans Light"/>
                          <a:ea typeface="Times New Roman" panose="02020603050405020304" pitchFamily="18" charset="0"/>
                          <a:cs typeface="Calibri" panose="020F0502020204030204" pitchFamily="34" charset="0"/>
                        </a:rPr>
                        <a:t> </a:t>
                      </a:r>
                      <a:r>
                        <a:rPr lang="en-GB" sz="1400" dirty="0" err="1" smtClean="0">
                          <a:solidFill>
                            <a:srgbClr val="000000"/>
                          </a:solidFill>
                          <a:effectLst/>
                          <a:latin typeface="Open Sans Light"/>
                          <a:ea typeface="Times New Roman" panose="02020603050405020304" pitchFamily="18" charset="0"/>
                          <a:cs typeface="Calibri" panose="020F0502020204030204" pitchFamily="34" charset="0"/>
                        </a:rPr>
                        <a:t>projektu</a:t>
                      </a:r>
                      <a:endParaRPr lang="en-GB" sz="1400" dirty="0">
                        <a:effectLst/>
                        <a:latin typeface="Open Sans Light"/>
                        <a:ea typeface="Times New Roman" panose="02020603050405020304" pitchFamily="18" charset="0"/>
                        <a:cs typeface="Times New Roman" panose="02020603050405020304" pitchFamily="18" charset="0"/>
                      </a:endParaRPr>
                    </a:p>
                  </a:txBody>
                  <a:tcPr marL="44450" marR="44450" marT="0" marB="0" anchor="ctr">
                    <a:solidFill>
                      <a:schemeClr val="accent5"/>
                    </a:solidFill>
                  </a:tcPr>
                </a:tc>
                <a:extLst>
                  <a:ext uri="{0D108BD9-81ED-4DB2-BD59-A6C34878D82A}">
                    <a16:rowId xmlns="" xmlns:a16="http://schemas.microsoft.com/office/drawing/2014/main" val="3334843636"/>
                  </a:ext>
                </a:extLst>
              </a:tr>
              <a:tr h="659195">
                <a:tc>
                  <a:txBody>
                    <a:bodyPr/>
                    <a:lstStyle/>
                    <a:p>
                      <a:pPr algn="ctr">
                        <a:lnSpc>
                          <a:spcPts val="1500"/>
                        </a:lnSpc>
                        <a:spcAft>
                          <a:spcPts val="0"/>
                        </a:spcAft>
                      </a:pPr>
                      <a:r>
                        <a:rPr lang="en-GB" sz="1400" b="0">
                          <a:solidFill>
                            <a:srgbClr val="000000"/>
                          </a:solidFill>
                          <a:effectLst/>
                          <a:latin typeface="Open Sans Light"/>
                          <a:ea typeface="Times New Roman" panose="02020603050405020304" pitchFamily="18" charset="0"/>
                          <a:cs typeface="Calibri" panose="020F0502020204030204" pitchFamily="34" charset="0"/>
                        </a:rPr>
                        <a:t>RCO69</a:t>
                      </a:r>
                      <a:endParaRPr lang="en-GB" sz="1400" b="0">
                        <a:effectLst/>
                        <a:latin typeface="Open Sans Light"/>
                        <a:ea typeface="Times New Roman" panose="02020603050405020304" pitchFamily="18" charset="0"/>
                        <a:cs typeface="Times New Roman" panose="02020603050405020304" pitchFamily="18" charset="0"/>
                      </a:endParaRPr>
                    </a:p>
                  </a:txBody>
                  <a:tcPr marL="44450" marR="44450" marT="0" marB="0" anchor="ctr">
                    <a:solidFill>
                      <a:schemeClr val="accent6">
                        <a:lumMod val="20000"/>
                        <a:lumOff val="80000"/>
                      </a:schemeClr>
                    </a:solidFill>
                  </a:tcPr>
                </a:tc>
                <a:tc>
                  <a:txBody>
                    <a:bodyPr/>
                    <a:lstStyle/>
                    <a:p>
                      <a:pPr algn="ctr">
                        <a:lnSpc>
                          <a:spcPts val="1500"/>
                        </a:lnSpc>
                        <a:spcAft>
                          <a:spcPts val="0"/>
                        </a:spcAft>
                      </a:pPr>
                      <a:r>
                        <a:rPr lang="en-GB" sz="1400" dirty="0" err="1" smtClean="0">
                          <a:solidFill>
                            <a:srgbClr val="000000"/>
                          </a:solidFill>
                          <a:effectLst/>
                          <a:latin typeface="Open Sans Light"/>
                          <a:ea typeface="Times New Roman" panose="02020603050405020304" pitchFamily="18" charset="0"/>
                          <a:cs typeface="Calibri" panose="020F0502020204030204" pitchFamily="34" charset="0"/>
                        </a:rPr>
                        <a:t>Kapacita</a:t>
                      </a:r>
                      <a:r>
                        <a:rPr lang="en-GB" sz="1400" dirty="0" smtClean="0">
                          <a:solidFill>
                            <a:srgbClr val="000000"/>
                          </a:solidFill>
                          <a:effectLst/>
                          <a:latin typeface="Open Sans Light"/>
                          <a:ea typeface="Times New Roman" panose="02020603050405020304" pitchFamily="18" charset="0"/>
                          <a:cs typeface="Calibri" panose="020F0502020204030204" pitchFamily="34" charset="0"/>
                        </a:rPr>
                        <a:t> </a:t>
                      </a:r>
                      <a:r>
                        <a:rPr lang="en-GB" sz="1400" dirty="0" err="1" smtClean="0">
                          <a:solidFill>
                            <a:srgbClr val="000000"/>
                          </a:solidFill>
                          <a:effectLst/>
                          <a:latin typeface="Open Sans Light"/>
                          <a:ea typeface="Times New Roman" panose="02020603050405020304" pitchFamily="18" charset="0"/>
                          <a:cs typeface="Calibri" panose="020F0502020204030204" pitchFamily="34" charset="0"/>
                        </a:rPr>
                        <a:t>nových</a:t>
                      </a:r>
                      <a:r>
                        <a:rPr lang="en-GB" sz="1400" dirty="0" smtClean="0">
                          <a:solidFill>
                            <a:srgbClr val="000000"/>
                          </a:solidFill>
                          <a:effectLst/>
                          <a:latin typeface="Open Sans Light"/>
                          <a:ea typeface="Times New Roman" panose="02020603050405020304" pitchFamily="18" charset="0"/>
                          <a:cs typeface="Calibri" panose="020F0502020204030204" pitchFamily="34" charset="0"/>
                        </a:rPr>
                        <a:t> </a:t>
                      </a:r>
                      <a:r>
                        <a:rPr lang="en-GB" sz="1400" dirty="0" err="1" smtClean="0">
                          <a:solidFill>
                            <a:srgbClr val="000000"/>
                          </a:solidFill>
                          <a:effectLst/>
                          <a:latin typeface="Open Sans Light"/>
                          <a:ea typeface="Times New Roman" panose="02020603050405020304" pitchFamily="18" charset="0"/>
                          <a:cs typeface="Calibri" panose="020F0502020204030204" pitchFamily="34" charset="0"/>
                        </a:rPr>
                        <a:t>alebo</a:t>
                      </a:r>
                      <a:r>
                        <a:rPr lang="en-GB" sz="1400" dirty="0" smtClean="0">
                          <a:solidFill>
                            <a:srgbClr val="000000"/>
                          </a:solidFill>
                          <a:effectLst/>
                          <a:latin typeface="Open Sans Light"/>
                          <a:ea typeface="Times New Roman" panose="02020603050405020304" pitchFamily="18" charset="0"/>
                          <a:cs typeface="Calibri" panose="020F0502020204030204" pitchFamily="34" charset="0"/>
                        </a:rPr>
                        <a:t> </a:t>
                      </a:r>
                      <a:r>
                        <a:rPr lang="en-GB" sz="1400" dirty="0" err="1" smtClean="0">
                          <a:solidFill>
                            <a:srgbClr val="000000"/>
                          </a:solidFill>
                          <a:effectLst/>
                          <a:latin typeface="Open Sans Light"/>
                          <a:ea typeface="Times New Roman" panose="02020603050405020304" pitchFamily="18" charset="0"/>
                          <a:cs typeface="Calibri" panose="020F0502020204030204" pitchFamily="34" charset="0"/>
                        </a:rPr>
                        <a:t>modernizovaných</a:t>
                      </a:r>
                      <a:r>
                        <a:rPr lang="en-GB" sz="1400" dirty="0" smtClean="0">
                          <a:solidFill>
                            <a:srgbClr val="000000"/>
                          </a:solidFill>
                          <a:effectLst/>
                          <a:latin typeface="Open Sans Light"/>
                          <a:ea typeface="Times New Roman" panose="02020603050405020304" pitchFamily="18" charset="0"/>
                          <a:cs typeface="Calibri" panose="020F0502020204030204" pitchFamily="34" charset="0"/>
                        </a:rPr>
                        <a:t> </a:t>
                      </a:r>
                      <a:r>
                        <a:rPr lang="en-GB" sz="1400" dirty="0" err="1" smtClean="0">
                          <a:solidFill>
                            <a:srgbClr val="000000"/>
                          </a:solidFill>
                          <a:effectLst/>
                          <a:latin typeface="Open Sans Light"/>
                          <a:ea typeface="Times New Roman" panose="02020603050405020304" pitchFamily="18" charset="0"/>
                          <a:cs typeface="Calibri" panose="020F0502020204030204" pitchFamily="34" charset="0"/>
                        </a:rPr>
                        <a:t>zdravotníckych</a:t>
                      </a:r>
                      <a:r>
                        <a:rPr lang="en-GB" sz="1400" dirty="0" smtClean="0">
                          <a:solidFill>
                            <a:srgbClr val="000000"/>
                          </a:solidFill>
                          <a:effectLst/>
                          <a:latin typeface="Open Sans Light"/>
                          <a:ea typeface="Times New Roman" panose="02020603050405020304" pitchFamily="18" charset="0"/>
                          <a:cs typeface="Calibri" panose="020F0502020204030204" pitchFamily="34" charset="0"/>
                        </a:rPr>
                        <a:t> </a:t>
                      </a:r>
                      <a:r>
                        <a:rPr lang="en-GB" sz="1400" dirty="0" err="1" smtClean="0">
                          <a:solidFill>
                            <a:srgbClr val="000000"/>
                          </a:solidFill>
                          <a:effectLst/>
                          <a:latin typeface="Open Sans Light"/>
                          <a:ea typeface="Times New Roman" panose="02020603050405020304" pitchFamily="18" charset="0"/>
                          <a:cs typeface="Calibri" panose="020F0502020204030204" pitchFamily="34" charset="0"/>
                        </a:rPr>
                        <a:t>zariadení</a:t>
                      </a:r>
                      <a:r>
                        <a:rPr lang="en-GB" sz="1400" dirty="0" smtClean="0">
                          <a:effectLst/>
                          <a:latin typeface="Open Sans Light"/>
                          <a:ea typeface="Times New Roman" panose="02020603050405020304" pitchFamily="18" charset="0"/>
                          <a:cs typeface="Times New Roman" panose="02020603050405020304" pitchFamily="18" charset="0"/>
                        </a:rPr>
                        <a:t>*</a:t>
                      </a:r>
                      <a:endParaRPr lang="en-GB" sz="1400" dirty="0">
                        <a:effectLst/>
                        <a:latin typeface="Open Sans Light"/>
                        <a:ea typeface="Times New Roman" panose="02020603050405020304" pitchFamily="18" charset="0"/>
                        <a:cs typeface="Times New Roman" panose="02020603050405020304" pitchFamily="18" charset="0"/>
                      </a:endParaRPr>
                    </a:p>
                  </a:txBody>
                  <a:tcPr marL="44450" marR="44450" marT="0" marB="0" anchor="ctr">
                    <a:solidFill>
                      <a:schemeClr val="accent6">
                        <a:lumMod val="20000"/>
                        <a:lumOff val="80000"/>
                      </a:schemeClr>
                    </a:solidFill>
                  </a:tcPr>
                </a:tc>
                <a:tc>
                  <a:txBody>
                    <a:bodyPr/>
                    <a:lstStyle/>
                    <a:p>
                      <a:pPr algn="ctr">
                        <a:lnSpc>
                          <a:spcPts val="1500"/>
                        </a:lnSpc>
                        <a:spcAft>
                          <a:spcPts val="0"/>
                        </a:spcAft>
                      </a:pPr>
                      <a:r>
                        <a:rPr lang="en-GB" sz="1400">
                          <a:solidFill>
                            <a:srgbClr val="000000"/>
                          </a:solidFill>
                          <a:effectLst/>
                          <a:latin typeface="Open Sans Light"/>
                          <a:ea typeface="Times New Roman" panose="02020603050405020304" pitchFamily="18" charset="0"/>
                          <a:cs typeface="Calibri" panose="020F0502020204030204" pitchFamily="34" charset="0"/>
                        </a:rPr>
                        <a:t>RCR73 </a:t>
                      </a:r>
                      <a:endParaRPr lang="en-GB" sz="1400">
                        <a:effectLst/>
                        <a:latin typeface="Open Sans Light"/>
                        <a:ea typeface="Times New Roman" panose="02020603050405020304" pitchFamily="18" charset="0"/>
                        <a:cs typeface="Times New Roman" panose="02020603050405020304" pitchFamily="18" charset="0"/>
                      </a:endParaRPr>
                    </a:p>
                  </a:txBody>
                  <a:tcPr marL="44450" marR="44450" marT="0" marB="0" anchor="ctr">
                    <a:solidFill>
                      <a:schemeClr val="accent6">
                        <a:lumMod val="20000"/>
                        <a:lumOff val="80000"/>
                      </a:schemeClr>
                    </a:solidFill>
                  </a:tcPr>
                </a:tc>
                <a:tc>
                  <a:txBody>
                    <a:bodyPr/>
                    <a:lstStyle/>
                    <a:p>
                      <a:pPr algn="ctr">
                        <a:lnSpc>
                          <a:spcPts val="1500"/>
                        </a:lnSpc>
                        <a:spcAft>
                          <a:spcPts val="0"/>
                        </a:spcAft>
                      </a:pPr>
                      <a:r>
                        <a:rPr lang="en-GB" sz="1400" dirty="0" err="1" smtClean="0">
                          <a:solidFill>
                            <a:srgbClr val="000000"/>
                          </a:solidFill>
                          <a:effectLst/>
                          <a:latin typeface="Open Sans Light"/>
                          <a:ea typeface="Times New Roman" panose="02020603050405020304" pitchFamily="18" charset="0"/>
                          <a:cs typeface="Calibri" panose="020F0502020204030204" pitchFamily="34" charset="0"/>
                        </a:rPr>
                        <a:t>Ročný</a:t>
                      </a:r>
                      <a:r>
                        <a:rPr lang="en-GB" sz="1400" dirty="0" smtClean="0">
                          <a:solidFill>
                            <a:srgbClr val="000000"/>
                          </a:solidFill>
                          <a:effectLst/>
                          <a:latin typeface="Open Sans Light"/>
                          <a:ea typeface="Times New Roman" panose="02020603050405020304" pitchFamily="18" charset="0"/>
                          <a:cs typeface="Calibri" panose="020F0502020204030204" pitchFamily="34" charset="0"/>
                        </a:rPr>
                        <a:t> </a:t>
                      </a:r>
                      <a:r>
                        <a:rPr lang="en-GB" sz="1400" dirty="0" err="1" smtClean="0">
                          <a:solidFill>
                            <a:srgbClr val="000000"/>
                          </a:solidFill>
                          <a:effectLst/>
                          <a:latin typeface="Open Sans Light"/>
                          <a:ea typeface="Times New Roman" panose="02020603050405020304" pitchFamily="18" charset="0"/>
                          <a:cs typeface="Calibri" panose="020F0502020204030204" pitchFamily="34" charset="0"/>
                        </a:rPr>
                        <a:t>počet</a:t>
                      </a:r>
                      <a:r>
                        <a:rPr lang="en-GB" sz="1400" dirty="0" smtClean="0">
                          <a:solidFill>
                            <a:srgbClr val="000000"/>
                          </a:solidFill>
                          <a:effectLst/>
                          <a:latin typeface="Open Sans Light"/>
                          <a:ea typeface="Times New Roman" panose="02020603050405020304" pitchFamily="18" charset="0"/>
                          <a:cs typeface="Calibri" panose="020F0502020204030204" pitchFamily="34" charset="0"/>
                        </a:rPr>
                        <a:t> </a:t>
                      </a:r>
                      <a:r>
                        <a:rPr lang="en-GB" sz="1400" dirty="0" err="1" smtClean="0">
                          <a:solidFill>
                            <a:srgbClr val="000000"/>
                          </a:solidFill>
                          <a:effectLst/>
                          <a:latin typeface="Open Sans Light"/>
                          <a:ea typeface="Times New Roman" panose="02020603050405020304" pitchFamily="18" charset="0"/>
                          <a:cs typeface="Calibri" panose="020F0502020204030204" pitchFamily="34" charset="0"/>
                        </a:rPr>
                        <a:t>užívateľov</a:t>
                      </a:r>
                      <a:r>
                        <a:rPr lang="en-GB" sz="1400" dirty="0" smtClean="0">
                          <a:solidFill>
                            <a:srgbClr val="000000"/>
                          </a:solidFill>
                          <a:effectLst/>
                          <a:latin typeface="Open Sans Light"/>
                          <a:ea typeface="Times New Roman" panose="02020603050405020304" pitchFamily="18" charset="0"/>
                          <a:cs typeface="Calibri" panose="020F0502020204030204" pitchFamily="34" charset="0"/>
                        </a:rPr>
                        <a:t> </a:t>
                      </a:r>
                      <a:r>
                        <a:rPr lang="en-GB" sz="1400" dirty="0" err="1" smtClean="0">
                          <a:solidFill>
                            <a:srgbClr val="000000"/>
                          </a:solidFill>
                          <a:effectLst/>
                          <a:latin typeface="Open Sans Light"/>
                          <a:ea typeface="Times New Roman" panose="02020603050405020304" pitchFamily="18" charset="0"/>
                          <a:cs typeface="Calibri" panose="020F0502020204030204" pitchFamily="34" charset="0"/>
                        </a:rPr>
                        <a:t>nových</a:t>
                      </a:r>
                      <a:r>
                        <a:rPr lang="en-GB" sz="1400" dirty="0" smtClean="0">
                          <a:solidFill>
                            <a:srgbClr val="000000"/>
                          </a:solidFill>
                          <a:effectLst/>
                          <a:latin typeface="Open Sans Light"/>
                          <a:ea typeface="Times New Roman" panose="02020603050405020304" pitchFamily="18" charset="0"/>
                          <a:cs typeface="Calibri" panose="020F0502020204030204" pitchFamily="34" charset="0"/>
                        </a:rPr>
                        <a:t> </a:t>
                      </a:r>
                      <a:r>
                        <a:rPr lang="en-GB" sz="1400" dirty="0" err="1" smtClean="0">
                          <a:solidFill>
                            <a:srgbClr val="000000"/>
                          </a:solidFill>
                          <a:effectLst/>
                          <a:latin typeface="Open Sans Light"/>
                          <a:ea typeface="Times New Roman" panose="02020603050405020304" pitchFamily="18" charset="0"/>
                          <a:cs typeface="Calibri" panose="020F0502020204030204" pitchFamily="34" charset="0"/>
                        </a:rPr>
                        <a:t>alebo</a:t>
                      </a:r>
                      <a:r>
                        <a:rPr lang="en-GB" sz="1400" dirty="0" smtClean="0">
                          <a:solidFill>
                            <a:srgbClr val="000000"/>
                          </a:solidFill>
                          <a:effectLst/>
                          <a:latin typeface="Open Sans Light"/>
                          <a:ea typeface="Times New Roman" panose="02020603050405020304" pitchFamily="18" charset="0"/>
                          <a:cs typeface="Calibri" panose="020F0502020204030204" pitchFamily="34" charset="0"/>
                        </a:rPr>
                        <a:t> </a:t>
                      </a:r>
                      <a:r>
                        <a:rPr lang="en-GB" sz="1400" dirty="0" err="1" smtClean="0">
                          <a:solidFill>
                            <a:srgbClr val="000000"/>
                          </a:solidFill>
                          <a:effectLst/>
                          <a:latin typeface="Open Sans Light"/>
                          <a:ea typeface="Times New Roman" panose="02020603050405020304" pitchFamily="18" charset="0"/>
                          <a:cs typeface="Calibri" panose="020F0502020204030204" pitchFamily="34" charset="0"/>
                        </a:rPr>
                        <a:t>modernizovaných</a:t>
                      </a:r>
                      <a:r>
                        <a:rPr lang="en-GB" sz="1400" dirty="0" smtClean="0">
                          <a:solidFill>
                            <a:srgbClr val="000000"/>
                          </a:solidFill>
                          <a:effectLst/>
                          <a:latin typeface="Open Sans Light"/>
                          <a:ea typeface="Times New Roman" panose="02020603050405020304" pitchFamily="18" charset="0"/>
                          <a:cs typeface="Calibri" panose="020F0502020204030204" pitchFamily="34" charset="0"/>
                        </a:rPr>
                        <a:t> </a:t>
                      </a:r>
                      <a:r>
                        <a:rPr lang="en-GB" sz="1400" dirty="0" err="1" smtClean="0">
                          <a:solidFill>
                            <a:srgbClr val="000000"/>
                          </a:solidFill>
                          <a:effectLst/>
                          <a:latin typeface="Open Sans Light"/>
                          <a:ea typeface="Times New Roman" panose="02020603050405020304" pitchFamily="18" charset="0"/>
                          <a:cs typeface="Calibri" panose="020F0502020204030204" pitchFamily="34" charset="0"/>
                        </a:rPr>
                        <a:t>zdravotníckych</a:t>
                      </a:r>
                      <a:r>
                        <a:rPr lang="en-GB" sz="1400" dirty="0" smtClean="0">
                          <a:solidFill>
                            <a:srgbClr val="000000"/>
                          </a:solidFill>
                          <a:effectLst/>
                          <a:latin typeface="Open Sans Light"/>
                          <a:ea typeface="Times New Roman" panose="02020603050405020304" pitchFamily="18" charset="0"/>
                          <a:cs typeface="Calibri" panose="020F0502020204030204" pitchFamily="34" charset="0"/>
                        </a:rPr>
                        <a:t> </a:t>
                      </a:r>
                      <a:r>
                        <a:rPr lang="en-GB" sz="1400" dirty="0" err="1" smtClean="0">
                          <a:solidFill>
                            <a:srgbClr val="000000"/>
                          </a:solidFill>
                          <a:effectLst/>
                          <a:latin typeface="Open Sans Light"/>
                          <a:ea typeface="Times New Roman" panose="02020603050405020304" pitchFamily="18" charset="0"/>
                          <a:cs typeface="Calibri" panose="020F0502020204030204" pitchFamily="34" charset="0"/>
                        </a:rPr>
                        <a:t>zariadení</a:t>
                      </a:r>
                      <a:endParaRPr lang="en-GB" sz="1400" dirty="0">
                        <a:effectLst/>
                        <a:latin typeface="Open Sans Light"/>
                        <a:ea typeface="Times New Roman" panose="02020603050405020304" pitchFamily="18" charset="0"/>
                        <a:cs typeface="Times New Roman" panose="02020603050405020304" pitchFamily="18" charset="0"/>
                      </a:endParaRPr>
                    </a:p>
                  </a:txBody>
                  <a:tcPr marL="44450" marR="44450" marT="0" marB="0" anchor="ctr">
                    <a:solidFill>
                      <a:schemeClr val="accent6">
                        <a:lumMod val="20000"/>
                        <a:lumOff val="80000"/>
                      </a:schemeClr>
                    </a:solidFill>
                  </a:tcPr>
                </a:tc>
                <a:extLst>
                  <a:ext uri="{0D108BD9-81ED-4DB2-BD59-A6C34878D82A}">
                    <a16:rowId xmlns="" xmlns:a16="http://schemas.microsoft.com/office/drawing/2014/main" val="3647100540"/>
                  </a:ext>
                </a:extLst>
              </a:tr>
              <a:tr h="396205">
                <a:tc>
                  <a:txBody>
                    <a:bodyPr/>
                    <a:lstStyle/>
                    <a:p>
                      <a:pPr algn="ctr">
                        <a:lnSpc>
                          <a:spcPts val="1500"/>
                        </a:lnSpc>
                        <a:spcAft>
                          <a:spcPts val="0"/>
                        </a:spcAft>
                      </a:pPr>
                      <a:r>
                        <a:rPr lang="en-GB" sz="1400" b="0" dirty="0">
                          <a:solidFill>
                            <a:schemeClr val="tx1"/>
                          </a:solidFill>
                          <a:effectLst/>
                          <a:latin typeface="Open Sans Light"/>
                          <a:ea typeface="Times New Roman" panose="02020603050405020304" pitchFamily="18" charset="0"/>
                          <a:cs typeface="Calibri" panose="020F0502020204030204" pitchFamily="34" charset="0"/>
                        </a:rPr>
                        <a:t>RCO81</a:t>
                      </a:r>
                      <a:endParaRPr lang="en-GB" sz="1400" b="0" dirty="0">
                        <a:solidFill>
                          <a:schemeClr val="tx1"/>
                        </a:solidFill>
                        <a:effectLst/>
                        <a:latin typeface="Open Sans Light"/>
                        <a:ea typeface="Times New Roman" panose="02020603050405020304" pitchFamily="18" charset="0"/>
                        <a:cs typeface="Times New Roman" panose="02020603050405020304" pitchFamily="18" charset="0"/>
                      </a:endParaRPr>
                    </a:p>
                  </a:txBody>
                  <a:tcPr marL="44450" marR="44450" marT="0" marB="0" anchor="ctr">
                    <a:solidFill>
                      <a:schemeClr val="accent6">
                        <a:lumMod val="20000"/>
                        <a:lumOff val="80000"/>
                      </a:schemeClr>
                    </a:solidFill>
                  </a:tcPr>
                </a:tc>
                <a:tc>
                  <a:txBody>
                    <a:bodyPr/>
                    <a:lstStyle/>
                    <a:p>
                      <a:pPr algn="ctr">
                        <a:lnSpc>
                          <a:spcPts val="1500"/>
                        </a:lnSpc>
                        <a:spcAft>
                          <a:spcPts val="0"/>
                        </a:spcAft>
                      </a:pPr>
                      <a:r>
                        <a:rPr lang="en-GB" sz="1400" dirty="0" err="1" smtClean="0">
                          <a:effectLst/>
                          <a:latin typeface="Open Sans Light"/>
                          <a:ea typeface="Times New Roman" panose="02020603050405020304" pitchFamily="18" charset="0"/>
                          <a:cs typeface="Calibri" panose="020F0502020204030204" pitchFamily="34" charset="0"/>
                        </a:rPr>
                        <a:t>Účasť</a:t>
                      </a:r>
                      <a:r>
                        <a:rPr lang="en-GB" sz="1400" dirty="0" smtClean="0">
                          <a:effectLst/>
                          <a:latin typeface="Open Sans Light"/>
                          <a:ea typeface="Times New Roman" panose="02020603050405020304" pitchFamily="18" charset="0"/>
                          <a:cs typeface="Calibri" panose="020F0502020204030204" pitchFamily="34" charset="0"/>
                        </a:rPr>
                        <a:t> </a:t>
                      </a:r>
                      <a:r>
                        <a:rPr lang="en-GB" sz="1400" dirty="0" err="1" smtClean="0">
                          <a:effectLst/>
                          <a:latin typeface="Open Sans Light"/>
                          <a:ea typeface="Times New Roman" panose="02020603050405020304" pitchFamily="18" charset="0"/>
                          <a:cs typeface="Calibri" panose="020F0502020204030204" pitchFamily="34" charset="0"/>
                        </a:rPr>
                        <a:t>na</a:t>
                      </a:r>
                      <a:r>
                        <a:rPr lang="en-GB" sz="1400" dirty="0" smtClean="0">
                          <a:effectLst/>
                          <a:latin typeface="Open Sans Light"/>
                          <a:ea typeface="Times New Roman" panose="02020603050405020304" pitchFamily="18" charset="0"/>
                          <a:cs typeface="Calibri" panose="020F0502020204030204" pitchFamily="34" charset="0"/>
                        </a:rPr>
                        <a:t> </a:t>
                      </a:r>
                      <a:r>
                        <a:rPr lang="en-GB" sz="1400" dirty="0" err="1" smtClean="0">
                          <a:effectLst/>
                          <a:latin typeface="Open Sans Light"/>
                          <a:ea typeface="Times New Roman" panose="02020603050405020304" pitchFamily="18" charset="0"/>
                          <a:cs typeface="Calibri" panose="020F0502020204030204" pitchFamily="34" charset="0"/>
                        </a:rPr>
                        <a:t>cezhraničných</a:t>
                      </a:r>
                      <a:r>
                        <a:rPr lang="en-GB" sz="1400" dirty="0" smtClean="0">
                          <a:effectLst/>
                          <a:latin typeface="Open Sans Light"/>
                          <a:ea typeface="Times New Roman" panose="02020603050405020304" pitchFamily="18" charset="0"/>
                          <a:cs typeface="Calibri" panose="020F0502020204030204" pitchFamily="34" charset="0"/>
                        </a:rPr>
                        <a:t> </a:t>
                      </a:r>
                      <a:r>
                        <a:rPr lang="en-GB" sz="1400" dirty="0" err="1" smtClean="0">
                          <a:effectLst/>
                          <a:latin typeface="Open Sans Light"/>
                          <a:ea typeface="Times New Roman" panose="02020603050405020304" pitchFamily="18" charset="0"/>
                          <a:cs typeface="Calibri" panose="020F0502020204030204" pitchFamily="34" charset="0"/>
                        </a:rPr>
                        <a:t>spoločných</a:t>
                      </a:r>
                      <a:r>
                        <a:rPr lang="en-GB" sz="1400" dirty="0" smtClean="0">
                          <a:effectLst/>
                          <a:latin typeface="Open Sans Light"/>
                          <a:ea typeface="Times New Roman" panose="02020603050405020304" pitchFamily="18" charset="0"/>
                          <a:cs typeface="Calibri" panose="020F0502020204030204" pitchFamily="34" charset="0"/>
                        </a:rPr>
                        <a:t> </a:t>
                      </a:r>
                      <a:r>
                        <a:rPr lang="en-GB" sz="1400" dirty="0" err="1" smtClean="0">
                          <a:effectLst/>
                          <a:latin typeface="Open Sans Light"/>
                          <a:ea typeface="Times New Roman" panose="02020603050405020304" pitchFamily="18" charset="0"/>
                          <a:cs typeface="Calibri" panose="020F0502020204030204" pitchFamily="34" charset="0"/>
                        </a:rPr>
                        <a:t>akciách</a:t>
                      </a:r>
                      <a:endParaRPr lang="en-GB" sz="1400" dirty="0">
                        <a:effectLst/>
                        <a:latin typeface="Open Sans Light"/>
                        <a:ea typeface="Times New Roman" panose="02020603050405020304" pitchFamily="18" charset="0"/>
                        <a:cs typeface="Times New Roman" panose="02020603050405020304" pitchFamily="18" charset="0"/>
                      </a:endParaRPr>
                    </a:p>
                  </a:txBody>
                  <a:tcPr marL="44450" marR="44450" marT="0" marB="0" anchor="ctr">
                    <a:solidFill>
                      <a:schemeClr val="accent6">
                        <a:lumMod val="20000"/>
                        <a:lumOff val="80000"/>
                      </a:schemeClr>
                    </a:solidFill>
                  </a:tcPr>
                </a:tc>
                <a:tc>
                  <a:txBody>
                    <a:bodyPr/>
                    <a:lstStyle/>
                    <a:p>
                      <a:pPr algn="ctr">
                        <a:lnSpc>
                          <a:spcPts val="1500"/>
                        </a:lnSpc>
                        <a:spcAft>
                          <a:spcPts val="0"/>
                        </a:spcAft>
                      </a:pPr>
                      <a:r>
                        <a:rPr lang="en-GB" sz="1400" dirty="0">
                          <a:solidFill>
                            <a:srgbClr val="000000"/>
                          </a:solidFill>
                          <a:effectLst/>
                          <a:latin typeface="Open Sans Light"/>
                          <a:ea typeface="Times New Roman" panose="02020603050405020304" pitchFamily="18" charset="0"/>
                          <a:cs typeface="Calibri" panose="020F0502020204030204" pitchFamily="34" charset="0"/>
                        </a:rPr>
                        <a:t> </a:t>
                      </a:r>
                      <a:endParaRPr lang="en-GB" sz="1400" dirty="0">
                        <a:effectLst/>
                        <a:latin typeface="Open Sans Light"/>
                        <a:ea typeface="Times New Roman" panose="02020603050405020304" pitchFamily="18" charset="0"/>
                        <a:cs typeface="Times New Roman" panose="02020603050405020304" pitchFamily="18" charset="0"/>
                      </a:endParaRPr>
                    </a:p>
                  </a:txBody>
                  <a:tcPr marL="44450" marR="44450" marT="0" marB="0" anchor="ctr">
                    <a:solidFill>
                      <a:schemeClr val="accent6">
                        <a:lumMod val="20000"/>
                        <a:lumOff val="80000"/>
                      </a:schemeClr>
                    </a:solidFill>
                  </a:tcPr>
                </a:tc>
                <a:tc>
                  <a:txBody>
                    <a:bodyPr/>
                    <a:lstStyle/>
                    <a:p>
                      <a:pPr algn="ctr">
                        <a:lnSpc>
                          <a:spcPts val="1500"/>
                        </a:lnSpc>
                        <a:spcAft>
                          <a:spcPts val="0"/>
                        </a:spcAft>
                      </a:pPr>
                      <a:r>
                        <a:rPr lang="en-GB" sz="1400" dirty="0">
                          <a:solidFill>
                            <a:srgbClr val="000000"/>
                          </a:solidFill>
                          <a:effectLst/>
                          <a:latin typeface="Open Sans Light"/>
                          <a:ea typeface="Times New Roman" panose="02020603050405020304" pitchFamily="18" charset="0"/>
                          <a:cs typeface="Calibri" panose="020F0502020204030204" pitchFamily="34" charset="0"/>
                        </a:rPr>
                        <a:t> </a:t>
                      </a:r>
                      <a:endParaRPr lang="en-GB" sz="1400" dirty="0">
                        <a:effectLst/>
                        <a:latin typeface="Open Sans Light"/>
                        <a:ea typeface="Times New Roman" panose="02020603050405020304" pitchFamily="18" charset="0"/>
                        <a:cs typeface="Times New Roman" panose="02020603050405020304" pitchFamily="18" charset="0"/>
                      </a:endParaRPr>
                    </a:p>
                  </a:txBody>
                  <a:tcPr marL="44450" marR="44450" marT="0" marB="0" anchor="ctr">
                    <a:solidFill>
                      <a:schemeClr val="accent6">
                        <a:lumMod val="20000"/>
                        <a:lumOff val="80000"/>
                      </a:schemeClr>
                    </a:solidFill>
                  </a:tcPr>
                </a:tc>
                <a:extLst>
                  <a:ext uri="{0D108BD9-81ED-4DB2-BD59-A6C34878D82A}">
                    <a16:rowId xmlns="" xmlns:a16="http://schemas.microsoft.com/office/drawing/2014/main" val="2811183377"/>
                  </a:ext>
                </a:extLst>
              </a:tr>
              <a:tr h="484520">
                <a:tc>
                  <a:txBody>
                    <a:bodyPr/>
                    <a:lstStyle/>
                    <a:p>
                      <a:pPr algn="ctr">
                        <a:lnSpc>
                          <a:spcPts val="1500"/>
                        </a:lnSpc>
                        <a:spcAft>
                          <a:spcPts val="0"/>
                        </a:spcAft>
                      </a:pPr>
                      <a:r>
                        <a:rPr lang="en-GB" sz="1400" b="0" dirty="0">
                          <a:solidFill>
                            <a:schemeClr val="tx1"/>
                          </a:solidFill>
                          <a:effectLst/>
                          <a:latin typeface="Open Sans Light"/>
                          <a:ea typeface="Times New Roman" panose="02020603050405020304" pitchFamily="18" charset="0"/>
                          <a:cs typeface="Calibri" panose="020F0502020204030204" pitchFamily="34" charset="0"/>
                        </a:rPr>
                        <a:t>RCO85</a:t>
                      </a:r>
                      <a:endParaRPr lang="en-GB" sz="1400" b="0" dirty="0">
                        <a:solidFill>
                          <a:schemeClr val="tx1"/>
                        </a:solidFill>
                        <a:effectLst/>
                        <a:latin typeface="Open Sans Light"/>
                        <a:ea typeface="Times New Roman" panose="02020603050405020304" pitchFamily="18" charset="0"/>
                        <a:cs typeface="Times New Roman" panose="02020603050405020304" pitchFamily="18" charset="0"/>
                      </a:endParaRPr>
                    </a:p>
                  </a:txBody>
                  <a:tcPr marL="44450" marR="44450" marT="0" marB="0" anchor="ctr">
                    <a:solidFill>
                      <a:schemeClr val="accent6">
                        <a:lumMod val="20000"/>
                        <a:lumOff val="80000"/>
                      </a:schemeClr>
                    </a:solidFill>
                  </a:tcPr>
                </a:tc>
                <a:tc>
                  <a:txBody>
                    <a:bodyPr/>
                    <a:lstStyle/>
                    <a:p>
                      <a:pPr algn="ctr">
                        <a:lnSpc>
                          <a:spcPts val="1500"/>
                        </a:lnSpc>
                        <a:spcAft>
                          <a:spcPts val="0"/>
                        </a:spcAft>
                      </a:pPr>
                      <a:r>
                        <a:rPr lang="pl-PL" sz="1400" dirty="0" smtClean="0">
                          <a:effectLst/>
                          <a:latin typeface="Open Sans Light"/>
                          <a:ea typeface="Times New Roman" panose="02020603050405020304" pitchFamily="18" charset="0"/>
                          <a:cs typeface="Calibri" panose="020F0502020204030204" pitchFamily="34" charset="0"/>
                        </a:rPr>
                        <a:t>Účasť na spoločných programoch odbornej prípravy</a:t>
                      </a:r>
                      <a:r>
                        <a:rPr lang="en-GB" sz="1400" dirty="0" smtClean="0">
                          <a:effectLst/>
                          <a:latin typeface="Open Sans Light"/>
                          <a:ea typeface="Times New Roman" panose="02020603050405020304" pitchFamily="18" charset="0"/>
                          <a:cs typeface="Times New Roman" panose="02020603050405020304" pitchFamily="18" charset="0"/>
                        </a:rPr>
                        <a:t>*</a:t>
                      </a:r>
                      <a:endParaRPr lang="en-GB" sz="1400" dirty="0">
                        <a:effectLst/>
                        <a:latin typeface="Open Sans Light"/>
                        <a:ea typeface="Times New Roman" panose="02020603050405020304" pitchFamily="18" charset="0"/>
                        <a:cs typeface="Times New Roman" panose="02020603050405020304" pitchFamily="18" charset="0"/>
                      </a:endParaRPr>
                    </a:p>
                  </a:txBody>
                  <a:tcPr marL="44450" marR="44450" marT="0" marB="0" anchor="ctr">
                    <a:solidFill>
                      <a:schemeClr val="accent6">
                        <a:lumMod val="20000"/>
                        <a:lumOff val="80000"/>
                      </a:schemeClr>
                    </a:solidFill>
                  </a:tcPr>
                </a:tc>
                <a:tc>
                  <a:txBody>
                    <a:bodyPr/>
                    <a:lstStyle/>
                    <a:p>
                      <a:pPr algn="ctr">
                        <a:lnSpc>
                          <a:spcPts val="1500"/>
                        </a:lnSpc>
                        <a:spcAft>
                          <a:spcPts val="0"/>
                        </a:spcAft>
                      </a:pPr>
                      <a:r>
                        <a:rPr lang="en-GB" sz="1400">
                          <a:solidFill>
                            <a:srgbClr val="000000"/>
                          </a:solidFill>
                          <a:effectLst/>
                          <a:latin typeface="Open Sans Light"/>
                          <a:ea typeface="Times New Roman" panose="02020603050405020304" pitchFamily="18" charset="0"/>
                          <a:cs typeface="Calibri" panose="020F0502020204030204" pitchFamily="34" charset="0"/>
                        </a:rPr>
                        <a:t>RCR81 </a:t>
                      </a:r>
                      <a:endParaRPr lang="en-GB" sz="1400">
                        <a:effectLst/>
                        <a:latin typeface="Open Sans Light"/>
                        <a:ea typeface="Times New Roman" panose="02020603050405020304" pitchFamily="18" charset="0"/>
                        <a:cs typeface="Times New Roman" panose="02020603050405020304" pitchFamily="18" charset="0"/>
                      </a:endParaRPr>
                    </a:p>
                  </a:txBody>
                  <a:tcPr marL="44450" marR="44450" marT="0" marB="0" anchor="ctr">
                    <a:solidFill>
                      <a:schemeClr val="accent6">
                        <a:lumMod val="20000"/>
                        <a:lumOff val="80000"/>
                      </a:schemeClr>
                    </a:solidFill>
                  </a:tcPr>
                </a:tc>
                <a:tc>
                  <a:txBody>
                    <a:bodyPr/>
                    <a:lstStyle/>
                    <a:p>
                      <a:pPr algn="ctr">
                        <a:lnSpc>
                          <a:spcPts val="1500"/>
                        </a:lnSpc>
                        <a:spcAft>
                          <a:spcPts val="0"/>
                        </a:spcAft>
                      </a:pPr>
                      <a:r>
                        <a:rPr lang="en-GB" sz="1400" dirty="0" err="1" smtClean="0">
                          <a:solidFill>
                            <a:srgbClr val="000000"/>
                          </a:solidFill>
                          <a:effectLst/>
                          <a:latin typeface="Open Sans Light"/>
                          <a:ea typeface="Times New Roman" panose="02020603050405020304" pitchFamily="18" charset="0"/>
                          <a:cs typeface="Calibri" panose="020F0502020204030204" pitchFamily="34" charset="0"/>
                        </a:rPr>
                        <a:t>Ukončenie</a:t>
                      </a:r>
                      <a:r>
                        <a:rPr lang="en-GB" sz="1400" dirty="0" smtClean="0">
                          <a:solidFill>
                            <a:srgbClr val="000000"/>
                          </a:solidFill>
                          <a:effectLst/>
                          <a:latin typeface="Open Sans Light"/>
                          <a:ea typeface="Times New Roman" panose="02020603050405020304" pitchFamily="18" charset="0"/>
                          <a:cs typeface="Calibri" panose="020F0502020204030204" pitchFamily="34" charset="0"/>
                        </a:rPr>
                        <a:t> </a:t>
                      </a:r>
                      <a:r>
                        <a:rPr lang="en-GB" sz="1400" dirty="0" err="1" smtClean="0">
                          <a:solidFill>
                            <a:srgbClr val="000000"/>
                          </a:solidFill>
                          <a:effectLst/>
                          <a:latin typeface="Open Sans Light"/>
                          <a:ea typeface="Times New Roman" panose="02020603050405020304" pitchFamily="18" charset="0"/>
                          <a:cs typeface="Calibri" panose="020F0502020204030204" pitchFamily="34" charset="0"/>
                        </a:rPr>
                        <a:t>spoločných</a:t>
                      </a:r>
                      <a:r>
                        <a:rPr lang="en-GB" sz="1400" dirty="0" smtClean="0">
                          <a:solidFill>
                            <a:srgbClr val="000000"/>
                          </a:solidFill>
                          <a:effectLst/>
                          <a:latin typeface="Open Sans Light"/>
                          <a:ea typeface="Times New Roman" panose="02020603050405020304" pitchFamily="18" charset="0"/>
                          <a:cs typeface="Calibri" panose="020F0502020204030204" pitchFamily="34" charset="0"/>
                        </a:rPr>
                        <a:t> </a:t>
                      </a:r>
                      <a:r>
                        <a:rPr lang="en-GB" sz="1400" dirty="0" err="1" smtClean="0">
                          <a:solidFill>
                            <a:srgbClr val="000000"/>
                          </a:solidFill>
                          <a:effectLst/>
                          <a:latin typeface="Open Sans Light"/>
                          <a:ea typeface="Times New Roman" panose="02020603050405020304" pitchFamily="18" charset="0"/>
                          <a:cs typeface="Calibri" panose="020F0502020204030204" pitchFamily="34" charset="0"/>
                        </a:rPr>
                        <a:t>programov</a:t>
                      </a:r>
                      <a:r>
                        <a:rPr lang="en-GB" sz="1400" dirty="0" smtClean="0">
                          <a:solidFill>
                            <a:srgbClr val="000000"/>
                          </a:solidFill>
                          <a:effectLst/>
                          <a:latin typeface="Open Sans Light"/>
                          <a:ea typeface="Times New Roman" panose="02020603050405020304" pitchFamily="18" charset="0"/>
                          <a:cs typeface="Calibri" panose="020F0502020204030204" pitchFamily="34" charset="0"/>
                        </a:rPr>
                        <a:t> </a:t>
                      </a:r>
                      <a:r>
                        <a:rPr lang="en-GB" sz="1400" dirty="0" err="1" smtClean="0">
                          <a:solidFill>
                            <a:srgbClr val="000000"/>
                          </a:solidFill>
                          <a:effectLst/>
                          <a:latin typeface="Open Sans Light"/>
                          <a:ea typeface="Times New Roman" panose="02020603050405020304" pitchFamily="18" charset="0"/>
                          <a:cs typeface="Calibri" panose="020F0502020204030204" pitchFamily="34" charset="0"/>
                        </a:rPr>
                        <a:t>odbornej</a:t>
                      </a:r>
                      <a:r>
                        <a:rPr lang="en-GB" sz="1400" dirty="0" smtClean="0">
                          <a:solidFill>
                            <a:srgbClr val="000000"/>
                          </a:solidFill>
                          <a:effectLst/>
                          <a:latin typeface="Open Sans Light"/>
                          <a:ea typeface="Times New Roman" panose="02020603050405020304" pitchFamily="18" charset="0"/>
                          <a:cs typeface="Calibri" panose="020F0502020204030204" pitchFamily="34" charset="0"/>
                        </a:rPr>
                        <a:t> </a:t>
                      </a:r>
                      <a:r>
                        <a:rPr lang="en-GB" sz="1400" dirty="0" err="1" smtClean="0">
                          <a:solidFill>
                            <a:srgbClr val="000000"/>
                          </a:solidFill>
                          <a:effectLst/>
                          <a:latin typeface="Open Sans Light"/>
                          <a:ea typeface="Times New Roman" panose="02020603050405020304" pitchFamily="18" charset="0"/>
                          <a:cs typeface="Calibri" panose="020F0502020204030204" pitchFamily="34" charset="0"/>
                        </a:rPr>
                        <a:t>prípravy</a:t>
                      </a:r>
                      <a:endParaRPr lang="en-GB" sz="1400" dirty="0">
                        <a:effectLst/>
                        <a:latin typeface="Open Sans Light"/>
                        <a:ea typeface="Times New Roman" panose="02020603050405020304" pitchFamily="18" charset="0"/>
                        <a:cs typeface="Times New Roman" panose="02020603050405020304" pitchFamily="18" charset="0"/>
                      </a:endParaRPr>
                    </a:p>
                  </a:txBody>
                  <a:tcPr marL="44450" marR="44450" marT="0" marB="0" anchor="ctr">
                    <a:solidFill>
                      <a:schemeClr val="accent6">
                        <a:lumMod val="20000"/>
                        <a:lumOff val="80000"/>
                      </a:schemeClr>
                    </a:solidFill>
                  </a:tcPr>
                </a:tc>
                <a:extLst>
                  <a:ext uri="{0D108BD9-81ED-4DB2-BD59-A6C34878D82A}">
                    <a16:rowId xmlns="" xmlns:a16="http://schemas.microsoft.com/office/drawing/2014/main" val="2778460395"/>
                  </a:ext>
                </a:extLst>
              </a:tr>
            </a:tbl>
          </a:graphicData>
        </a:graphic>
      </p:graphicFrame>
    </p:spTree>
    <p:extLst>
      <p:ext uri="{BB962C8B-B14F-4D97-AF65-F5344CB8AC3E}">
        <p14:creationId xmlns:p14="http://schemas.microsoft.com/office/powerpoint/2010/main" val="74254715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DFB33F3-A665-2A1D-134E-9E244997B417}"/>
              </a:ext>
            </a:extLst>
          </p:cNvPr>
          <p:cNvSpPr>
            <a:spLocks noGrp="1"/>
          </p:cNvSpPr>
          <p:nvPr>
            <p:ph type="title"/>
          </p:nvPr>
        </p:nvSpPr>
        <p:spPr/>
        <p:txBody>
          <a:bodyPr>
            <a:normAutofit/>
          </a:bodyPr>
          <a:lstStyle/>
          <a:p>
            <a:r>
              <a:rPr lang="hu-HU" sz="2400" b="1" dirty="0" err="1">
                <a:solidFill>
                  <a:schemeClr val="accent1">
                    <a:lumMod val="75000"/>
                  </a:schemeClr>
                </a:solidFill>
                <a:latin typeface="Open Sans Light" pitchFamily="2" charset="0"/>
                <a:ea typeface="Open Sans Light" pitchFamily="2" charset="0"/>
                <a:cs typeface="Open Sans Light" pitchFamily="2" charset="0"/>
              </a:rPr>
              <a:t>Projektová</a:t>
            </a:r>
            <a:r>
              <a:rPr lang="hu-HU" sz="2400" b="1" dirty="0">
                <a:solidFill>
                  <a:schemeClr val="accent1">
                    <a:lumMod val="75000"/>
                  </a:schemeClr>
                </a:solidFill>
                <a:latin typeface="Open Sans Light" pitchFamily="2" charset="0"/>
                <a:ea typeface="Open Sans Light" pitchFamily="2" charset="0"/>
                <a:cs typeface="Open Sans Light" pitchFamily="2" charset="0"/>
              </a:rPr>
              <a:t> logika, </a:t>
            </a:r>
            <a:r>
              <a:rPr lang="hu-HU" sz="2400" b="1" dirty="0" err="1">
                <a:solidFill>
                  <a:schemeClr val="accent1">
                    <a:lumMod val="75000"/>
                  </a:schemeClr>
                </a:solidFill>
                <a:latin typeface="Open Sans Light" pitchFamily="2" charset="0"/>
                <a:ea typeface="Open Sans Light" pitchFamily="2" charset="0"/>
                <a:cs typeface="Open Sans Light" pitchFamily="2" charset="0"/>
              </a:rPr>
              <a:t>Indikátory</a:t>
            </a:r>
            <a:r>
              <a:rPr lang="hu-HU" sz="2400" b="1" dirty="0">
                <a:solidFill>
                  <a:schemeClr val="accent1">
                    <a:lumMod val="75000"/>
                  </a:schemeClr>
                </a:solidFill>
                <a:latin typeface="Open Sans ExtraBold" pitchFamily="2" charset="0"/>
                <a:ea typeface="Open Sans ExtraBold" pitchFamily="2" charset="0"/>
                <a:cs typeface="Open Sans ExtraBold" pitchFamily="2" charset="0"/>
              </a:rPr>
              <a:t/>
            </a:r>
            <a:br>
              <a:rPr lang="hu-HU" sz="2400" b="1" dirty="0">
                <a:solidFill>
                  <a:schemeClr val="accent1">
                    <a:lumMod val="75000"/>
                  </a:schemeClr>
                </a:solidFill>
                <a:latin typeface="Open Sans ExtraBold" pitchFamily="2" charset="0"/>
                <a:ea typeface="Open Sans ExtraBold" pitchFamily="2" charset="0"/>
                <a:cs typeface="Open Sans ExtraBold" pitchFamily="2" charset="0"/>
              </a:rPr>
            </a:br>
            <a:r>
              <a:rPr lang="hu-HU" sz="2400" b="1" dirty="0" err="1">
                <a:latin typeface="Open Sans ExtraBold" pitchFamily="2" charset="0"/>
                <a:ea typeface="Open Sans ExtraBold" pitchFamily="2" charset="0"/>
                <a:cs typeface="Open Sans ExtraBold" pitchFamily="2" charset="0"/>
              </a:rPr>
              <a:t>Indikátory</a:t>
            </a:r>
            <a:r>
              <a:rPr lang="hu-HU" sz="2400" b="1" dirty="0">
                <a:latin typeface="Open Sans ExtraBold" pitchFamily="2" charset="0"/>
                <a:ea typeface="Open Sans ExtraBold" pitchFamily="2" charset="0"/>
                <a:cs typeface="Open Sans ExtraBold" pitchFamily="2" charset="0"/>
              </a:rPr>
              <a:t>/</a:t>
            </a:r>
            <a:r>
              <a:rPr lang="hu-HU" sz="2400" b="1" dirty="0" err="1">
                <a:latin typeface="Open Sans ExtraBold" pitchFamily="2" charset="0"/>
                <a:ea typeface="Open Sans ExtraBold" pitchFamily="2" charset="0"/>
                <a:cs typeface="Open Sans ExtraBold" pitchFamily="2" charset="0"/>
              </a:rPr>
              <a:t>Priorita</a:t>
            </a:r>
            <a:r>
              <a:rPr lang="hu-HU" sz="2400" b="1" dirty="0">
                <a:latin typeface="Open Sans ExtraBold" pitchFamily="2" charset="0"/>
                <a:ea typeface="Open Sans ExtraBold" pitchFamily="2" charset="0"/>
                <a:cs typeface="Open Sans ExtraBold" pitchFamily="2" charset="0"/>
              </a:rPr>
              <a:t> </a:t>
            </a:r>
            <a:endParaRPr lang="x-none" sz="2200" b="1" dirty="0">
              <a:latin typeface="Open Sans ExtraBold" pitchFamily="2" charset="0"/>
              <a:ea typeface="Open Sans ExtraBold" pitchFamily="2" charset="0"/>
              <a:cs typeface="Open Sans ExtraBold" pitchFamily="2" charset="0"/>
            </a:endParaRPr>
          </a:p>
        </p:txBody>
      </p:sp>
      <p:sp>
        <p:nvSpPr>
          <p:cNvPr id="3" name="Content Placeholder 2">
            <a:extLst>
              <a:ext uri="{FF2B5EF4-FFF2-40B4-BE49-F238E27FC236}">
                <a16:creationId xmlns="" xmlns:a16="http://schemas.microsoft.com/office/drawing/2014/main" id="{DDD77D7A-34EE-52FF-BCC6-BC5BC0952499}"/>
              </a:ext>
            </a:extLst>
          </p:cNvPr>
          <p:cNvSpPr>
            <a:spLocks noGrp="1"/>
          </p:cNvSpPr>
          <p:nvPr>
            <p:ph idx="1"/>
          </p:nvPr>
        </p:nvSpPr>
        <p:spPr>
          <a:xfrm>
            <a:off x="628650" y="1825625"/>
            <a:ext cx="7886700" cy="4080653"/>
          </a:xfrm>
        </p:spPr>
        <p:txBody>
          <a:bodyPr>
            <a:normAutofit/>
          </a:bodyPr>
          <a:lstStyle/>
          <a:p>
            <a:pPr marL="0" indent="0">
              <a:buNone/>
            </a:pPr>
            <a:r>
              <a:rPr lang="en-GB" sz="1600" b="1" dirty="0" err="1">
                <a:latin typeface="Open Sans Light" pitchFamily="2" charset="0"/>
              </a:rPr>
              <a:t>Priorit</a:t>
            </a:r>
            <a:r>
              <a:rPr lang="hu-HU" sz="1600" b="1" dirty="0">
                <a:latin typeface="Open Sans Light" pitchFamily="2" charset="0"/>
              </a:rPr>
              <a:t>a</a:t>
            </a:r>
            <a:r>
              <a:rPr lang="en-GB" sz="1600" b="1" dirty="0">
                <a:latin typeface="Open Sans Light" pitchFamily="2" charset="0"/>
              </a:rPr>
              <a:t> 2: </a:t>
            </a:r>
            <a:r>
              <a:rPr lang="sk-SK" sz="1600" b="1" dirty="0">
                <a:latin typeface="Open Sans Light" pitchFamily="2" charset="0"/>
                <a:ea typeface="Open Sans Light" pitchFamily="2" charset="0"/>
                <a:cs typeface="Open Sans Light" pitchFamily="2" charset="0"/>
              </a:rPr>
              <a:t>Zdravý a atraktívny pohraničný región </a:t>
            </a:r>
            <a:r>
              <a:rPr lang="hu-HU" sz="1600" b="1" dirty="0">
                <a:latin typeface="Open Sans Light" pitchFamily="2" charset="0"/>
              </a:rPr>
              <a:t>		</a:t>
            </a:r>
            <a:endParaRPr lang="en-GB" sz="1600" b="1" dirty="0">
              <a:latin typeface="Open Sans Light" pitchFamily="2" charset="0"/>
            </a:endParaRPr>
          </a:p>
          <a:p>
            <a:pPr marL="0" indent="0">
              <a:buNone/>
            </a:pPr>
            <a:r>
              <a:rPr lang="hu-HU" sz="1600" dirty="0" err="1">
                <a:latin typeface="Open Sans Light" pitchFamily="2" charset="0"/>
                <a:ea typeface="Open Sans Light" pitchFamily="2" charset="0"/>
                <a:cs typeface="Open Sans Light" pitchFamily="2" charset="0"/>
              </a:rPr>
              <a:t>Cieľ</a:t>
            </a:r>
            <a:r>
              <a:rPr lang="en-GB" sz="1600" dirty="0">
                <a:latin typeface="Open Sans Light" pitchFamily="2" charset="0"/>
              </a:rPr>
              <a:t> 2.2: </a:t>
            </a:r>
            <a:r>
              <a:rPr lang="hu-HU" sz="1600" dirty="0">
                <a:latin typeface="Open Sans Light" pitchFamily="2" charset="0"/>
              </a:rPr>
              <a:t>K</a:t>
            </a:r>
            <a:r>
              <a:rPr lang="en-GB" sz="1600" dirty="0" err="1">
                <a:latin typeface="Open Sans Light" pitchFamily="2" charset="0"/>
              </a:rPr>
              <a:t>ult</a:t>
            </a:r>
            <a:r>
              <a:rPr lang="hu-HU" sz="1600" dirty="0">
                <a:latin typeface="Open Sans Light" pitchFamily="2" charset="0"/>
              </a:rPr>
              <a:t>ú</a:t>
            </a:r>
            <a:r>
              <a:rPr lang="en-GB" sz="1600" dirty="0">
                <a:latin typeface="Open Sans Light" pitchFamily="2" charset="0"/>
              </a:rPr>
              <a:t>r</a:t>
            </a:r>
            <a:r>
              <a:rPr lang="hu-HU" sz="1600" dirty="0">
                <a:latin typeface="Open Sans Light" pitchFamily="2" charset="0"/>
              </a:rPr>
              <a:t>a</a:t>
            </a:r>
            <a:r>
              <a:rPr lang="en-GB" sz="1600" dirty="0">
                <a:latin typeface="Open Sans Light" pitchFamily="2" charset="0"/>
              </a:rPr>
              <a:t> (SO 4.6)</a:t>
            </a:r>
            <a:r>
              <a:rPr lang="hu-HU" sz="1600" dirty="0">
                <a:latin typeface="Open Sans Light" pitchFamily="2" charset="0"/>
              </a:rPr>
              <a:t>	</a:t>
            </a:r>
            <a:endParaRPr lang="hu-HU" sz="1800" dirty="0">
              <a:latin typeface="Open Sans Light" pitchFamily="2" charset="0"/>
              <a:ea typeface="Open Sans Light" pitchFamily="2" charset="0"/>
              <a:cs typeface="Open Sans Light" pitchFamily="2" charset="0"/>
            </a:endParaRPr>
          </a:p>
        </p:txBody>
      </p:sp>
      <p:sp>
        <p:nvSpPr>
          <p:cNvPr id="8" name="Slide Number Placeholder 7">
            <a:extLst>
              <a:ext uri="{FF2B5EF4-FFF2-40B4-BE49-F238E27FC236}">
                <a16:creationId xmlns="" xmlns:a16="http://schemas.microsoft.com/office/drawing/2014/main" id="{A5490C42-D944-4943-A5A7-4CE426B664EC}"/>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4591978-1342-554A-82AC-B12872A7F26C}" type="slidenum">
              <a:rPr kumimoji="0" lang="x-non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62</a:t>
            </a:fld>
            <a:endParaRPr kumimoji="0" lang="x-none"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graphicFrame>
        <p:nvGraphicFramePr>
          <p:cNvPr id="6" name="Table 5">
            <a:extLst>
              <a:ext uri="{FF2B5EF4-FFF2-40B4-BE49-F238E27FC236}">
                <a16:creationId xmlns="" xmlns:a16="http://schemas.microsoft.com/office/drawing/2014/main" id="{7ED5A209-9B93-4008-B43F-AB0D6B39CD5D}"/>
              </a:ext>
            </a:extLst>
          </p:cNvPr>
          <p:cNvGraphicFramePr>
            <a:graphicFrameLocks noGrp="1"/>
          </p:cNvGraphicFramePr>
          <p:nvPr>
            <p:extLst>
              <p:ext uri="{D42A27DB-BD31-4B8C-83A1-F6EECF244321}">
                <p14:modId xmlns:p14="http://schemas.microsoft.com/office/powerpoint/2010/main" val="2687797182"/>
              </p:ext>
            </p:extLst>
          </p:nvPr>
        </p:nvGraphicFramePr>
        <p:xfrm>
          <a:off x="628651" y="2565614"/>
          <a:ext cx="7886699" cy="3340664"/>
        </p:xfrm>
        <a:graphic>
          <a:graphicData uri="http://schemas.openxmlformats.org/drawingml/2006/table">
            <a:tbl>
              <a:tblPr firstRow="1" firstCol="1" bandRow="1">
                <a:tableStyleId>{5C22544A-7EE6-4342-B048-85BDC9FD1C3A}</a:tableStyleId>
              </a:tblPr>
              <a:tblGrid>
                <a:gridCol w="733618">
                  <a:extLst>
                    <a:ext uri="{9D8B030D-6E8A-4147-A177-3AD203B41FA5}">
                      <a16:colId xmlns="" xmlns:a16="http://schemas.microsoft.com/office/drawing/2014/main" val="1664470641"/>
                    </a:ext>
                  </a:extLst>
                </a:gridCol>
                <a:gridCol w="2528596">
                  <a:extLst>
                    <a:ext uri="{9D8B030D-6E8A-4147-A177-3AD203B41FA5}">
                      <a16:colId xmlns="" xmlns:a16="http://schemas.microsoft.com/office/drawing/2014/main" val="1841226574"/>
                    </a:ext>
                  </a:extLst>
                </a:gridCol>
                <a:gridCol w="849086">
                  <a:extLst>
                    <a:ext uri="{9D8B030D-6E8A-4147-A177-3AD203B41FA5}">
                      <a16:colId xmlns="" xmlns:a16="http://schemas.microsoft.com/office/drawing/2014/main" val="4109899247"/>
                    </a:ext>
                  </a:extLst>
                </a:gridCol>
                <a:gridCol w="3775399">
                  <a:extLst>
                    <a:ext uri="{9D8B030D-6E8A-4147-A177-3AD203B41FA5}">
                      <a16:colId xmlns="" xmlns:a16="http://schemas.microsoft.com/office/drawing/2014/main" val="2788885860"/>
                    </a:ext>
                  </a:extLst>
                </a:gridCol>
              </a:tblGrid>
              <a:tr h="275853">
                <a:tc gridSpan="2">
                  <a:txBody>
                    <a:bodyPr/>
                    <a:lstStyle/>
                    <a:p>
                      <a:pPr algn="ctr">
                        <a:lnSpc>
                          <a:spcPts val="1500"/>
                        </a:lnSpc>
                        <a:spcAft>
                          <a:spcPts val="0"/>
                        </a:spcAft>
                      </a:pPr>
                      <a:r>
                        <a:rPr lang="en-GB" sz="1400" dirty="0" smtClean="0">
                          <a:solidFill>
                            <a:schemeClr val="tx1"/>
                          </a:solidFill>
                          <a:effectLst/>
                          <a:latin typeface="Open Sans Light"/>
                        </a:rPr>
                        <a:t>Indi</a:t>
                      </a:r>
                      <a:r>
                        <a:rPr lang="hu-HU" sz="1400" dirty="0" err="1" smtClean="0">
                          <a:solidFill>
                            <a:schemeClr val="tx1"/>
                          </a:solidFill>
                          <a:effectLst/>
                          <a:latin typeface="Open Sans Light"/>
                        </a:rPr>
                        <a:t>ká</a:t>
                      </a:r>
                      <a:r>
                        <a:rPr lang="en-GB" sz="1400" dirty="0" smtClean="0">
                          <a:solidFill>
                            <a:schemeClr val="tx1"/>
                          </a:solidFill>
                          <a:effectLst/>
                          <a:latin typeface="Open Sans Light"/>
                        </a:rPr>
                        <a:t>tor</a:t>
                      </a:r>
                      <a:r>
                        <a:rPr lang="hu-HU" sz="1400" dirty="0" smtClean="0">
                          <a:solidFill>
                            <a:schemeClr val="tx1"/>
                          </a:solidFill>
                          <a:effectLst/>
                          <a:latin typeface="Open Sans Light"/>
                        </a:rPr>
                        <a:t> </a:t>
                      </a:r>
                      <a:r>
                        <a:rPr lang="hu-HU" sz="1400" dirty="0" err="1" smtClean="0">
                          <a:solidFill>
                            <a:schemeClr val="tx1"/>
                          </a:solidFill>
                          <a:effectLst/>
                          <a:latin typeface="Open Sans Light"/>
                        </a:rPr>
                        <a:t>výstupu</a:t>
                      </a:r>
                      <a:endParaRPr lang="en-GB" sz="1400" dirty="0">
                        <a:solidFill>
                          <a:schemeClr val="tx1"/>
                        </a:solidFill>
                        <a:effectLst/>
                        <a:latin typeface="Open Sans Light"/>
                        <a:ea typeface="Times New Roman" panose="02020603050405020304" pitchFamily="18" charset="0"/>
                        <a:cs typeface="Times New Roman" panose="02020603050405020304" pitchFamily="18" charset="0"/>
                      </a:endParaRPr>
                    </a:p>
                  </a:txBody>
                  <a:tcPr marL="37206" marR="37206" marT="0" marB="0" anchor="ctr">
                    <a:solidFill>
                      <a:schemeClr val="accent6">
                        <a:lumMod val="60000"/>
                        <a:lumOff val="40000"/>
                      </a:schemeClr>
                    </a:solidFill>
                  </a:tcPr>
                </a:tc>
                <a:tc hMerge="1">
                  <a:txBody>
                    <a:bodyPr/>
                    <a:lstStyle/>
                    <a:p>
                      <a:endParaRPr lang="en-GB"/>
                    </a:p>
                  </a:txBody>
                  <a:tcPr/>
                </a:tc>
                <a:tc gridSpan="2">
                  <a:txBody>
                    <a:bodyPr/>
                    <a:lstStyle/>
                    <a:p>
                      <a:pPr algn="ctr">
                        <a:lnSpc>
                          <a:spcPts val="1500"/>
                        </a:lnSpc>
                        <a:spcAft>
                          <a:spcPts val="0"/>
                        </a:spcAft>
                      </a:pPr>
                      <a:r>
                        <a:rPr lang="en-GB" sz="1400" dirty="0" smtClean="0">
                          <a:solidFill>
                            <a:schemeClr val="tx1"/>
                          </a:solidFill>
                          <a:effectLst/>
                          <a:latin typeface="Open Sans Light"/>
                        </a:rPr>
                        <a:t>Indi</a:t>
                      </a:r>
                      <a:r>
                        <a:rPr lang="hu-HU" sz="1400" dirty="0" err="1" smtClean="0">
                          <a:solidFill>
                            <a:schemeClr val="tx1"/>
                          </a:solidFill>
                          <a:effectLst/>
                          <a:latin typeface="Open Sans Light"/>
                        </a:rPr>
                        <a:t>ká</a:t>
                      </a:r>
                      <a:r>
                        <a:rPr lang="en-GB" sz="1400" dirty="0" smtClean="0">
                          <a:solidFill>
                            <a:schemeClr val="tx1"/>
                          </a:solidFill>
                          <a:effectLst/>
                          <a:latin typeface="Open Sans Light"/>
                        </a:rPr>
                        <a:t>tor</a:t>
                      </a:r>
                      <a:r>
                        <a:rPr lang="hu-HU" sz="1400" dirty="0" smtClean="0">
                          <a:solidFill>
                            <a:schemeClr val="tx1"/>
                          </a:solidFill>
                          <a:effectLst/>
                          <a:latin typeface="Open Sans Light"/>
                        </a:rPr>
                        <a:t> </a:t>
                      </a:r>
                      <a:r>
                        <a:rPr lang="hu-HU" sz="1400" dirty="0" err="1" smtClean="0">
                          <a:solidFill>
                            <a:schemeClr val="tx1"/>
                          </a:solidFill>
                          <a:effectLst/>
                          <a:latin typeface="Open Sans Light"/>
                        </a:rPr>
                        <a:t>výsledku</a:t>
                      </a:r>
                      <a:endParaRPr lang="en-GB" sz="1400" dirty="0">
                        <a:solidFill>
                          <a:schemeClr val="tx1"/>
                        </a:solidFill>
                        <a:effectLst/>
                        <a:latin typeface="Open Sans Light"/>
                        <a:ea typeface="Times New Roman" panose="02020603050405020304" pitchFamily="18" charset="0"/>
                        <a:cs typeface="Times New Roman" panose="02020603050405020304" pitchFamily="18" charset="0"/>
                      </a:endParaRPr>
                    </a:p>
                  </a:txBody>
                  <a:tcPr marL="37206" marR="37206" marT="0" marB="0" anchor="ctr">
                    <a:solidFill>
                      <a:schemeClr val="accent6">
                        <a:lumMod val="60000"/>
                        <a:lumOff val="40000"/>
                      </a:schemeClr>
                    </a:solidFill>
                  </a:tcPr>
                </a:tc>
                <a:tc hMerge="1">
                  <a:txBody>
                    <a:bodyPr/>
                    <a:lstStyle/>
                    <a:p>
                      <a:endParaRPr lang="en-GB"/>
                    </a:p>
                  </a:txBody>
                  <a:tcPr/>
                </a:tc>
                <a:extLst>
                  <a:ext uri="{0D108BD9-81ED-4DB2-BD59-A6C34878D82A}">
                    <a16:rowId xmlns="" xmlns:a16="http://schemas.microsoft.com/office/drawing/2014/main" val="4130953573"/>
                  </a:ext>
                </a:extLst>
              </a:tr>
              <a:tr h="218852">
                <a:tc>
                  <a:txBody>
                    <a:bodyPr/>
                    <a:lstStyle/>
                    <a:p>
                      <a:pPr algn="ctr">
                        <a:lnSpc>
                          <a:spcPts val="1500"/>
                        </a:lnSpc>
                        <a:spcAft>
                          <a:spcPts val="0"/>
                        </a:spcAft>
                      </a:pPr>
                      <a:r>
                        <a:rPr lang="hu-HU" sz="1400" b="0" dirty="0" smtClean="0">
                          <a:solidFill>
                            <a:schemeClr val="tx1"/>
                          </a:solidFill>
                          <a:effectLst/>
                          <a:latin typeface="Open Sans Light"/>
                        </a:rPr>
                        <a:t>Kód</a:t>
                      </a:r>
                      <a:endParaRPr lang="en-GB" sz="1400" b="0" dirty="0">
                        <a:solidFill>
                          <a:schemeClr val="tx1"/>
                        </a:solidFill>
                        <a:effectLst/>
                        <a:latin typeface="Open Sans Light"/>
                        <a:ea typeface="Times New Roman" panose="02020603050405020304" pitchFamily="18" charset="0"/>
                        <a:cs typeface="Times New Roman" panose="02020603050405020304" pitchFamily="18" charset="0"/>
                      </a:endParaRPr>
                    </a:p>
                  </a:txBody>
                  <a:tcPr marL="37206" marR="37206" marT="0" marB="0" anchor="ctr">
                    <a:solidFill>
                      <a:schemeClr val="accent6">
                        <a:lumMod val="20000"/>
                        <a:lumOff val="80000"/>
                      </a:schemeClr>
                    </a:solidFill>
                  </a:tcPr>
                </a:tc>
                <a:tc>
                  <a:txBody>
                    <a:bodyPr/>
                    <a:lstStyle/>
                    <a:p>
                      <a:pPr algn="ctr">
                        <a:lnSpc>
                          <a:spcPts val="1500"/>
                        </a:lnSpc>
                        <a:spcAft>
                          <a:spcPts val="0"/>
                        </a:spcAft>
                      </a:pPr>
                      <a:r>
                        <a:rPr lang="hu-HU" sz="1400" dirty="0" err="1" smtClean="0">
                          <a:effectLst/>
                          <a:latin typeface="Open Sans Light"/>
                        </a:rPr>
                        <a:t>Názov</a:t>
                      </a:r>
                      <a:endParaRPr lang="en-GB" sz="1400" dirty="0">
                        <a:effectLst/>
                        <a:latin typeface="Open Sans Light"/>
                        <a:ea typeface="Times New Roman" panose="02020603050405020304" pitchFamily="18" charset="0"/>
                        <a:cs typeface="Times New Roman" panose="02020603050405020304" pitchFamily="18" charset="0"/>
                      </a:endParaRPr>
                    </a:p>
                  </a:txBody>
                  <a:tcPr marL="37206" marR="37206" marT="0" marB="0" anchor="ctr">
                    <a:solidFill>
                      <a:schemeClr val="accent6">
                        <a:lumMod val="20000"/>
                        <a:lumOff val="80000"/>
                      </a:schemeClr>
                    </a:solidFill>
                  </a:tcPr>
                </a:tc>
                <a:tc>
                  <a:txBody>
                    <a:bodyPr/>
                    <a:lstStyle/>
                    <a:p>
                      <a:pPr algn="ctr">
                        <a:lnSpc>
                          <a:spcPts val="1500"/>
                        </a:lnSpc>
                        <a:spcAft>
                          <a:spcPts val="0"/>
                        </a:spcAft>
                      </a:pPr>
                      <a:r>
                        <a:rPr lang="hu-HU" sz="1400" dirty="0" smtClean="0">
                          <a:solidFill>
                            <a:schemeClr val="tx1"/>
                          </a:solidFill>
                          <a:effectLst/>
                          <a:latin typeface="Open Sans Light"/>
                        </a:rPr>
                        <a:t>Kód</a:t>
                      </a:r>
                      <a:endParaRPr lang="en-GB" sz="1400" dirty="0">
                        <a:solidFill>
                          <a:schemeClr val="tx1"/>
                        </a:solidFill>
                        <a:effectLst/>
                        <a:latin typeface="Open Sans Light"/>
                        <a:ea typeface="Times New Roman" panose="02020603050405020304" pitchFamily="18" charset="0"/>
                        <a:cs typeface="Times New Roman" panose="02020603050405020304" pitchFamily="18" charset="0"/>
                      </a:endParaRPr>
                    </a:p>
                  </a:txBody>
                  <a:tcPr marL="37206" marR="37206" marT="0" marB="0" anchor="ctr">
                    <a:solidFill>
                      <a:schemeClr val="accent6">
                        <a:lumMod val="20000"/>
                        <a:lumOff val="80000"/>
                      </a:schemeClr>
                    </a:solidFill>
                  </a:tcPr>
                </a:tc>
                <a:tc>
                  <a:txBody>
                    <a:bodyPr/>
                    <a:lstStyle/>
                    <a:p>
                      <a:pPr algn="ctr">
                        <a:lnSpc>
                          <a:spcPts val="1500"/>
                        </a:lnSpc>
                        <a:spcAft>
                          <a:spcPts val="0"/>
                        </a:spcAft>
                      </a:pPr>
                      <a:r>
                        <a:rPr lang="hu-HU" sz="1400" dirty="0" err="1" smtClean="0">
                          <a:effectLst/>
                          <a:latin typeface="Open Sans Light"/>
                        </a:rPr>
                        <a:t>Názov</a:t>
                      </a:r>
                      <a:endParaRPr lang="en-GB" sz="1400" dirty="0">
                        <a:effectLst/>
                        <a:latin typeface="Open Sans Light"/>
                        <a:ea typeface="Times New Roman" panose="02020603050405020304" pitchFamily="18" charset="0"/>
                        <a:cs typeface="Times New Roman" panose="02020603050405020304" pitchFamily="18" charset="0"/>
                      </a:endParaRPr>
                    </a:p>
                  </a:txBody>
                  <a:tcPr marL="37206" marR="37206" marT="0" marB="0" anchor="ctr">
                    <a:solidFill>
                      <a:schemeClr val="accent6">
                        <a:lumMod val="20000"/>
                        <a:lumOff val="80000"/>
                      </a:schemeClr>
                    </a:solidFill>
                  </a:tcPr>
                </a:tc>
                <a:extLst>
                  <a:ext uri="{0D108BD9-81ED-4DB2-BD59-A6C34878D82A}">
                    <a16:rowId xmlns="" xmlns:a16="http://schemas.microsoft.com/office/drawing/2014/main" val="999782863"/>
                  </a:ext>
                </a:extLst>
              </a:tr>
              <a:tr h="676069">
                <a:tc>
                  <a:txBody>
                    <a:bodyPr/>
                    <a:lstStyle/>
                    <a:p>
                      <a:pPr algn="ctr">
                        <a:lnSpc>
                          <a:spcPts val="1500"/>
                        </a:lnSpc>
                        <a:spcAft>
                          <a:spcPts val="0"/>
                        </a:spcAft>
                      </a:pPr>
                      <a:r>
                        <a:rPr lang="en-GB" sz="1400" b="0" dirty="0">
                          <a:solidFill>
                            <a:srgbClr val="000000"/>
                          </a:solidFill>
                          <a:effectLst/>
                          <a:latin typeface="Open Sans Light"/>
                          <a:ea typeface="Times New Roman" panose="02020603050405020304" pitchFamily="18" charset="0"/>
                          <a:cs typeface="Calibri" panose="020F0502020204030204" pitchFamily="34" charset="0"/>
                        </a:rPr>
                        <a:t>RCO85</a:t>
                      </a:r>
                      <a:endParaRPr lang="en-GB" sz="1400" b="0" dirty="0">
                        <a:effectLst/>
                        <a:latin typeface="Open Sans Light"/>
                        <a:ea typeface="Times New Roman" panose="02020603050405020304" pitchFamily="18" charset="0"/>
                        <a:cs typeface="Times New Roman" panose="02020603050405020304" pitchFamily="18" charset="0"/>
                      </a:endParaRPr>
                    </a:p>
                  </a:txBody>
                  <a:tcPr marL="44450" marR="44450" marT="0" marB="0" anchor="ctr">
                    <a:solidFill>
                      <a:schemeClr val="accent6">
                        <a:lumMod val="20000"/>
                        <a:lumOff val="80000"/>
                      </a:schemeClr>
                    </a:solidFill>
                  </a:tcPr>
                </a:tc>
                <a:tc>
                  <a:txBody>
                    <a:bodyPr/>
                    <a:lstStyle/>
                    <a:p>
                      <a:pPr algn="ctr">
                        <a:lnSpc>
                          <a:spcPts val="1500"/>
                        </a:lnSpc>
                        <a:spcAft>
                          <a:spcPts val="0"/>
                        </a:spcAft>
                      </a:pPr>
                      <a:r>
                        <a:rPr lang="pl-PL" sz="1400" dirty="0" smtClean="0">
                          <a:effectLst/>
                          <a:latin typeface="Open Sans Light"/>
                          <a:ea typeface="Times New Roman" panose="02020603050405020304" pitchFamily="18" charset="0"/>
                          <a:cs typeface="Calibri" panose="020F0502020204030204" pitchFamily="34" charset="0"/>
                        </a:rPr>
                        <a:t>Účasť na spoločných programoch odbornej prípravy</a:t>
                      </a:r>
                      <a:r>
                        <a:rPr lang="en-GB" sz="1400" dirty="0" smtClean="0">
                          <a:effectLst/>
                          <a:latin typeface="Open Sans Light"/>
                          <a:ea typeface="Times New Roman" panose="02020603050405020304" pitchFamily="18" charset="0"/>
                          <a:cs typeface="Times New Roman" panose="02020603050405020304" pitchFamily="18" charset="0"/>
                        </a:rPr>
                        <a:t>*</a:t>
                      </a:r>
                      <a:endParaRPr lang="en-GB" sz="1400" dirty="0">
                        <a:effectLst/>
                        <a:latin typeface="Open Sans Light"/>
                        <a:ea typeface="Times New Roman" panose="02020603050405020304" pitchFamily="18" charset="0"/>
                        <a:cs typeface="Times New Roman" panose="02020603050405020304" pitchFamily="18" charset="0"/>
                      </a:endParaRPr>
                    </a:p>
                  </a:txBody>
                  <a:tcPr marL="44450" marR="44450" marT="0" marB="0" anchor="ctr">
                    <a:solidFill>
                      <a:schemeClr val="accent6">
                        <a:lumMod val="20000"/>
                        <a:lumOff val="80000"/>
                      </a:schemeClr>
                    </a:solidFill>
                  </a:tcPr>
                </a:tc>
                <a:tc>
                  <a:txBody>
                    <a:bodyPr/>
                    <a:lstStyle/>
                    <a:p>
                      <a:pPr algn="ctr">
                        <a:lnSpc>
                          <a:spcPts val="1500"/>
                        </a:lnSpc>
                        <a:spcAft>
                          <a:spcPts val="0"/>
                        </a:spcAft>
                      </a:pPr>
                      <a:r>
                        <a:rPr lang="en-GB" sz="1400">
                          <a:solidFill>
                            <a:srgbClr val="000000"/>
                          </a:solidFill>
                          <a:effectLst/>
                          <a:latin typeface="Open Sans Light"/>
                          <a:ea typeface="Times New Roman" panose="02020603050405020304" pitchFamily="18" charset="0"/>
                          <a:cs typeface="Calibri" panose="020F0502020204030204" pitchFamily="34" charset="0"/>
                        </a:rPr>
                        <a:t>RCR81 </a:t>
                      </a:r>
                      <a:endParaRPr lang="en-GB" sz="1400">
                        <a:effectLst/>
                        <a:latin typeface="Open Sans Light"/>
                        <a:ea typeface="Times New Roman" panose="02020603050405020304" pitchFamily="18" charset="0"/>
                        <a:cs typeface="Times New Roman" panose="02020603050405020304" pitchFamily="18" charset="0"/>
                      </a:endParaRPr>
                    </a:p>
                  </a:txBody>
                  <a:tcPr marL="44450" marR="44450" marT="0" marB="0" anchor="ctr">
                    <a:solidFill>
                      <a:schemeClr val="accent6">
                        <a:lumMod val="20000"/>
                        <a:lumOff val="80000"/>
                      </a:schemeClr>
                    </a:solidFill>
                  </a:tcPr>
                </a:tc>
                <a:tc>
                  <a:txBody>
                    <a:bodyPr/>
                    <a:lstStyle/>
                    <a:p>
                      <a:pPr algn="ctr">
                        <a:lnSpc>
                          <a:spcPts val="1500"/>
                        </a:lnSpc>
                        <a:spcAft>
                          <a:spcPts val="0"/>
                        </a:spcAft>
                      </a:pPr>
                      <a:r>
                        <a:rPr lang="en-GB" sz="1400" dirty="0" err="1" smtClean="0">
                          <a:solidFill>
                            <a:srgbClr val="000000"/>
                          </a:solidFill>
                          <a:effectLst/>
                          <a:latin typeface="Open Sans Light"/>
                          <a:ea typeface="Times New Roman" panose="02020603050405020304" pitchFamily="18" charset="0"/>
                          <a:cs typeface="Calibri" panose="020F0502020204030204" pitchFamily="34" charset="0"/>
                        </a:rPr>
                        <a:t>Ukončenie</a:t>
                      </a:r>
                      <a:r>
                        <a:rPr lang="en-GB" sz="1400" dirty="0" smtClean="0">
                          <a:solidFill>
                            <a:srgbClr val="000000"/>
                          </a:solidFill>
                          <a:effectLst/>
                          <a:latin typeface="Open Sans Light"/>
                          <a:ea typeface="Times New Roman" panose="02020603050405020304" pitchFamily="18" charset="0"/>
                          <a:cs typeface="Calibri" panose="020F0502020204030204" pitchFamily="34" charset="0"/>
                        </a:rPr>
                        <a:t> </a:t>
                      </a:r>
                      <a:r>
                        <a:rPr lang="en-GB" sz="1400" dirty="0" err="1" smtClean="0">
                          <a:solidFill>
                            <a:srgbClr val="000000"/>
                          </a:solidFill>
                          <a:effectLst/>
                          <a:latin typeface="Open Sans Light"/>
                          <a:ea typeface="Times New Roman" panose="02020603050405020304" pitchFamily="18" charset="0"/>
                          <a:cs typeface="Calibri" panose="020F0502020204030204" pitchFamily="34" charset="0"/>
                        </a:rPr>
                        <a:t>spoločných</a:t>
                      </a:r>
                      <a:r>
                        <a:rPr lang="en-GB" sz="1400" dirty="0" smtClean="0">
                          <a:solidFill>
                            <a:srgbClr val="000000"/>
                          </a:solidFill>
                          <a:effectLst/>
                          <a:latin typeface="Open Sans Light"/>
                          <a:ea typeface="Times New Roman" panose="02020603050405020304" pitchFamily="18" charset="0"/>
                          <a:cs typeface="Calibri" panose="020F0502020204030204" pitchFamily="34" charset="0"/>
                        </a:rPr>
                        <a:t> </a:t>
                      </a:r>
                      <a:r>
                        <a:rPr lang="en-GB" sz="1400" dirty="0" err="1" smtClean="0">
                          <a:solidFill>
                            <a:srgbClr val="000000"/>
                          </a:solidFill>
                          <a:effectLst/>
                          <a:latin typeface="Open Sans Light"/>
                          <a:ea typeface="Times New Roman" panose="02020603050405020304" pitchFamily="18" charset="0"/>
                          <a:cs typeface="Calibri" panose="020F0502020204030204" pitchFamily="34" charset="0"/>
                        </a:rPr>
                        <a:t>programov</a:t>
                      </a:r>
                      <a:r>
                        <a:rPr lang="en-GB" sz="1400" dirty="0" smtClean="0">
                          <a:solidFill>
                            <a:srgbClr val="000000"/>
                          </a:solidFill>
                          <a:effectLst/>
                          <a:latin typeface="Open Sans Light"/>
                          <a:ea typeface="Times New Roman" panose="02020603050405020304" pitchFamily="18" charset="0"/>
                          <a:cs typeface="Calibri" panose="020F0502020204030204" pitchFamily="34" charset="0"/>
                        </a:rPr>
                        <a:t> </a:t>
                      </a:r>
                      <a:r>
                        <a:rPr lang="en-GB" sz="1400" dirty="0" err="1" smtClean="0">
                          <a:solidFill>
                            <a:srgbClr val="000000"/>
                          </a:solidFill>
                          <a:effectLst/>
                          <a:latin typeface="Open Sans Light"/>
                          <a:ea typeface="Times New Roman" panose="02020603050405020304" pitchFamily="18" charset="0"/>
                          <a:cs typeface="Calibri" panose="020F0502020204030204" pitchFamily="34" charset="0"/>
                        </a:rPr>
                        <a:t>odbornej</a:t>
                      </a:r>
                      <a:r>
                        <a:rPr lang="en-GB" sz="1400" dirty="0" smtClean="0">
                          <a:solidFill>
                            <a:srgbClr val="000000"/>
                          </a:solidFill>
                          <a:effectLst/>
                          <a:latin typeface="Open Sans Light"/>
                          <a:ea typeface="Times New Roman" panose="02020603050405020304" pitchFamily="18" charset="0"/>
                          <a:cs typeface="Calibri" panose="020F0502020204030204" pitchFamily="34" charset="0"/>
                        </a:rPr>
                        <a:t> </a:t>
                      </a:r>
                      <a:r>
                        <a:rPr lang="en-GB" sz="1400" dirty="0" err="1" smtClean="0">
                          <a:solidFill>
                            <a:srgbClr val="000000"/>
                          </a:solidFill>
                          <a:effectLst/>
                          <a:latin typeface="Open Sans Light"/>
                          <a:ea typeface="Times New Roman" panose="02020603050405020304" pitchFamily="18" charset="0"/>
                          <a:cs typeface="Calibri" panose="020F0502020204030204" pitchFamily="34" charset="0"/>
                        </a:rPr>
                        <a:t>prípravy</a:t>
                      </a:r>
                      <a:endParaRPr lang="en-GB" sz="1400" dirty="0">
                        <a:effectLst/>
                        <a:latin typeface="Open Sans Light"/>
                        <a:ea typeface="Times New Roman" panose="02020603050405020304" pitchFamily="18" charset="0"/>
                        <a:cs typeface="Times New Roman" panose="02020603050405020304" pitchFamily="18" charset="0"/>
                      </a:endParaRPr>
                    </a:p>
                  </a:txBody>
                  <a:tcPr marL="44450" marR="44450" marT="0" marB="0" anchor="ctr">
                    <a:solidFill>
                      <a:schemeClr val="accent6">
                        <a:lumMod val="20000"/>
                        <a:lumOff val="80000"/>
                      </a:schemeClr>
                    </a:solidFill>
                  </a:tcPr>
                </a:tc>
                <a:extLst>
                  <a:ext uri="{0D108BD9-81ED-4DB2-BD59-A6C34878D82A}">
                    <a16:rowId xmlns="" xmlns:a16="http://schemas.microsoft.com/office/drawing/2014/main" val="2115103650"/>
                  </a:ext>
                </a:extLst>
              </a:tr>
              <a:tr h="583025">
                <a:tc>
                  <a:txBody>
                    <a:bodyPr/>
                    <a:lstStyle/>
                    <a:p>
                      <a:pPr algn="ctr">
                        <a:lnSpc>
                          <a:spcPts val="1500"/>
                        </a:lnSpc>
                        <a:spcAft>
                          <a:spcPts val="0"/>
                        </a:spcAft>
                      </a:pPr>
                      <a:r>
                        <a:rPr lang="en-GB" sz="1400" b="0" dirty="0">
                          <a:solidFill>
                            <a:srgbClr val="000000"/>
                          </a:solidFill>
                          <a:effectLst/>
                          <a:latin typeface="Open Sans Light"/>
                          <a:ea typeface="Times New Roman" panose="02020603050405020304" pitchFamily="18" charset="0"/>
                          <a:cs typeface="Calibri" panose="020F0502020204030204" pitchFamily="34" charset="0"/>
                        </a:rPr>
                        <a:t>RCO81</a:t>
                      </a:r>
                      <a:endParaRPr lang="en-GB" sz="1400" b="0" dirty="0">
                        <a:effectLst/>
                        <a:latin typeface="Open Sans Light"/>
                        <a:ea typeface="Times New Roman" panose="02020603050405020304" pitchFamily="18" charset="0"/>
                        <a:cs typeface="Times New Roman" panose="02020603050405020304" pitchFamily="18" charset="0"/>
                      </a:endParaRPr>
                    </a:p>
                  </a:txBody>
                  <a:tcPr marL="44450" marR="44450" marT="0" marB="0" anchor="ctr">
                    <a:solidFill>
                      <a:schemeClr val="accent6">
                        <a:lumMod val="20000"/>
                        <a:lumOff val="80000"/>
                      </a:schemeClr>
                    </a:solidFill>
                  </a:tcPr>
                </a:tc>
                <a:tc>
                  <a:txBody>
                    <a:bodyPr/>
                    <a:lstStyle/>
                    <a:p>
                      <a:pPr algn="ctr">
                        <a:lnSpc>
                          <a:spcPts val="1500"/>
                        </a:lnSpc>
                        <a:spcAft>
                          <a:spcPts val="0"/>
                        </a:spcAft>
                      </a:pPr>
                      <a:r>
                        <a:rPr lang="en-GB" sz="1400" dirty="0" err="1" smtClean="0">
                          <a:effectLst/>
                          <a:latin typeface="Open Sans Light"/>
                          <a:ea typeface="Times New Roman" panose="02020603050405020304" pitchFamily="18" charset="0"/>
                          <a:cs typeface="Calibri" panose="020F0502020204030204" pitchFamily="34" charset="0"/>
                        </a:rPr>
                        <a:t>Účasť</a:t>
                      </a:r>
                      <a:r>
                        <a:rPr lang="en-GB" sz="1400" dirty="0" smtClean="0">
                          <a:effectLst/>
                          <a:latin typeface="Open Sans Light"/>
                          <a:ea typeface="Times New Roman" panose="02020603050405020304" pitchFamily="18" charset="0"/>
                          <a:cs typeface="Calibri" panose="020F0502020204030204" pitchFamily="34" charset="0"/>
                        </a:rPr>
                        <a:t> </a:t>
                      </a:r>
                      <a:r>
                        <a:rPr lang="en-GB" sz="1400" dirty="0" err="1" smtClean="0">
                          <a:effectLst/>
                          <a:latin typeface="Open Sans Light"/>
                          <a:ea typeface="Times New Roman" panose="02020603050405020304" pitchFamily="18" charset="0"/>
                          <a:cs typeface="Calibri" panose="020F0502020204030204" pitchFamily="34" charset="0"/>
                        </a:rPr>
                        <a:t>na</a:t>
                      </a:r>
                      <a:r>
                        <a:rPr lang="en-GB" sz="1400" dirty="0" smtClean="0">
                          <a:effectLst/>
                          <a:latin typeface="Open Sans Light"/>
                          <a:ea typeface="Times New Roman" panose="02020603050405020304" pitchFamily="18" charset="0"/>
                          <a:cs typeface="Calibri" panose="020F0502020204030204" pitchFamily="34" charset="0"/>
                        </a:rPr>
                        <a:t> </a:t>
                      </a:r>
                      <a:r>
                        <a:rPr lang="en-GB" sz="1400" dirty="0" err="1" smtClean="0">
                          <a:effectLst/>
                          <a:latin typeface="Open Sans Light"/>
                          <a:ea typeface="Times New Roman" panose="02020603050405020304" pitchFamily="18" charset="0"/>
                          <a:cs typeface="Calibri" panose="020F0502020204030204" pitchFamily="34" charset="0"/>
                        </a:rPr>
                        <a:t>cezhraničných</a:t>
                      </a:r>
                      <a:r>
                        <a:rPr lang="en-GB" sz="1400" dirty="0" smtClean="0">
                          <a:effectLst/>
                          <a:latin typeface="Open Sans Light"/>
                          <a:ea typeface="Times New Roman" panose="02020603050405020304" pitchFamily="18" charset="0"/>
                          <a:cs typeface="Calibri" panose="020F0502020204030204" pitchFamily="34" charset="0"/>
                        </a:rPr>
                        <a:t> </a:t>
                      </a:r>
                      <a:r>
                        <a:rPr lang="en-GB" sz="1400" dirty="0" err="1" smtClean="0">
                          <a:effectLst/>
                          <a:latin typeface="Open Sans Light"/>
                          <a:ea typeface="Times New Roman" panose="02020603050405020304" pitchFamily="18" charset="0"/>
                          <a:cs typeface="Calibri" panose="020F0502020204030204" pitchFamily="34" charset="0"/>
                        </a:rPr>
                        <a:t>spoločných</a:t>
                      </a:r>
                      <a:r>
                        <a:rPr lang="en-GB" sz="1400" dirty="0" smtClean="0">
                          <a:effectLst/>
                          <a:latin typeface="Open Sans Light"/>
                          <a:ea typeface="Times New Roman" panose="02020603050405020304" pitchFamily="18" charset="0"/>
                          <a:cs typeface="Calibri" panose="020F0502020204030204" pitchFamily="34" charset="0"/>
                        </a:rPr>
                        <a:t> </a:t>
                      </a:r>
                      <a:r>
                        <a:rPr lang="en-GB" sz="1400" dirty="0" err="1" smtClean="0">
                          <a:effectLst/>
                          <a:latin typeface="Open Sans Light"/>
                          <a:ea typeface="Times New Roman" panose="02020603050405020304" pitchFamily="18" charset="0"/>
                          <a:cs typeface="Calibri" panose="020F0502020204030204" pitchFamily="34" charset="0"/>
                        </a:rPr>
                        <a:t>akciách</a:t>
                      </a:r>
                      <a:endParaRPr lang="en-GB" sz="1400" dirty="0">
                        <a:effectLst/>
                        <a:latin typeface="Open Sans Light"/>
                        <a:ea typeface="Times New Roman" panose="02020603050405020304" pitchFamily="18" charset="0"/>
                        <a:cs typeface="Times New Roman" panose="02020603050405020304" pitchFamily="18" charset="0"/>
                      </a:endParaRPr>
                    </a:p>
                  </a:txBody>
                  <a:tcPr marL="44450" marR="44450" marT="0" marB="0" anchor="ctr">
                    <a:solidFill>
                      <a:schemeClr val="accent6">
                        <a:lumMod val="20000"/>
                        <a:lumOff val="80000"/>
                      </a:schemeClr>
                    </a:solidFill>
                  </a:tcPr>
                </a:tc>
                <a:tc>
                  <a:txBody>
                    <a:bodyPr/>
                    <a:lstStyle/>
                    <a:p>
                      <a:pPr algn="ctr">
                        <a:lnSpc>
                          <a:spcPts val="1500"/>
                        </a:lnSpc>
                        <a:spcAft>
                          <a:spcPts val="0"/>
                        </a:spcAft>
                      </a:pPr>
                      <a:r>
                        <a:rPr lang="en-GB" sz="1400" dirty="0">
                          <a:solidFill>
                            <a:srgbClr val="000000"/>
                          </a:solidFill>
                          <a:effectLst/>
                          <a:latin typeface="Open Sans Light"/>
                          <a:ea typeface="Times New Roman" panose="02020603050405020304" pitchFamily="18" charset="0"/>
                          <a:cs typeface="Calibri" panose="020F0502020204030204" pitchFamily="34" charset="0"/>
                        </a:rPr>
                        <a:t> </a:t>
                      </a:r>
                      <a:endParaRPr lang="en-GB" sz="1400" dirty="0">
                        <a:effectLst/>
                        <a:latin typeface="Open Sans Light"/>
                        <a:ea typeface="Times New Roman" panose="02020603050405020304" pitchFamily="18" charset="0"/>
                        <a:cs typeface="Times New Roman" panose="02020603050405020304" pitchFamily="18" charset="0"/>
                      </a:endParaRPr>
                    </a:p>
                  </a:txBody>
                  <a:tcPr marL="44450" marR="44450" marT="0" marB="0" anchor="ctr">
                    <a:solidFill>
                      <a:schemeClr val="accent6">
                        <a:lumMod val="20000"/>
                        <a:lumOff val="80000"/>
                      </a:schemeClr>
                    </a:solidFill>
                  </a:tcPr>
                </a:tc>
                <a:tc>
                  <a:txBody>
                    <a:bodyPr/>
                    <a:lstStyle/>
                    <a:p>
                      <a:pPr algn="ctr">
                        <a:lnSpc>
                          <a:spcPts val="1500"/>
                        </a:lnSpc>
                        <a:spcAft>
                          <a:spcPts val="0"/>
                        </a:spcAft>
                      </a:pPr>
                      <a:r>
                        <a:rPr lang="en-GB" sz="1400" dirty="0">
                          <a:solidFill>
                            <a:srgbClr val="000000"/>
                          </a:solidFill>
                          <a:effectLst/>
                          <a:latin typeface="Open Sans Light"/>
                          <a:ea typeface="Times New Roman" panose="02020603050405020304" pitchFamily="18" charset="0"/>
                          <a:cs typeface="Calibri" panose="020F0502020204030204" pitchFamily="34" charset="0"/>
                        </a:rPr>
                        <a:t> </a:t>
                      </a:r>
                      <a:endParaRPr lang="en-GB" sz="1400" dirty="0">
                        <a:effectLst/>
                        <a:latin typeface="Open Sans Light"/>
                        <a:ea typeface="Times New Roman" panose="02020603050405020304" pitchFamily="18" charset="0"/>
                        <a:cs typeface="Times New Roman" panose="02020603050405020304" pitchFamily="18" charset="0"/>
                      </a:endParaRPr>
                    </a:p>
                  </a:txBody>
                  <a:tcPr marL="44450" marR="44450" marT="0" marB="0" anchor="ctr">
                    <a:solidFill>
                      <a:schemeClr val="accent6">
                        <a:lumMod val="20000"/>
                        <a:lumOff val="80000"/>
                      </a:schemeClr>
                    </a:solidFill>
                  </a:tcPr>
                </a:tc>
                <a:extLst>
                  <a:ext uri="{0D108BD9-81ED-4DB2-BD59-A6C34878D82A}">
                    <a16:rowId xmlns="" xmlns:a16="http://schemas.microsoft.com/office/drawing/2014/main" val="3334843636"/>
                  </a:ext>
                </a:extLst>
              </a:tr>
              <a:tr h="676069">
                <a:tc>
                  <a:txBody>
                    <a:bodyPr/>
                    <a:lstStyle/>
                    <a:p>
                      <a:pPr algn="ctr">
                        <a:lnSpc>
                          <a:spcPts val="1500"/>
                        </a:lnSpc>
                        <a:spcAft>
                          <a:spcPts val="0"/>
                        </a:spcAft>
                      </a:pPr>
                      <a:r>
                        <a:rPr lang="en-GB" sz="1400" b="0" dirty="0">
                          <a:solidFill>
                            <a:srgbClr val="000000"/>
                          </a:solidFill>
                          <a:effectLst/>
                          <a:latin typeface="Open Sans Light"/>
                          <a:ea typeface="Times New Roman" panose="02020603050405020304" pitchFamily="18" charset="0"/>
                          <a:cs typeface="Calibri" panose="020F0502020204030204" pitchFamily="34" charset="0"/>
                        </a:rPr>
                        <a:t>RCO87</a:t>
                      </a:r>
                      <a:endParaRPr lang="en-GB" sz="1400" b="0" dirty="0">
                        <a:effectLst/>
                        <a:latin typeface="Open Sans Light"/>
                        <a:ea typeface="Times New Roman" panose="02020603050405020304" pitchFamily="18" charset="0"/>
                        <a:cs typeface="Times New Roman" panose="02020603050405020304" pitchFamily="18" charset="0"/>
                      </a:endParaRPr>
                    </a:p>
                  </a:txBody>
                  <a:tcPr marL="44450" marR="44450" marT="0" marB="0" anchor="ctr">
                    <a:solidFill>
                      <a:schemeClr val="accent5"/>
                    </a:solidFill>
                  </a:tcPr>
                </a:tc>
                <a:tc>
                  <a:txBody>
                    <a:bodyPr/>
                    <a:lstStyle/>
                    <a:p>
                      <a:pPr algn="ctr">
                        <a:lnSpc>
                          <a:spcPts val="1500"/>
                        </a:lnSpc>
                        <a:spcAft>
                          <a:spcPts val="0"/>
                        </a:spcAft>
                      </a:pPr>
                      <a:r>
                        <a:rPr lang="en-GB" sz="1400" dirty="0" err="1" smtClean="0">
                          <a:solidFill>
                            <a:srgbClr val="000000"/>
                          </a:solidFill>
                          <a:effectLst/>
                          <a:latin typeface="Open Sans Light"/>
                          <a:ea typeface="Times New Roman" panose="02020603050405020304" pitchFamily="18" charset="0"/>
                          <a:cs typeface="Calibri" panose="020F0502020204030204" pitchFamily="34" charset="0"/>
                        </a:rPr>
                        <a:t>Cezhraničná</a:t>
                      </a:r>
                      <a:r>
                        <a:rPr lang="en-GB" sz="1400" dirty="0" smtClean="0">
                          <a:solidFill>
                            <a:srgbClr val="000000"/>
                          </a:solidFill>
                          <a:effectLst/>
                          <a:latin typeface="Open Sans Light"/>
                          <a:ea typeface="Times New Roman" panose="02020603050405020304" pitchFamily="18" charset="0"/>
                          <a:cs typeface="Calibri" panose="020F0502020204030204" pitchFamily="34" charset="0"/>
                        </a:rPr>
                        <a:t> </a:t>
                      </a:r>
                      <a:r>
                        <a:rPr lang="en-GB" sz="1400" dirty="0" err="1" smtClean="0">
                          <a:solidFill>
                            <a:srgbClr val="000000"/>
                          </a:solidFill>
                          <a:effectLst/>
                          <a:latin typeface="Open Sans Light"/>
                          <a:ea typeface="Times New Roman" panose="02020603050405020304" pitchFamily="18" charset="0"/>
                          <a:cs typeface="Calibri" panose="020F0502020204030204" pitchFamily="34" charset="0"/>
                        </a:rPr>
                        <a:t>spolupráca</a:t>
                      </a:r>
                      <a:r>
                        <a:rPr lang="en-GB" sz="1400" dirty="0" smtClean="0">
                          <a:solidFill>
                            <a:srgbClr val="000000"/>
                          </a:solidFill>
                          <a:effectLst/>
                          <a:latin typeface="Open Sans Light"/>
                          <a:ea typeface="Times New Roman" panose="02020603050405020304" pitchFamily="18" charset="0"/>
                          <a:cs typeface="Calibri" panose="020F0502020204030204" pitchFamily="34" charset="0"/>
                        </a:rPr>
                        <a:t> </a:t>
                      </a:r>
                      <a:r>
                        <a:rPr lang="en-GB" sz="1400" dirty="0" err="1" smtClean="0">
                          <a:solidFill>
                            <a:srgbClr val="000000"/>
                          </a:solidFill>
                          <a:effectLst/>
                          <a:latin typeface="Open Sans Light"/>
                          <a:ea typeface="Times New Roman" panose="02020603050405020304" pitchFamily="18" charset="0"/>
                          <a:cs typeface="Calibri" panose="020F0502020204030204" pitchFamily="34" charset="0"/>
                        </a:rPr>
                        <a:t>organizácií</a:t>
                      </a:r>
                      <a:r>
                        <a:rPr lang="en-GB" sz="1400" dirty="0" smtClean="0">
                          <a:effectLst/>
                          <a:latin typeface="Open Sans Light"/>
                          <a:ea typeface="Times New Roman" panose="02020603050405020304" pitchFamily="18" charset="0"/>
                          <a:cs typeface="Times New Roman" panose="02020603050405020304" pitchFamily="18" charset="0"/>
                        </a:rPr>
                        <a:t>*</a:t>
                      </a:r>
                      <a:endParaRPr lang="en-GB" sz="1400" dirty="0">
                        <a:effectLst/>
                        <a:latin typeface="Open Sans Light"/>
                        <a:ea typeface="Times New Roman" panose="02020603050405020304" pitchFamily="18" charset="0"/>
                        <a:cs typeface="Times New Roman" panose="02020603050405020304" pitchFamily="18" charset="0"/>
                      </a:endParaRPr>
                    </a:p>
                  </a:txBody>
                  <a:tcPr marL="44450" marR="44450" marT="0" marB="0" anchor="ctr">
                    <a:solidFill>
                      <a:schemeClr val="accent5"/>
                    </a:solidFill>
                  </a:tcPr>
                </a:tc>
                <a:tc>
                  <a:txBody>
                    <a:bodyPr/>
                    <a:lstStyle/>
                    <a:p>
                      <a:pPr algn="ctr">
                        <a:lnSpc>
                          <a:spcPts val="1500"/>
                        </a:lnSpc>
                        <a:spcAft>
                          <a:spcPts val="0"/>
                        </a:spcAft>
                      </a:pPr>
                      <a:r>
                        <a:rPr lang="en-GB" sz="1400" dirty="0">
                          <a:solidFill>
                            <a:srgbClr val="000000"/>
                          </a:solidFill>
                          <a:effectLst/>
                          <a:latin typeface="Open Sans Light"/>
                          <a:ea typeface="Times New Roman" panose="02020603050405020304" pitchFamily="18" charset="0"/>
                          <a:cs typeface="Calibri" panose="020F0502020204030204" pitchFamily="34" charset="0"/>
                        </a:rPr>
                        <a:t>RCR84</a:t>
                      </a:r>
                      <a:endParaRPr lang="en-GB" sz="1400" dirty="0">
                        <a:effectLst/>
                        <a:latin typeface="Open Sans Light"/>
                        <a:ea typeface="Times New Roman" panose="02020603050405020304" pitchFamily="18" charset="0"/>
                        <a:cs typeface="Times New Roman" panose="02020603050405020304" pitchFamily="18" charset="0"/>
                      </a:endParaRPr>
                    </a:p>
                  </a:txBody>
                  <a:tcPr marL="44450" marR="44450" marT="0" marB="0" anchor="ctr">
                    <a:solidFill>
                      <a:schemeClr val="accent5"/>
                    </a:solidFill>
                  </a:tcPr>
                </a:tc>
                <a:tc>
                  <a:txBody>
                    <a:bodyPr/>
                    <a:lstStyle/>
                    <a:p>
                      <a:pPr algn="ctr">
                        <a:lnSpc>
                          <a:spcPts val="1500"/>
                        </a:lnSpc>
                        <a:spcAft>
                          <a:spcPts val="0"/>
                        </a:spcAft>
                      </a:pPr>
                      <a:r>
                        <a:rPr lang="en-GB" sz="1400" dirty="0" err="1" smtClean="0">
                          <a:solidFill>
                            <a:srgbClr val="000000"/>
                          </a:solidFill>
                          <a:effectLst/>
                          <a:latin typeface="Open Sans Light"/>
                          <a:ea typeface="Times New Roman" panose="02020603050405020304" pitchFamily="18" charset="0"/>
                          <a:cs typeface="Calibri" panose="020F0502020204030204" pitchFamily="34" charset="0"/>
                        </a:rPr>
                        <a:t>Cezhraničná</a:t>
                      </a:r>
                      <a:r>
                        <a:rPr lang="en-GB" sz="1400" dirty="0" smtClean="0">
                          <a:solidFill>
                            <a:srgbClr val="000000"/>
                          </a:solidFill>
                          <a:effectLst/>
                          <a:latin typeface="Open Sans Light"/>
                          <a:ea typeface="Times New Roman" panose="02020603050405020304" pitchFamily="18" charset="0"/>
                          <a:cs typeface="Calibri" panose="020F0502020204030204" pitchFamily="34" charset="0"/>
                        </a:rPr>
                        <a:t> </a:t>
                      </a:r>
                      <a:r>
                        <a:rPr lang="en-GB" sz="1400" dirty="0" err="1" smtClean="0">
                          <a:solidFill>
                            <a:srgbClr val="000000"/>
                          </a:solidFill>
                          <a:effectLst/>
                          <a:latin typeface="Open Sans Light"/>
                          <a:ea typeface="Times New Roman" panose="02020603050405020304" pitchFamily="18" charset="0"/>
                          <a:cs typeface="Calibri" panose="020F0502020204030204" pitchFamily="34" charset="0"/>
                        </a:rPr>
                        <a:t>spolupráca</a:t>
                      </a:r>
                      <a:r>
                        <a:rPr lang="en-GB" sz="1400" dirty="0" smtClean="0">
                          <a:solidFill>
                            <a:srgbClr val="000000"/>
                          </a:solidFill>
                          <a:effectLst/>
                          <a:latin typeface="Open Sans Light"/>
                          <a:ea typeface="Times New Roman" panose="02020603050405020304" pitchFamily="18" charset="0"/>
                          <a:cs typeface="Calibri" panose="020F0502020204030204" pitchFamily="34" charset="0"/>
                        </a:rPr>
                        <a:t> </a:t>
                      </a:r>
                      <a:r>
                        <a:rPr lang="en-GB" sz="1400" dirty="0" err="1" smtClean="0">
                          <a:solidFill>
                            <a:srgbClr val="000000"/>
                          </a:solidFill>
                          <a:effectLst/>
                          <a:latin typeface="Open Sans Light"/>
                          <a:ea typeface="Times New Roman" panose="02020603050405020304" pitchFamily="18" charset="0"/>
                          <a:cs typeface="Calibri" panose="020F0502020204030204" pitchFamily="34" charset="0"/>
                        </a:rPr>
                        <a:t>organizácií</a:t>
                      </a:r>
                      <a:r>
                        <a:rPr lang="en-GB" sz="1400" dirty="0" smtClean="0">
                          <a:solidFill>
                            <a:srgbClr val="000000"/>
                          </a:solidFill>
                          <a:effectLst/>
                          <a:latin typeface="Open Sans Light"/>
                          <a:ea typeface="Times New Roman" panose="02020603050405020304" pitchFamily="18" charset="0"/>
                          <a:cs typeface="Calibri" panose="020F0502020204030204" pitchFamily="34" charset="0"/>
                        </a:rPr>
                        <a:t> </a:t>
                      </a:r>
                      <a:r>
                        <a:rPr lang="en-GB" sz="1400" dirty="0" err="1" smtClean="0">
                          <a:solidFill>
                            <a:srgbClr val="000000"/>
                          </a:solidFill>
                          <a:effectLst/>
                          <a:latin typeface="Open Sans Light"/>
                          <a:ea typeface="Times New Roman" panose="02020603050405020304" pitchFamily="18" charset="0"/>
                          <a:cs typeface="Calibri" panose="020F0502020204030204" pitchFamily="34" charset="0"/>
                        </a:rPr>
                        <a:t>po</a:t>
                      </a:r>
                      <a:r>
                        <a:rPr lang="en-GB" sz="1400" dirty="0" smtClean="0">
                          <a:solidFill>
                            <a:srgbClr val="000000"/>
                          </a:solidFill>
                          <a:effectLst/>
                          <a:latin typeface="Open Sans Light"/>
                          <a:ea typeface="Times New Roman" panose="02020603050405020304" pitchFamily="18" charset="0"/>
                          <a:cs typeface="Calibri" panose="020F0502020204030204" pitchFamily="34" charset="0"/>
                        </a:rPr>
                        <a:t> </a:t>
                      </a:r>
                      <a:r>
                        <a:rPr lang="en-GB" sz="1400" dirty="0" err="1" smtClean="0">
                          <a:solidFill>
                            <a:srgbClr val="000000"/>
                          </a:solidFill>
                          <a:effectLst/>
                          <a:latin typeface="Open Sans Light"/>
                          <a:ea typeface="Times New Roman" panose="02020603050405020304" pitchFamily="18" charset="0"/>
                          <a:cs typeface="Calibri" panose="020F0502020204030204" pitchFamily="34" charset="0"/>
                        </a:rPr>
                        <a:t>ukončení</a:t>
                      </a:r>
                      <a:r>
                        <a:rPr lang="en-GB" sz="1400" dirty="0" smtClean="0">
                          <a:solidFill>
                            <a:srgbClr val="000000"/>
                          </a:solidFill>
                          <a:effectLst/>
                          <a:latin typeface="Open Sans Light"/>
                          <a:ea typeface="Times New Roman" panose="02020603050405020304" pitchFamily="18" charset="0"/>
                          <a:cs typeface="Calibri" panose="020F0502020204030204" pitchFamily="34" charset="0"/>
                        </a:rPr>
                        <a:t> </a:t>
                      </a:r>
                      <a:r>
                        <a:rPr lang="en-GB" sz="1400" dirty="0" err="1" smtClean="0">
                          <a:solidFill>
                            <a:srgbClr val="000000"/>
                          </a:solidFill>
                          <a:effectLst/>
                          <a:latin typeface="Open Sans Light"/>
                          <a:ea typeface="Times New Roman" panose="02020603050405020304" pitchFamily="18" charset="0"/>
                          <a:cs typeface="Calibri" panose="020F0502020204030204" pitchFamily="34" charset="0"/>
                        </a:rPr>
                        <a:t>projektu</a:t>
                      </a:r>
                      <a:endParaRPr lang="en-GB" sz="1400" dirty="0">
                        <a:effectLst/>
                        <a:latin typeface="Open Sans Light"/>
                        <a:ea typeface="Times New Roman" panose="02020603050405020304" pitchFamily="18" charset="0"/>
                        <a:cs typeface="Times New Roman" panose="02020603050405020304" pitchFamily="18" charset="0"/>
                      </a:endParaRPr>
                    </a:p>
                  </a:txBody>
                  <a:tcPr marL="44450" marR="44450" marT="0" marB="0" anchor="ctr">
                    <a:solidFill>
                      <a:schemeClr val="accent5"/>
                    </a:solidFill>
                  </a:tcPr>
                </a:tc>
                <a:extLst>
                  <a:ext uri="{0D108BD9-81ED-4DB2-BD59-A6C34878D82A}">
                    <a16:rowId xmlns="" xmlns:a16="http://schemas.microsoft.com/office/drawing/2014/main" val="3647100540"/>
                  </a:ext>
                </a:extLst>
              </a:tr>
              <a:tr h="413873">
                <a:tc>
                  <a:txBody>
                    <a:bodyPr/>
                    <a:lstStyle/>
                    <a:p>
                      <a:pPr algn="ctr">
                        <a:lnSpc>
                          <a:spcPts val="1500"/>
                        </a:lnSpc>
                        <a:spcAft>
                          <a:spcPts val="0"/>
                        </a:spcAft>
                      </a:pPr>
                      <a:r>
                        <a:rPr lang="en-GB" sz="1400" b="0">
                          <a:solidFill>
                            <a:srgbClr val="000000"/>
                          </a:solidFill>
                          <a:effectLst/>
                          <a:latin typeface="Open Sans Light"/>
                          <a:ea typeface="Times New Roman" panose="02020603050405020304" pitchFamily="18" charset="0"/>
                          <a:cs typeface="Calibri" panose="020F0502020204030204" pitchFamily="34" charset="0"/>
                        </a:rPr>
                        <a:t>RCO77</a:t>
                      </a:r>
                      <a:endParaRPr lang="en-GB" sz="1400" b="0">
                        <a:effectLst/>
                        <a:latin typeface="Open Sans Light"/>
                        <a:ea typeface="Times New Roman" panose="02020603050405020304" pitchFamily="18" charset="0"/>
                        <a:cs typeface="Times New Roman" panose="02020603050405020304" pitchFamily="18" charset="0"/>
                      </a:endParaRPr>
                    </a:p>
                  </a:txBody>
                  <a:tcPr marL="44450" marR="44450" marT="0" marB="0" anchor="ctr">
                    <a:solidFill>
                      <a:schemeClr val="accent6">
                        <a:lumMod val="20000"/>
                        <a:lumOff val="80000"/>
                      </a:schemeClr>
                    </a:solidFill>
                  </a:tcPr>
                </a:tc>
                <a:tc>
                  <a:txBody>
                    <a:bodyPr/>
                    <a:lstStyle/>
                    <a:p>
                      <a:pPr algn="ctr">
                        <a:lnSpc>
                          <a:spcPts val="1500"/>
                        </a:lnSpc>
                        <a:spcAft>
                          <a:spcPts val="0"/>
                        </a:spcAft>
                      </a:pPr>
                      <a:r>
                        <a:rPr lang="en-GB" sz="1400" dirty="0" err="1" smtClean="0">
                          <a:solidFill>
                            <a:srgbClr val="000000"/>
                          </a:solidFill>
                          <a:effectLst/>
                          <a:latin typeface="Open Sans Light"/>
                          <a:ea typeface="Times New Roman" panose="02020603050405020304" pitchFamily="18" charset="0"/>
                          <a:cs typeface="Calibri" panose="020F0502020204030204" pitchFamily="34" charset="0"/>
                        </a:rPr>
                        <a:t>Počet</a:t>
                      </a:r>
                      <a:r>
                        <a:rPr lang="en-GB" sz="1400" dirty="0" smtClean="0">
                          <a:solidFill>
                            <a:srgbClr val="000000"/>
                          </a:solidFill>
                          <a:effectLst/>
                          <a:latin typeface="Open Sans Light"/>
                          <a:ea typeface="Times New Roman" panose="02020603050405020304" pitchFamily="18" charset="0"/>
                          <a:cs typeface="Calibri" panose="020F0502020204030204" pitchFamily="34" charset="0"/>
                        </a:rPr>
                        <a:t> </a:t>
                      </a:r>
                      <a:r>
                        <a:rPr lang="en-GB" sz="1400" dirty="0" err="1" smtClean="0">
                          <a:solidFill>
                            <a:srgbClr val="000000"/>
                          </a:solidFill>
                          <a:effectLst/>
                          <a:latin typeface="Open Sans Light"/>
                          <a:ea typeface="Times New Roman" panose="02020603050405020304" pitchFamily="18" charset="0"/>
                          <a:cs typeface="Calibri" panose="020F0502020204030204" pitchFamily="34" charset="0"/>
                        </a:rPr>
                        <a:t>podporených</a:t>
                      </a:r>
                      <a:r>
                        <a:rPr lang="en-GB" sz="1400" dirty="0" smtClean="0">
                          <a:solidFill>
                            <a:srgbClr val="000000"/>
                          </a:solidFill>
                          <a:effectLst/>
                          <a:latin typeface="Open Sans Light"/>
                          <a:ea typeface="Times New Roman" panose="02020603050405020304" pitchFamily="18" charset="0"/>
                          <a:cs typeface="Calibri" panose="020F0502020204030204" pitchFamily="34" charset="0"/>
                        </a:rPr>
                        <a:t> </a:t>
                      </a:r>
                      <a:r>
                        <a:rPr lang="en-GB" sz="1400" dirty="0" err="1" smtClean="0">
                          <a:solidFill>
                            <a:srgbClr val="000000"/>
                          </a:solidFill>
                          <a:effectLst/>
                          <a:latin typeface="Open Sans Light"/>
                          <a:ea typeface="Times New Roman" panose="02020603050405020304" pitchFamily="18" charset="0"/>
                          <a:cs typeface="Calibri" panose="020F0502020204030204" pitchFamily="34" charset="0"/>
                        </a:rPr>
                        <a:t>kultúrnych</a:t>
                      </a:r>
                      <a:r>
                        <a:rPr lang="en-GB" sz="1400" dirty="0" smtClean="0">
                          <a:solidFill>
                            <a:srgbClr val="000000"/>
                          </a:solidFill>
                          <a:effectLst/>
                          <a:latin typeface="Open Sans Light"/>
                          <a:ea typeface="Times New Roman" panose="02020603050405020304" pitchFamily="18" charset="0"/>
                          <a:cs typeface="Calibri" panose="020F0502020204030204" pitchFamily="34" charset="0"/>
                        </a:rPr>
                        <a:t> </a:t>
                      </a:r>
                      <a:r>
                        <a:rPr lang="en-GB" sz="1400" dirty="0" err="1" smtClean="0">
                          <a:solidFill>
                            <a:srgbClr val="000000"/>
                          </a:solidFill>
                          <a:effectLst/>
                          <a:latin typeface="Open Sans Light"/>
                          <a:ea typeface="Times New Roman" panose="02020603050405020304" pitchFamily="18" charset="0"/>
                          <a:cs typeface="Calibri" panose="020F0502020204030204" pitchFamily="34" charset="0"/>
                        </a:rPr>
                        <a:t>pamiatok</a:t>
                      </a:r>
                      <a:r>
                        <a:rPr lang="en-GB" sz="1400" dirty="0" smtClean="0">
                          <a:solidFill>
                            <a:srgbClr val="000000"/>
                          </a:solidFill>
                          <a:effectLst/>
                          <a:latin typeface="Open Sans Light"/>
                          <a:ea typeface="Times New Roman" panose="02020603050405020304" pitchFamily="18" charset="0"/>
                          <a:cs typeface="Calibri" panose="020F0502020204030204" pitchFamily="34" charset="0"/>
                        </a:rPr>
                        <a:t> a </a:t>
                      </a:r>
                      <a:r>
                        <a:rPr lang="hu-HU" sz="1400" dirty="0" err="1" smtClean="0">
                          <a:solidFill>
                            <a:srgbClr val="000000"/>
                          </a:solidFill>
                          <a:effectLst/>
                          <a:latin typeface="Open Sans Light"/>
                          <a:ea typeface="Times New Roman" panose="02020603050405020304" pitchFamily="18" charset="0"/>
                          <a:cs typeface="Calibri" panose="020F0502020204030204" pitchFamily="34" charset="0"/>
                        </a:rPr>
                        <a:t>lokalít</a:t>
                      </a:r>
                      <a:r>
                        <a:rPr lang="en-GB" sz="1400" dirty="0" smtClean="0">
                          <a:solidFill>
                            <a:srgbClr val="000000"/>
                          </a:solidFill>
                          <a:effectLst/>
                          <a:latin typeface="Open Sans Light"/>
                          <a:ea typeface="Times New Roman" panose="02020603050405020304" pitchFamily="18" charset="0"/>
                          <a:cs typeface="Calibri" panose="020F0502020204030204" pitchFamily="34" charset="0"/>
                        </a:rPr>
                        <a:t> </a:t>
                      </a:r>
                      <a:r>
                        <a:rPr lang="en-GB" sz="1400" dirty="0" err="1" smtClean="0">
                          <a:solidFill>
                            <a:srgbClr val="000000"/>
                          </a:solidFill>
                          <a:effectLst/>
                          <a:latin typeface="Open Sans Light"/>
                          <a:ea typeface="Times New Roman" panose="02020603050405020304" pitchFamily="18" charset="0"/>
                          <a:cs typeface="Calibri" panose="020F0502020204030204" pitchFamily="34" charset="0"/>
                        </a:rPr>
                        <a:t>cestovného</a:t>
                      </a:r>
                      <a:r>
                        <a:rPr lang="en-GB" sz="1400" dirty="0" smtClean="0">
                          <a:solidFill>
                            <a:srgbClr val="000000"/>
                          </a:solidFill>
                          <a:effectLst/>
                          <a:latin typeface="Open Sans Light"/>
                          <a:ea typeface="Times New Roman" panose="02020603050405020304" pitchFamily="18" charset="0"/>
                          <a:cs typeface="Calibri" panose="020F0502020204030204" pitchFamily="34" charset="0"/>
                        </a:rPr>
                        <a:t> </a:t>
                      </a:r>
                      <a:r>
                        <a:rPr lang="en-GB" sz="1400" dirty="0" err="1" smtClean="0">
                          <a:solidFill>
                            <a:srgbClr val="000000"/>
                          </a:solidFill>
                          <a:effectLst/>
                          <a:latin typeface="Open Sans Light"/>
                          <a:ea typeface="Times New Roman" panose="02020603050405020304" pitchFamily="18" charset="0"/>
                          <a:cs typeface="Calibri" panose="020F0502020204030204" pitchFamily="34" charset="0"/>
                        </a:rPr>
                        <a:t>ruchu</a:t>
                      </a:r>
                      <a:r>
                        <a:rPr lang="en-GB" sz="1400" dirty="0" smtClean="0">
                          <a:effectLst/>
                          <a:latin typeface="Open Sans Light"/>
                          <a:ea typeface="Times New Roman" panose="02020603050405020304" pitchFamily="18" charset="0"/>
                          <a:cs typeface="Times New Roman" panose="02020603050405020304" pitchFamily="18" charset="0"/>
                        </a:rPr>
                        <a:t>*</a:t>
                      </a:r>
                      <a:endParaRPr lang="en-GB" sz="1400" dirty="0">
                        <a:effectLst/>
                        <a:latin typeface="Open Sans Light"/>
                        <a:ea typeface="Times New Roman" panose="02020603050405020304" pitchFamily="18" charset="0"/>
                        <a:cs typeface="Times New Roman" panose="02020603050405020304" pitchFamily="18" charset="0"/>
                      </a:endParaRPr>
                    </a:p>
                  </a:txBody>
                  <a:tcPr marL="44450" marR="44450" marT="0" marB="0" anchor="ctr">
                    <a:solidFill>
                      <a:schemeClr val="accent6">
                        <a:lumMod val="20000"/>
                        <a:lumOff val="80000"/>
                      </a:schemeClr>
                    </a:solidFill>
                  </a:tcPr>
                </a:tc>
                <a:tc>
                  <a:txBody>
                    <a:bodyPr/>
                    <a:lstStyle/>
                    <a:p>
                      <a:pPr algn="ctr">
                        <a:lnSpc>
                          <a:spcPts val="1500"/>
                        </a:lnSpc>
                        <a:spcAft>
                          <a:spcPts val="0"/>
                        </a:spcAft>
                      </a:pPr>
                      <a:r>
                        <a:rPr lang="en-GB" sz="1400">
                          <a:solidFill>
                            <a:srgbClr val="000000"/>
                          </a:solidFill>
                          <a:effectLst/>
                          <a:latin typeface="Open Sans Light"/>
                          <a:ea typeface="Times New Roman" panose="02020603050405020304" pitchFamily="18" charset="0"/>
                          <a:cs typeface="Calibri" panose="020F0502020204030204" pitchFamily="34" charset="0"/>
                        </a:rPr>
                        <a:t>RCR 77</a:t>
                      </a:r>
                      <a:endParaRPr lang="en-GB" sz="1400">
                        <a:effectLst/>
                        <a:latin typeface="Open Sans Light"/>
                        <a:ea typeface="Times New Roman" panose="02020603050405020304" pitchFamily="18" charset="0"/>
                        <a:cs typeface="Times New Roman" panose="02020603050405020304" pitchFamily="18" charset="0"/>
                      </a:endParaRPr>
                    </a:p>
                  </a:txBody>
                  <a:tcPr marL="44450" marR="44450" marT="0" marB="0" anchor="ctr">
                    <a:solidFill>
                      <a:schemeClr val="accent6">
                        <a:lumMod val="20000"/>
                        <a:lumOff val="80000"/>
                      </a:schemeClr>
                    </a:solidFill>
                  </a:tcPr>
                </a:tc>
                <a:tc>
                  <a:txBody>
                    <a:bodyPr/>
                    <a:lstStyle/>
                    <a:p>
                      <a:pPr algn="ctr">
                        <a:lnSpc>
                          <a:spcPts val="1500"/>
                        </a:lnSpc>
                        <a:spcAft>
                          <a:spcPts val="0"/>
                        </a:spcAft>
                      </a:pPr>
                      <a:r>
                        <a:rPr lang="en-GB" sz="1400" dirty="0" err="1" smtClean="0">
                          <a:solidFill>
                            <a:srgbClr val="000000"/>
                          </a:solidFill>
                          <a:effectLst/>
                          <a:latin typeface="Open Sans Light"/>
                          <a:ea typeface="Times New Roman" panose="02020603050405020304" pitchFamily="18" charset="0"/>
                          <a:cs typeface="Calibri" panose="020F0502020204030204" pitchFamily="34" charset="0"/>
                        </a:rPr>
                        <a:t>Návštevníci</a:t>
                      </a:r>
                      <a:r>
                        <a:rPr lang="en-GB" sz="1400" dirty="0" smtClean="0">
                          <a:solidFill>
                            <a:srgbClr val="000000"/>
                          </a:solidFill>
                          <a:effectLst/>
                          <a:latin typeface="Open Sans Light"/>
                          <a:ea typeface="Times New Roman" panose="02020603050405020304" pitchFamily="18" charset="0"/>
                          <a:cs typeface="Calibri" panose="020F0502020204030204" pitchFamily="34" charset="0"/>
                        </a:rPr>
                        <a:t> </a:t>
                      </a:r>
                      <a:r>
                        <a:rPr lang="en-GB" sz="1400" dirty="0" err="1" smtClean="0">
                          <a:solidFill>
                            <a:srgbClr val="000000"/>
                          </a:solidFill>
                          <a:effectLst/>
                          <a:latin typeface="Open Sans Light"/>
                          <a:ea typeface="Times New Roman" panose="02020603050405020304" pitchFamily="18" charset="0"/>
                          <a:cs typeface="Calibri" panose="020F0502020204030204" pitchFamily="34" charset="0"/>
                        </a:rPr>
                        <a:t>podporovaných</a:t>
                      </a:r>
                      <a:r>
                        <a:rPr lang="en-GB" sz="1400" dirty="0" smtClean="0">
                          <a:solidFill>
                            <a:srgbClr val="000000"/>
                          </a:solidFill>
                          <a:effectLst/>
                          <a:latin typeface="Open Sans Light"/>
                          <a:ea typeface="Times New Roman" panose="02020603050405020304" pitchFamily="18" charset="0"/>
                          <a:cs typeface="Calibri" panose="020F0502020204030204" pitchFamily="34" charset="0"/>
                        </a:rPr>
                        <a:t> </a:t>
                      </a:r>
                      <a:r>
                        <a:rPr lang="en-GB" sz="1400" dirty="0" err="1" smtClean="0">
                          <a:solidFill>
                            <a:srgbClr val="000000"/>
                          </a:solidFill>
                          <a:effectLst/>
                          <a:latin typeface="Open Sans Light"/>
                          <a:ea typeface="Times New Roman" panose="02020603050405020304" pitchFamily="18" charset="0"/>
                          <a:cs typeface="Calibri" panose="020F0502020204030204" pitchFamily="34" charset="0"/>
                        </a:rPr>
                        <a:t>kultúrnych</a:t>
                      </a:r>
                      <a:r>
                        <a:rPr lang="hu-HU" sz="1400" dirty="0" smtClean="0">
                          <a:solidFill>
                            <a:srgbClr val="000000"/>
                          </a:solidFill>
                          <a:effectLst/>
                          <a:latin typeface="Open Sans Light"/>
                          <a:ea typeface="Times New Roman" panose="02020603050405020304" pitchFamily="18" charset="0"/>
                          <a:cs typeface="Calibri" panose="020F0502020204030204" pitchFamily="34" charset="0"/>
                        </a:rPr>
                        <a:t> </a:t>
                      </a:r>
                      <a:r>
                        <a:rPr lang="en-GB" sz="1400" dirty="0" err="1" smtClean="0">
                          <a:solidFill>
                            <a:srgbClr val="000000"/>
                          </a:solidFill>
                          <a:effectLst/>
                          <a:latin typeface="Open Sans Light"/>
                          <a:ea typeface="Times New Roman" panose="02020603050405020304" pitchFamily="18" charset="0"/>
                          <a:cs typeface="Calibri" panose="020F0502020204030204" pitchFamily="34" charset="0"/>
                        </a:rPr>
                        <a:t>pamiatok</a:t>
                      </a:r>
                      <a:r>
                        <a:rPr lang="en-GB" sz="1400" dirty="0" smtClean="0">
                          <a:solidFill>
                            <a:srgbClr val="000000"/>
                          </a:solidFill>
                          <a:effectLst/>
                          <a:latin typeface="Open Sans Light"/>
                          <a:ea typeface="Times New Roman" panose="02020603050405020304" pitchFamily="18" charset="0"/>
                          <a:cs typeface="Calibri" panose="020F0502020204030204" pitchFamily="34" charset="0"/>
                        </a:rPr>
                        <a:t> a </a:t>
                      </a:r>
                      <a:r>
                        <a:rPr lang="en-GB" sz="1400" dirty="0" err="1" smtClean="0">
                          <a:solidFill>
                            <a:srgbClr val="000000"/>
                          </a:solidFill>
                          <a:effectLst/>
                          <a:latin typeface="Open Sans Light"/>
                          <a:ea typeface="Times New Roman" panose="02020603050405020304" pitchFamily="18" charset="0"/>
                          <a:cs typeface="Calibri" panose="020F0502020204030204" pitchFamily="34" charset="0"/>
                        </a:rPr>
                        <a:t>turistických</a:t>
                      </a:r>
                      <a:r>
                        <a:rPr lang="en-GB" sz="1400" dirty="0" smtClean="0">
                          <a:solidFill>
                            <a:srgbClr val="000000"/>
                          </a:solidFill>
                          <a:effectLst/>
                          <a:latin typeface="Open Sans Light"/>
                          <a:ea typeface="Times New Roman" panose="02020603050405020304" pitchFamily="18" charset="0"/>
                          <a:cs typeface="Calibri" panose="020F0502020204030204" pitchFamily="34" charset="0"/>
                        </a:rPr>
                        <a:t> </a:t>
                      </a:r>
                      <a:r>
                        <a:rPr lang="en-GB" sz="1400" dirty="0" err="1" smtClean="0">
                          <a:solidFill>
                            <a:srgbClr val="000000"/>
                          </a:solidFill>
                          <a:effectLst/>
                          <a:latin typeface="Open Sans Light"/>
                          <a:ea typeface="Times New Roman" panose="02020603050405020304" pitchFamily="18" charset="0"/>
                          <a:cs typeface="Calibri" panose="020F0502020204030204" pitchFamily="34" charset="0"/>
                        </a:rPr>
                        <a:t>lokalít</a:t>
                      </a:r>
                      <a:endParaRPr lang="en-GB" sz="1400" dirty="0">
                        <a:effectLst/>
                        <a:latin typeface="Open Sans Light"/>
                        <a:ea typeface="Times New Roman" panose="02020603050405020304" pitchFamily="18" charset="0"/>
                        <a:cs typeface="Times New Roman" panose="02020603050405020304" pitchFamily="18" charset="0"/>
                      </a:endParaRPr>
                    </a:p>
                  </a:txBody>
                  <a:tcPr marL="44450" marR="44450" marT="0" marB="0" anchor="ctr">
                    <a:solidFill>
                      <a:schemeClr val="accent6">
                        <a:lumMod val="20000"/>
                        <a:lumOff val="80000"/>
                      </a:schemeClr>
                    </a:solidFill>
                  </a:tcPr>
                </a:tc>
                <a:extLst>
                  <a:ext uri="{0D108BD9-81ED-4DB2-BD59-A6C34878D82A}">
                    <a16:rowId xmlns="" xmlns:a16="http://schemas.microsoft.com/office/drawing/2014/main" val="2811183377"/>
                  </a:ext>
                </a:extLst>
              </a:tr>
              <a:tr h="496923">
                <a:tc>
                  <a:txBody>
                    <a:bodyPr/>
                    <a:lstStyle/>
                    <a:p>
                      <a:pPr algn="ctr">
                        <a:lnSpc>
                          <a:spcPts val="1500"/>
                        </a:lnSpc>
                        <a:spcAft>
                          <a:spcPts val="0"/>
                        </a:spcAft>
                      </a:pPr>
                      <a:r>
                        <a:rPr lang="en-GB" sz="1400" b="0" dirty="0">
                          <a:solidFill>
                            <a:srgbClr val="000000"/>
                          </a:solidFill>
                          <a:effectLst/>
                          <a:latin typeface="Open Sans Light"/>
                          <a:ea typeface="Times New Roman" panose="02020603050405020304" pitchFamily="18" charset="0"/>
                          <a:cs typeface="Calibri" panose="020F0502020204030204" pitchFamily="34" charset="0"/>
                        </a:rPr>
                        <a:t>RCO87</a:t>
                      </a:r>
                      <a:endParaRPr lang="en-GB" sz="1400" b="0" dirty="0">
                        <a:effectLst/>
                        <a:latin typeface="Open Sans Light"/>
                        <a:ea typeface="Times New Roman" panose="02020603050405020304" pitchFamily="18" charset="0"/>
                        <a:cs typeface="Times New Roman" panose="02020603050405020304" pitchFamily="18" charset="0"/>
                      </a:endParaRPr>
                    </a:p>
                  </a:txBody>
                  <a:tcPr marL="44450" marR="44450" marT="0" marB="0" anchor="ctr">
                    <a:solidFill>
                      <a:schemeClr val="accent6">
                        <a:lumMod val="20000"/>
                        <a:lumOff val="80000"/>
                      </a:schemeClr>
                    </a:solidFill>
                  </a:tcPr>
                </a:tc>
                <a:tc>
                  <a:txBody>
                    <a:bodyPr/>
                    <a:lstStyle/>
                    <a:p>
                      <a:pPr algn="ctr">
                        <a:lnSpc>
                          <a:spcPts val="1500"/>
                        </a:lnSpc>
                        <a:spcAft>
                          <a:spcPts val="0"/>
                        </a:spcAft>
                      </a:pPr>
                      <a:r>
                        <a:rPr lang="en-GB" sz="1400" dirty="0" err="1" smtClean="0">
                          <a:solidFill>
                            <a:srgbClr val="000000"/>
                          </a:solidFill>
                          <a:effectLst/>
                          <a:latin typeface="Open Sans Light"/>
                          <a:ea typeface="Times New Roman" panose="02020603050405020304" pitchFamily="18" charset="0"/>
                          <a:cs typeface="Calibri" panose="020F0502020204030204" pitchFamily="34" charset="0"/>
                        </a:rPr>
                        <a:t>Cezhraničná</a:t>
                      </a:r>
                      <a:r>
                        <a:rPr lang="en-GB" sz="1400" dirty="0" smtClean="0">
                          <a:solidFill>
                            <a:srgbClr val="000000"/>
                          </a:solidFill>
                          <a:effectLst/>
                          <a:latin typeface="Open Sans Light"/>
                          <a:ea typeface="Times New Roman" panose="02020603050405020304" pitchFamily="18" charset="0"/>
                          <a:cs typeface="Calibri" panose="020F0502020204030204" pitchFamily="34" charset="0"/>
                        </a:rPr>
                        <a:t> </a:t>
                      </a:r>
                      <a:r>
                        <a:rPr lang="en-GB" sz="1400" dirty="0" err="1" smtClean="0">
                          <a:solidFill>
                            <a:srgbClr val="000000"/>
                          </a:solidFill>
                          <a:effectLst/>
                          <a:latin typeface="Open Sans Light"/>
                          <a:ea typeface="Times New Roman" panose="02020603050405020304" pitchFamily="18" charset="0"/>
                          <a:cs typeface="Calibri" panose="020F0502020204030204" pitchFamily="34" charset="0"/>
                        </a:rPr>
                        <a:t>spolupráca</a:t>
                      </a:r>
                      <a:r>
                        <a:rPr lang="en-GB" sz="1400" dirty="0" smtClean="0">
                          <a:solidFill>
                            <a:srgbClr val="000000"/>
                          </a:solidFill>
                          <a:effectLst/>
                          <a:latin typeface="Open Sans Light"/>
                          <a:ea typeface="Times New Roman" panose="02020603050405020304" pitchFamily="18" charset="0"/>
                          <a:cs typeface="Calibri" panose="020F0502020204030204" pitchFamily="34" charset="0"/>
                        </a:rPr>
                        <a:t> </a:t>
                      </a:r>
                      <a:r>
                        <a:rPr lang="en-GB" sz="1400" dirty="0" err="1" smtClean="0">
                          <a:solidFill>
                            <a:srgbClr val="000000"/>
                          </a:solidFill>
                          <a:effectLst/>
                          <a:latin typeface="Open Sans Light"/>
                          <a:ea typeface="Times New Roman" panose="02020603050405020304" pitchFamily="18" charset="0"/>
                          <a:cs typeface="Calibri" panose="020F0502020204030204" pitchFamily="34" charset="0"/>
                        </a:rPr>
                        <a:t>organizácií</a:t>
                      </a:r>
                      <a:r>
                        <a:rPr lang="en-GB" sz="1400" dirty="0" smtClean="0">
                          <a:effectLst/>
                          <a:latin typeface="Open Sans Light"/>
                          <a:ea typeface="Times New Roman" panose="02020603050405020304" pitchFamily="18" charset="0"/>
                          <a:cs typeface="Times New Roman" panose="02020603050405020304" pitchFamily="18" charset="0"/>
                        </a:rPr>
                        <a:t>*</a:t>
                      </a:r>
                      <a:endParaRPr lang="en-GB" sz="1400" dirty="0">
                        <a:effectLst/>
                        <a:latin typeface="Open Sans Light"/>
                        <a:ea typeface="Times New Roman" panose="02020603050405020304" pitchFamily="18" charset="0"/>
                        <a:cs typeface="Times New Roman" panose="02020603050405020304" pitchFamily="18" charset="0"/>
                      </a:endParaRPr>
                    </a:p>
                  </a:txBody>
                  <a:tcPr marL="44450" marR="44450" marT="0" marB="0" anchor="ctr">
                    <a:solidFill>
                      <a:schemeClr val="accent6">
                        <a:lumMod val="20000"/>
                        <a:lumOff val="80000"/>
                      </a:schemeClr>
                    </a:solidFill>
                  </a:tcPr>
                </a:tc>
                <a:tc>
                  <a:txBody>
                    <a:bodyPr/>
                    <a:lstStyle/>
                    <a:p>
                      <a:pPr algn="ctr">
                        <a:lnSpc>
                          <a:spcPts val="1500"/>
                        </a:lnSpc>
                        <a:spcAft>
                          <a:spcPts val="0"/>
                        </a:spcAft>
                      </a:pPr>
                      <a:r>
                        <a:rPr lang="en-GB" sz="1400">
                          <a:solidFill>
                            <a:srgbClr val="000000"/>
                          </a:solidFill>
                          <a:effectLst/>
                          <a:latin typeface="Open Sans Light"/>
                          <a:ea typeface="Times New Roman" panose="02020603050405020304" pitchFamily="18" charset="0"/>
                          <a:cs typeface="Calibri" panose="020F0502020204030204" pitchFamily="34" charset="0"/>
                        </a:rPr>
                        <a:t>RCR84</a:t>
                      </a:r>
                      <a:endParaRPr lang="en-GB" sz="1400">
                        <a:effectLst/>
                        <a:latin typeface="Open Sans Light"/>
                        <a:ea typeface="Times New Roman" panose="02020603050405020304" pitchFamily="18" charset="0"/>
                        <a:cs typeface="Times New Roman" panose="02020603050405020304" pitchFamily="18" charset="0"/>
                      </a:endParaRPr>
                    </a:p>
                  </a:txBody>
                  <a:tcPr marL="44450" marR="44450" marT="0" marB="0" anchor="ctr">
                    <a:solidFill>
                      <a:schemeClr val="accent6">
                        <a:lumMod val="20000"/>
                        <a:lumOff val="80000"/>
                      </a:schemeClr>
                    </a:solidFill>
                  </a:tcPr>
                </a:tc>
                <a:tc>
                  <a:txBody>
                    <a:bodyPr/>
                    <a:lstStyle/>
                    <a:p>
                      <a:pPr algn="ctr">
                        <a:lnSpc>
                          <a:spcPts val="1500"/>
                        </a:lnSpc>
                        <a:spcAft>
                          <a:spcPts val="0"/>
                        </a:spcAft>
                      </a:pPr>
                      <a:r>
                        <a:rPr lang="en-GB" sz="1400" dirty="0" err="1" smtClean="0">
                          <a:solidFill>
                            <a:srgbClr val="000000"/>
                          </a:solidFill>
                          <a:effectLst/>
                          <a:latin typeface="Open Sans Light"/>
                          <a:ea typeface="Times New Roman" panose="02020603050405020304" pitchFamily="18" charset="0"/>
                          <a:cs typeface="Calibri" panose="020F0502020204030204" pitchFamily="34" charset="0"/>
                        </a:rPr>
                        <a:t>Cezhraničná</a:t>
                      </a:r>
                      <a:r>
                        <a:rPr lang="en-GB" sz="1400" dirty="0" smtClean="0">
                          <a:solidFill>
                            <a:srgbClr val="000000"/>
                          </a:solidFill>
                          <a:effectLst/>
                          <a:latin typeface="Open Sans Light"/>
                          <a:ea typeface="Times New Roman" panose="02020603050405020304" pitchFamily="18" charset="0"/>
                          <a:cs typeface="Calibri" panose="020F0502020204030204" pitchFamily="34" charset="0"/>
                        </a:rPr>
                        <a:t> </a:t>
                      </a:r>
                      <a:r>
                        <a:rPr lang="en-GB" sz="1400" dirty="0" err="1" smtClean="0">
                          <a:solidFill>
                            <a:srgbClr val="000000"/>
                          </a:solidFill>
                          <a:effectLst/>
                          <a:latin typeface="Open Sans Light"/>
                          <a:ea typeface="Times New Roman" panose="02020603050405020304" pitchFamily="18" charset="0"/>
                          <a:cs typeface="Calibri" panose="020F0502020204030204" pitchFamily="34" charset="0"/>
                        </a:rPr>
                        <a:t>spolupráca</a:t>
                      </a:r>
                      <a:r>
                        <a:rPr lang="en-GB" sz="1400" dirty="0" smtClean="0">
                          <a:solidFill>
                            <a:srgbClr val="000000"/>
                          </a:solidFill>
                          <a:effectLst/>
                          <a:latin typeface="Open Sans Light"/>
                          <a:ea typeface="Times New Roman" panose="02020603050405020304" pitchFamily="18" charset="0"/>
                          <a:cs typeface="Calibri" panose="020F0502020204030204" pitchFamily="34" charset="0"/>
                        </a:rPr>
                        <a:t> </a:t>
                      </a:r>
                      <a:r>
                        <a:rPr lang="en-GB" sz="1400" dirty="0" err="1" smtClean="0">
                          <a:solidFill>
                            <a:srgbClr val="000000"/>
                          </a:solidFill>
                          <a:effectLst/>
                          <a:latin typeface="Open Sans Light"/>
                          <a:ea typeface="Times New Roman" panose="02020603050405020304" pitchFamily="18" charset="0"/>
                          <a:cs typeface="Calibri" panose="020F0502020204030204" pitchFamily="34" charset="0"/>
                        </a:rPr>
                        <a:t>organizácií</a:t>
                      </a:r>
                      <a:r>
                        <a:rPr lang="en-GB" sz="1400" dirty="0" smtClean="0">
                          <a:solidFill>
                            <a:srgbClr val="000000"/>
                          </a:solidFill>
                          <a:effectLst/>
                          <a:latin typeface="Open Sans Light"/>
                          <a:ea typeface="Times New Roman" panose="02020603050405020304" pitchFamily="18" charset="0"/>
                          <a:cs typeface="Calibri" panose="020F0502020204030204" pitchFamily="34" charset="0"/>
                        </a:rPr>
                        <a:t> </a:t>
                      </a:r>
                      <a:r>
                        <a:rPr lang="en-GB" sz="1400" dirty="0" err="1" smtClean="0">
                          <a:solidFill>
                            <a:srgbClr val="000000"/>
                          </a:solidFill>
                          <a:effectLst/>
                          <a:latin typeface="Open Sans Light"/>
                          <a:ea typeface="Times New Roman" panose="02020603050405020304" pitchFamily="18" charset="0"/>
                          <a:cs typeface="Calibri" panose="020F0502020204030204" pitchFamily="34" charset="0"/>
                        </a:rPr>
                        <a:t>po</a:t>
                      </a:r>
                      <a:r>
                        <a:rPr lang="en-GB" sz="1400" dirty="0" smtClean="0">
                          <a:solidFill>
                            <a:srgbClr val="000000"/>
                          </a:solidFill>
                          <a:effectLst/>
                          <a:latin typeface="Open Sans Light"/>
                          <a:ea typeface="Times New Roman" panose="02020603050405020304" pitchFamily="18" charset="0"/>
                          <a:cs typeface="Calibri" panose="020F0502020204030204" pitchFamily="34" charset="0"/>
                        </a:rPr>
                        <a:t> </a:t>
                      </a:r>
                      <a:r>
                        <a:rPr lang="en-GB" sz="1400" dirty="0" err="1" smtClean="0">
                          <a:solidFill>
                            <a:srgbClr val="000000"/>
                          </a:solidFill>
                          <a:effectLst/>
                          <a:latin typeface="Open Sans Light"/>
                          <a:ea typeface="Times New Roman" panose="02020603050405020304" pitchFamily="18" charset="0"/>
                          <a:cs typeface="Calibri" panose="020F0502020204030204" pitchFamily="34" charset="0"/>
                        </a:rPr>
                        <a:t>ukončení</a:t>
                      </a:r>
                      <a:r>
                        <a:rPr lang="en-GB" sz="1400" dirty="0" smtClean="0">
                          <a:solidFill>
                            <a:srgbClr val="000000"/>
                          </a:solidFill>
                          <a:effectLst/>
                          <a:latin typeface="Open Sans Light"/>
                          <a:ea typeface="Times New Roman" panose="02020603050405020304" pitchFamily="18" charset="0"/>
                          <a:cs typeface="Calibri" panose="020F0502020204030204" pitchFamily="34" charset="0"/>
                        </a:rPr>
                        <a:t> </a:t>
                      </a:r>
                      <a:r>
                        <a:rPr lang="en-GB" sz="1400" dirty="0" err="1" smtClean="0">
                          <a:solidFill>
                            <a:srgbClr val="000000"/>
                          </a:solidFill>
                          <a:effectLst/>
                          <a:latin typeface="Open Sans Light"/>
                          <a:ea typeface="Times New Roman" panose="02020603050405020304" pitchFamily="18" charset="0"/>
                          <a:cs typeface="Calibri" panose="020F0502020204030204" pitchFamily="34" charset="0"/>
                        </a:rPr>
                        <a:t>projektu</a:t>
                      </a:r>
                      <a:endParaRPr lang="en-GB" sz="1400" dirty="0">
                        <a:effectLst/>
                        <a:latin typeface="Open Sans Light"/>
                        <a:ea typeface="Times New Roman" panose="02020603050405020304" pitchFamily="18" charset="0"/>
                        <a:cs typeface="Times New Roman" panose="02020603050405020304" pitchFamily="18" charset="0"/>
                      </a:endParaRPr>
                    </a:p>
                  </a:txBody>
                  <a:tcPr marL="44450" marR="44450" marT="0" marB="0" anchor="ctr">
                    <a:solidFill>
                      <a:schemeClr val="accent6">
                        <a:lumMod val="20000"/>
                        <a:lumOff val="80000"/>
                      </a:schemeClr>
                    </a:solidFill>
                  </a:tcPr>
                </a:tc>
                <a:extLst>
                  <a:ext uri="{0D108BD9-81ED-4DB2-BD59-A6C34878D82A}">
                    <a16:rowId xmlns="" xmlns:a16="http://schemas.microsoft.com/office/drawing/2014/main" val="2778460395"/>
                  </a:ext>
                </a:extLst>
              </a:tr>
            </a:tbl>
          </a:graphicData>
        </a:graphic>
      </p:graphicFrame>
    </p:spTree>
    <p:extLst>
      <p:ext uri="{BB962C8B-B14F-4D97-AF65-F5344CB8AC3E}">
        <p14:creationId xmlns:p14="http://schemas.microsoft.com/office/powerpoint/2010/main" val="400002039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DFB33F3-A665-2A1D-134E-9E244997B417}"/>
              </a:ext>
            </a:extLst>
          </p:cNvPr>
          <p:cNvSpPr>
            <a:spLocks noGrp="1"/>
          </p:cNvSpPr>
          <p:nvPr>
            <p:ph type="title"/>
          </p:nvPr>
        </p:nvSpPr>
        <p:spPr/>
        <p:txBody>
          <a:bodyPr>
            <a:normAutofit/>
          </a:bodyPr>
          <a:lstStyle/>
          <a:p>
            <a:r>
              <a:rPr lang="hu-HU" sz="2400" b="1" dirty="0" err="1">
                <a:solidFill>
                  <a:schemeClr val="accent1">
                    <a:lumMod val="75000"/>
                  </a:schemeClr>
                </a:solidFill>
                <a:latin typeface="Open Sans Light" pitchFamily="2" charset="0"/>
                <a:ea typeface="Open Sans Light" pitchFamily="2" charset="0"/>
                <a:cs typeface="Open Sans Light" pitchFamily="2" charset="0"/>
              </a:rPr>
              <a:t>Projektová</a:t>
            </a:r>
            <a:r>
              <a:rPr lang="hu-HU" sz="2400" b="1" dirty="0">
                <a:solidFill>
                  <a:schemeClr val="accent1">
                    <a:lumMod val="75000"/>
                  </a:schemeClr>
                </a:solidFill>
                <a:latin typeface="Open Sans Light" pitchFamily="2" charset="0"/>
                <a:ea typeface="Open Sans Light" pitchFamily="2" charset="0"/>
                <a:cs typeface="Open Sans Light" pitchFamily="2" charset="0"/>
              </a:rPr>
              <a:t> logika, </a:t>
            </a:r>
            <a:r>
              <a:rPr lang="hu-HU" sz="2400" b="1" dirty="0" err="1">
                <a:solidFill>
                  <a:schemeClr val="accent1">
                    <a:lumMod val="75000"/>
                  </a:schemeClr>
                </a:solidFill>
                <a:latin typeface="Open Sans Light" pitchFamily="2" charset="0"/>
                <a:ea typeface="Open Sans Light" pitchFamily="2" charset="0"/>
                <a:cs typeface="Open Sans Light" pitchFamily="2" charset="0"/>
              </a:rPr>
              <a:t>Indikátory</a:t>
            </a:r>
            <a:r>
              <a:rPr lang="hu-HU" sz="2400" b="1" dirty="0">
                <a:solidFill>
                  <a:schemeClr val="accent1">
                    <a:lumMod val="75000"/>
                  </a:schemeClr>
                </a:solidFill>
                <a:latin typeface="Open Sans ExtraBold" pitchFamily="2" charset="0"/>
                <a:ea typeface="Open Sans ExtraBold" pitchFamily="2" charset="0"/>
                <a:cs typeface="Open Sans ExtraBold" pitchFamily="2" charset="0"/>
              </a:rPr>
              <a:t/>
            </a:r>
            <a:br>
              <a:rPr lang="hu-HU" sz="2400" b="1" dirty="0">
                <a:solidFill>
                  <a:schemeClr val="accent1">
                    <a:lumMod val="75000"/>
                  </a:schemeClr>
                </a:solidFill>
                <a:latin typeface="Open Sans ExtraBold" pitchFamily="2" charset="0"/>
                <a:ea typeface="Open Sans ExtraBold" pitchFamily="2" charset="0"/>
                <a:cs typeface="Open Sans ExtraBold" pitchFamily="2" charset="0"/>
              </a:rPr>
            </a:br>
            <a:r>
              <a:rPr lang="hu-HU" sz="2400" b="1" dirty="0" err="1">
                <a:latin typeface="Open Sans ExtraBold" pitchFamily="2" charset="0"/>
                <a:ea typeface="Open Sans ExtraBold" pitchFamily="2" charset="0"/>
                <a:cs typeface="Open Sans ExtraBold" pitchFamily="2" charset="0"/>
              </a:rPr>
              <a:t>Indikátory</a:t>
            </a:r>
            <a:r>
              <a:rPr lang="hu-HU" sz="2400" b="1" dirty="0">
                <a:latin typeface="Open Sans ExtraBold" pitchFamily="2" charset="0"/>
                <a:ea typeface="Open Sans ExtraBold" pitchFamily="2" charset="0"/>
                <a:cs typeface="Open Sans ExtraBold" pitchFamily="2" charset="0"/>
              </a:rPr>
              <a:t>/</a:t>
            </a:r>
            <a:r>
              <a:rPr lang="hu-HU" sz="2400" b="1" dirty="0" err="1">
                <a:latin typeface="Open Sans ExtraBold" pitchFamily="2" charset="0"/>
                <a:ea typeface="Open Sans ExtraBold" pitchFamily="2" charset="0"/>
                <a:cs typeface="Open Sans ExtraBold" pitchFamily="2" charset="0"/>
              </a:rPr>
              <a:t>Priorita</a:t>
            </a:r>
            <a:r>
              <a:rPr lang="hu-HU" sz="2400" b="1" dirty="0">
                <a:latin typeface="Open Sans ExtraBold" pitchFamily="2" charset="0"/>
                <a:ea typeface="Open Sans ExtraBold" pitchFamily="2" charset="0"/>
                <a:cs typeface="Open Sans ExtraBold" pitchFamily="2" charset="0"/>
              </a:rPr>
              <a:t> </a:t>
            </a:r>
            <a:endParaRPr lang="x-none" sz="2200" b="1" dirty="0">
              <a:latin typeface="Open Sans ExtraBold" pitchFamily="2" charset="0"/>
              <a:ea typeface="Open Sans ExtraBold" pitchFamily="2" charset="0"/>
              <a:cs typeface="Open Sans ExtraBold" pitchFamily="2" charset="0"/>
            </a:endParaRPr>
          </a:p>
        </p:txBody>
      </p:sp>
      <p:sp>
        <p:nvSpPr>
          <p:cNvPr id="3" name="Content Placeholder 2">
            <a:extLst>
              <a:ext uri="{FF2B5EF4-FFF2-40B4-BE49-F238E27FC236}">
                <a16:creationId xmlns="" xmlns:a16="http://schemas.microsoft.com/office/drawing/2014/main" id="{DDD77D7A-34EE-52FF-BCC6-BC5BC0952499}"/>
              </a:ext>
            </a:extLst>
          </p:cNvPr>
          <p:cNvSpPr>
            <a:spLocks noGrp="1"/>
          </p:cNvSpPr>
          <p:nvPr>
            <p:ph idx="1"/>
          </p:nvPr>
        </p:nvSpPr>
        <p:spPr>
          <a:xfrm>
            <a:off x="628650" y="1825625"/>
            <a:ext cx="7886700" cy="4080653"/>
          </a:xfrm>
        </p:spPr>
        <p:txBody>
          <a:bodyPr>
            <a:normAutofit/>
          </a:bodyPr>
          <a:lstStyle/>
          <a:p>
            <a:pPr marL="0" indent="0">
              <a:buNone/>
            </a:pPr>
            <a:r>
              <a:rPr lang="en-GB" sz="1800" b="1" dirty="0" err="1">
                <a:latin typeface="Open Sans Light" pitchFamily="2" charset="0"/>
              </a:rPr>
              <a:t>Priorit</a:t>
            </a:r>
            <a:r>
              <a:rPr lang="hu-HU" sz="1800" b="1" dirty="0">
                <a:latin typeface="Open Sans Light" pitchFamily="2" charset="0"/>
              </a:rPr>
              <a:t>a</a:t>
            </a:r>
            <a:r>
              <a:rPr lang="en-GB" sz="1800" b="1" dirty="0">
                <a:latin typeface="Open Sans Light" pitchFamily="2" charset="0"/>
              </a:rPr>
              <a:t> 3: </a:t>
            </a:r>
            <a:r>
              <a:rPr lang="hu-HU" sz="1800" b="1" dirty="0" err="1">
                <a:latin typeface="Open Sans Light" pitchFamily="2" charset="0"/>
              </a:rPr>
              <a:t>Spolupracujúci</a:t>
            </a:r>
            <a:r>
              <a:rPr lang="hu-HU" sz="1800" b="1" dirty="0">
                <a:latin typeface="Open Sans Light" pitchFamily="2" charset="0"/>
              </a:rPr>
              <a:t> </a:t>
            </a:r>
            <a:r>
              <a:rPr lang="en-GB" sz="1800" b="1" dirty="0" err="1">
                <a:latin typeface="Open Sans Light" pitchFamily="2" charset="0"/>
              </a:rPr>
              <a:t>regi</a:t>
            </a:r>
            <a:r>
              <a:rPr lang="hu-HU" sz="1800" b="1" dirty="0">
                <a:latin typeface="Open Sans Light" pitchFamily="2" charset="0"/>
              </a:rPr>
              <a:t>ó</a:t>
            </a:r>
            <a:r>
              <a:rPr lang="en-GB" sz="1800" b="1" dirty="0">
                <a:latin typeface="Open Sans Light" pitchFamily="2" charset="0"/>
              </a:rPr>
              <a:t>n</a:t>
            </a:r>
            <a:r>
              <a:rPr lang="hu-HU" sz="1800" b="1" dirty="0">
                <a:latin typeface="Open Sans Light" pitchFamily="2" charset="0"/>
              </a:rPr>
              <a:t>	</a:t>
            </a:r>
            <a:r>
              <a:rPr lang="hu-HU" sz="1600" b="1" dirty="0">
                <a:latin typeface="Open Sans Light" pitchFamily="2" charset="0"/>
              </a:rPr>
              <a:t>			</a:t>
            </a:r>
            <a:endParaRPr lang="hu-HU" sz="1600" b="1" dirty="0" smtClean="0">
              <a:latin typeface="Open Sans Light" pitchFamily="2" charset="0"/>
            </a:endParaRPr>
          </a:p>
          <a:p>
            <a:pPr marL="0" indent="0">
              <a:buNone/>
            </a:pPr>
            <a:r>
              <a:rPr lang="hu-HU" sz="1600" dirty="0" err="1" smtClean="0">
                <a:latin typeface="Open Sans Light" pitchFamily="2" charset="0"/>
                <a:ea typeface="Open Sans Light" pitchFamily="2" charset="0"/>
                <a:cs typeface="Open Sans Light" pitchFamily="2" charset="0"/>
              </a:rPr>
              <a:t>Cieľ</a:t>
            </a:r>
            <a:r>
              <a:rPr lang="en-GB" sz="1600" dirty="0" smtClean="0">
                <a:latin typeface="Open Sans Light" pitchFamily="2" charset="0"/>
              </a:rPr>
              <a:t> </a:t>
            </a:r>
            <a:r>
              <a:rPr lang="en-GB" sz="1600" dirty="0">
                <a:latin typeface="Open Sans Light" pitchFamily="2" charset="0"/>
              </a:rPr>
              <a:t>3.1: </a:t>
            </a:r>
            <a:r>
              <a:rPr lang="en-GB" sz="1600" dirty="0" err="1">
                <a:latin typeface="Open Sans Light" pitchFamily="2" charset="0"/>
              </a:rPr>
              <a:t>Harmonické</a:t>
            </a:r>
            <a:r>
              <a:rPr lang="en-GB" sz="1600" dirty="0">
                <a:latin typeface="Open Sans Light" pitchFamily="2" charset="0"/>
              </a:rPr>
              <a:t> </a:t>
            </a:r>
            <a:r>
              <a:rPr lang="en-GB" sz="1600" dirty="0" err="1">
                <a:latin typeface="Open Sans Light" pitchFamily="2" charset="0"/>
              </a:rPr>
              <a:t>susedské</a:t>
            </a:r>
            <a:r>
              <a:rPr lang="en-GB" sz="1600" dirty="0">
                <a:latin typeface="Open Sans Light" pitchFamily="2" charset="0"/>
              </a:rPr>
              <a:t> </a:t>
            </a:r>
            <a:r>
              <a:rPr lang="en-GB" sz="1600" dirty="0" err="1">
                <a:latin typeface="Open Sans Light" pitchFamily="2" charset="0"/>
              </a:rPr>
              <a:t>vzťahy</a:t>
            </a:r>
            <a:r>
              <a:rPr lang="en-GB" sz="1600" dirty="0">
                <a:latin typeface="Open Sans Light" pitchFamily="2" charset="0"/>
              </a:rPr>
              <a:t> </a:t>
            </a:r>
            <a:r>
              <a:rPr lang="hu-HU" sz="1600" dirty="0" err="1">
                <a:latin typeface="Open Sans Light" pitchFamily="2" charset="0"/>
              </a:rPr>
              <a:t>vďaka</a:t>
            </a:r>
            <a:r>
              <a:rPr lang="en-GB" sz="1600" dirty="0">
                <a:latin typeface="Open Sans Light" pitchFamily="2" charset="0"/>
              </a:rPr>
              <a:t> </a:t>
            </a:r>
            <a:r>
              <a:rPr lang="en-GB" sz="1600" dirty="0" err="1">
                <a:latin typeface="Open Sans Light" pitchFamily="2" charset="0"/>
              </a:rPr>
              <a:t>spoluprác</a:t>
            </a:r>
            <a:r>
              <a:rPr lang="hu-HU" sz="1600" dirty="0">
                <a:latin typeface="Open Sans Light" pitchFamily="2" charset="0"/>
              </a:rPr>
              <a:t>i </a:t>
            </a:r>
            <a:r>
              <a:rPr lang="en-GB" sz="1600" dirty="0">
                <a:latin typeface="Open Sans Light" pitchFamily="2" charset="0"/>
              </a:rPr>
              <a:t>(ISO1b)</a:t>
            </a:r>
            <a:endParaRPr lang="hu-HU" sz="1600" dirty="0">
              <a:latin typeface="Open Sans Light" pitchFamily="2" charset="0"/>
            </a:endParaRPr>
          </a:p>
          <a:p>
            <a:pPr marL="0" indent="0">
              <a:buClr>
                <a:schemeClr val="accent1">
                  <a:lumMod val="75000"/>
                </a:schemeClr>
              </a:buClr>
              <a:buNone/>
            </a:pPr>
            <a:endParaRPr lang="hu-HU" sz="1500" dirty="0">
              <a:latin typeface="Open Sans Light" pitchFamily="2" charset="0"/>
              <a:ea typeface="Open Sans Light" pitchFamily="2" charset="0"/>
              <a:cs typeface="Open Sans Light" pitchFamily="2" charset="0"/>
            </a:endParaRPr>
          </a:p>
          <a:p>
            <a:pPr marL="0" indent="0">
              <a:buNone/>
            </a:pPr>
            <a:endParaRPr lang="hu-HU" sz="1500" dirty="0">
              <a:latin typeface="Open Sans Light" pitchFamily="2" charset="0"/>
              <a:ea typeface="Open Sans Light" pitchFamily="2" charset="0"/>
              <a:cs typeface="Open Sans Light" pitchFamily="2" charset="0"/>
            </a:endParaRPr>
          </a:p>
          <a:p>
            <a:pPr marL="0" indent="0">
              <a:buNone/>
            </a:pPr>
            <a:endParaRPr lang="hu-HU" sz="1500" dirty="0">
              <a:latin typeface="Open Sans Light" pitchFamily="2" charset="0"/>
              <a:ea typeface="Open Sans Light" pitchFamily="2" charset="0"/>
              <a:cs typeface="Open Sans Light" pitchFamily="2" charset="0"/>
            </a:endParaRPr>
          </a:p>
          <a:p>
            <a:pPr marL="0" indent="0">
              <a:buNone/>
            </a:pPr>
            <a:endParaRPr lang="hu-HU" sz="1500" dirty="0">
              <a:latin typeface="Open Sans Light" pitchFamily="2" charset="0"/>
              <a:ea typeface="Open Sans Light" pitchFamily="2" charset="0"/>
              <a:cs typeface="Open Sans Light" pitchFamily="2" charset="0"/>
            </a:endParaRPr>
          </a:p>
          <a:p>
            <a:pPr marL="0" indent="0">
              <a:buNone/>
            </a:pPr>
            <a:endParaRPr lang="hu-HU" sz="1500" dirty="0">
              <a:latin typeface="Open Sans Light" pitchFamily="2" charset="0"/>
            </a:endParaRPr>
          </a:p>
          <a:p>
            <a:pPr marL="0" indent="0">
              <a:buNone/>
            </a:pPr>
            <a:r>
              <a:rPr lang="hu-HU" sz="1600" dirty="0" err="1">
                <a:latin typeface="Open Sans Light" pitchFamily="2" charset="0"/>
                <a:ea typeface="Open Sans Light" pitchFamily="2" charset="0"/>
                <a:cs typeface="Open Sans Light" pitchFamily="2" charset="0"/>
              </a:rPr>
              <a:t>Cieľ</a:t>
            </a:r>
            <a:r>
              <a:rPr lang="en-GB" sz="1600" dirty="0">
                <a:latin typeface="Open Sans Light" pitchFamily="2" charset="0"/>
              </a:rPr>
              <a:t> 3.2</a:t>
            </a:r>
            <a:r>
              <a:rPr lang="hu-HU" sz="1600" dirty="0">
                <a:latin typeface="Open Sans Light" pitchFamily="2" charset="0"/>
              </a:rPr>
              <a:t>:</a:t>
            </a:r>
            <a:r>
              <a:rPr lang="en-GB" sz="1600" dirty="0">
                <a:latin typeface="Open Sans Light" pitchFamily="2" charset="0"/>
              </a:rPr>
              <a:t> </a:t>
            </a:r>
            <a:r>
              <a:rPr lang="hu-HU" sz="1600" dirty="0" err="1">
                <a:latin typeface="Open Sans Light" pitchFamily="2" charset="0"/>
              </a:rPr>
              <a:t>Bezpečnejšia</a:t>
            </a:r>
            <a:r>
              <a:rPr lang="hu-HU" sz="1600" dirty="0">
                <a:latin typeface="Open Sans Light" pitchFamily="2" charset="0"/>
              </a:rPr>
              <a:t> </a:t>
            </a:r>
            <a:r>
              <a:rPr lang="en-GB" sz="1600" dirty="0" err="1">
                <a:latin typeface="Open Sans Light" pitchFamily="2" charset="0"/>
              </a:rPr>
              <a:t>Eur</a:t>
            </a:r>
            <a:r>
              <a:rPr lang="hu-HU" sz="1600" dirty="0">
                <a:latin typeface="Open Sans Light" pitchFamily="2" charset="0"/>
              </a:rPr>
              <a:t>ó</a:t>
            </a:r>
            <a:r>
              <a:rPr lang="en-GB" sz="1600" dirty="0">
                <a:latin typeface="Open Sans Light" pitchFamily="2" charset="0"/>
              </a:rPr>
              <a:t>p</a:t>
            </a:r>
            <a:r>
              <a:rPr lang="hu-HU" sz="1600" dirty="0" smtClean="0">
                <a:latin typeface="Open Sans Light" pitchFamily="2" charset="0"/>
              </a:rPr>
              <a:t>a </a:t>
            </a:r>
            <a:r>
              <a:rPr lang="en-GB" sz="1500" dirty="0" smtClean="0">
                <a:latin typeface="Open Sans Light" pitchFamily="2" charset="0"/>
              </a:rPr>
              <a:t>(ISO2</a:t>
            </a:r>
            <a:r>
              <a:rPr lang="en-GB" sz="1500" dirty="0">
                <a:latin typeface="Open Sans Light" pitchFamily="2" charset="0"/>
              </a:rPr>
              <a:t>)</a:t>
            </a:r>
            <a:endParaRPr lang="hu-HU" sz="1500" dirty="0">
              <a:latin typeface="Open Sans Light" pitchFamily="2" charset="0"/>
              <a:ea typeface="Open Sans Light" pitchFamily="2" charset="0"/>
              <a:cs typeface="Open Sans Light" pitchFamily="2" charset="0"/>
            </a:endParaRPr>
          </a:p>
          <a:p>
            <a:pPr marL="0" indent="0">
              <a:buNone/>
            </a:pPr>
            <a:endParaRPr lang="hu-HU" sz="1500" dirty="0">
              <a:latin typeface="Open Sans Light" pitchFamily="2" charset="0"/>
              <a:ea typeface="Open Sans Light" pitchFamily="2" charset="0"/>
              <a:cs typeface="Open Sans Light" pitchFamily="2" charset="0"/>
            </a:endParaRPr>
          </a:p>
          <a:p>
            <a:pPr marL="0" indent="0">
              <a:buNone/>
            </a:pPr>
            <a:endParaRPr lang="hu-HU" sz="1500" dirty="0">
              <a:latin typeface="Open Sans Light" pitchFamily="2" charset="0"/>
              <a:ea typeface="Open Sans Light" pitchFamily="2" charset="0"/>
              <a:cs typeface="Open Sans Light" pitchFamily="2" charset="0"/>
            </a:endParaRPr>
          </a:p>
          <a:p>
            <a:pPr marL="0" indent="0">
              <a:buNone/>
            </a:pPr>
            <a:endParaRPr lang="hu-HU" sz="1500" dirty="0">
              <a:latin typeface="Open Sans Light" pitchFamily="2" charset="0"/>
              <a:ea typeface="Open Sans Light" pitchFamily="2" charset="0"/>
              <a:cs typeface="Open Sans Light" pitchFamily="2" charset="0"/>
            </a:endParaRPr>
          </a:p>
          <a:p>
            <a:pPr marL="0" indent="0">
              <a:buNone/>
            </a:pPr>
            <a:r>
              <a:rPr lang="hu-HU" sz="1500" dirty="0">
                <a:latin typeface="Open Sans Light" pitchFamily="2" charset="0"/>
                <a:ea typeface="Open Sans Light" pitchFamily="2" charset="0"/>
                <a:cs typeface="Open Sans Light" pitchFamily="2" charset="0"/>
              </a:rPr>
              <a:t>			</a:t>
            </a:r>
            <a:endParaRPr lang="hu-HU" sz="1800" dirty="0">
              <a:latin typeface="Open Sans Light" pitchFamily="2" charset="0"/>
              <a:ea typeface="Open Sans Light" pitchFamily="2" charset="0"/>
              <a:cs typeface="Open Sans Light" pitchFamily="2" charset="0"/>
            </a:endParaRPr>
          </a:p>
        </p:txBody>
      </p:sp>
      <p:sp>
        <p:nvSpPr>
          <p:cNvPr id="8" name="Slide Number Placeholder 7">
            <a:extLst>
              <a:ext uri="{FF2B5EF4-FFF2-40B4-BE49-F238E27FC236}">
                <a16:creationId xmlns="" xmlns:a16="http://schemas.microsoft.com/office/drawing/2014/main" id="{A5490C42-D944-4943-A5A7-4CE426B664EC}"/>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4591978-1342-554A-82AC-B12872A7F26C}" type="slidenum">
              <a:rPr kumimoji="0" lang="x-non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63</a:t>
            </a:fld>
            <a:endParaRPr kumimoji="0" lang="x-none"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graphicFrame>
        <p:nvGraphicFramePr>
          <p:cNvPr id="4" name="Table 3">
            <a:extLst>
              <a:ext uri="{FF2B5EF4-FFF2-40B4-BE49-F238E27FC236}">
                <a16:creationId xmlns="" xmlns:a16="http://schemas.microsoft.com/office/drawing/2014/main" id="{F6580E76-362F-4103-AE12-50DF0CC274A6}"/>
              </a:ext>
            </a:extLst>
          </p:cNvPr>
          <p:cNvGraphicFramePr>
            <a:graphicFrameLocks noGrp="1"/>
          </p:cNvGraphicFramePr>
          <p:nvPr>
            <p:extLst>
              <p:ext uri="{D42A27DB-BD31-4B8C-83A1-F6EECF244321}">
                <p14:modId xmlns:p14="http://schemas.microsoft.com/office/powerpoint/2010/main" val="3068576525"/>
              </p:ext>
            </p:extLst>
          </p:nvPr>
        </p:nvGraphicFramePr>
        <p:xfrm>
          <a:off x="628650" y="2591920"/>
          <a:ext cx="7886700" cy="1205639"/>
        </p:xfrm>
        <a:graphic>
          <a:graphicData uri="http://schemas.openxmlformats.org/drawingml/2006/table">
            <a:tbl>
              <a:tblPr firstRow="1" firstCol="1" bandRow="1">
                <a:tableStyleId>{5C22544A-7EE6-4342-B048-85BDC9FD1C3A}</a:tableStyleId>
              </a:tblPr>
              <a:tblGrid>
                <a:gridCol w="1050860">
                  <a:extLst>
                    <a:ext uri="{9D8B030D-6E8A-4147-A177-3AD203B41FA5}">
                      <a16:colId xmlns="" xmlns:a16="http://schemas.microsoft.com/office/drawing/2014/main" val="4033059432"/>
                    </a:ext>
                  </a:extLst>
                </a:gridCol>
                <a:gridCol w="2864498">
                  <a:extLst>
                    <a:ext uri="{9D8B030D-6E8A-4147-A177-3AD203B41FA5}">
                      <a16:colId xmlns="" xmlns:a16="http://schemas.microsoft.com/office/drawing/2014/main" val="4210706862"/>
                    </a:ext>
                  </a:extLst>
                </a:gridCol>
                <a:gridCol w="1129004">
                  <a:extLst>
                    <a:ext uri="{9D8B030D-6E8A-4147-A177-3AD203B41FA5}">
                      <a16:colId xmlns="" xmlns:a16="http://schemas.microsoft.com/office/drawing/2014/main" val="4278828747"/>
                    </a:ext>
                  </a:extLst>
                </a:gridCol>
                <a:gridCol w="2842338">
                  <a:extLst>
                    <a:ext uri="{9D8B030D-6E8A-4147-A177-3AD203B41FA5}">
                      <a16:colId xmlns="" xmlns:a16="http://schemas.microsoft.com/office/drawing/2014/main" val="2155556186"/>
                    </a:ext>
                  </a:extLst>
                </a:gridCol>
              </a:tblGrid>
              <a:tr h="251308">
                <a:tc gridSpan="2">
                  <a:txBody>
                    <a:bodyPr/>
                    <a:lstStyle/>
                    <a:p>
                      <a:pPr algn="ctr">
                        <a:lnSpc>
                          <a:spcPts val="1500"/>
                        </a:lnSpc>
                        <a:spcAft>
                          <a:spcPts val="0"/>
                        </a:spcAft>
                      </a:pPr>
                      <a:r>
                        <a:rPr lang="en-GB" sz="1400" dirty="0" smtClean="0">
                          <a:solidFill>
                            <a:schemeClr val="tx1"/>
                          </a:solidFill>
                          <a:effectLst/>
                          <a:latin typeface="Open Sans Light"/>
                        </a:rPr>
                        <a:t>Indi</a:t>
                      </a:r>
                      <a:r>
                        <a:rPr lang="hu-HU" sz="1400" dirty="0" err="1" smtClean="0">
                          <a:solidFill>
                            <a:schemeClr val="tx1"/>
                          </a:solidFill>
                          <a:effectLst/>
                          <a:latin typeface="Open Sans Light"/>
                        </a:rPr>
                        <a:t>ká</a:t>
                      </a:r>
                      <a:r>
                        <a:rPr lang="en-GB" sz="1400" dirty="0" smtClean="0">
                          <a:solidFill>
                            <a:schemeClr val="tx1"/>
                          </a:solidFill>
                          <a:effectLst/>
                          <a:latin typeface="Open Sans Light"/>
                        </a:rPr>
                        <a:t>tor</a:t>
                      </a:r>
                      <a:r>
                        <a:rPr lang="hu-HU" sz="1400" dirty="0" smtClean="0">
                          <a:solidFill>
                            <a:schemeClr val="tx1"/>
                          </a:solidFill>
                          <a:effectLst/>
                          <a:latin typeface="Open Sans Light"/>
                        </a:rPr>
                        <a:t> </a:t>
                      </a:r>
                      <a:r>
                        <a:rPr lang="hu-HU" sz="1400" dirty="0" err="1" smtClean="0">
                          <a:solidFill>
                            <a:schemeClr val="tx1"/>
                          </a:solidFill>
                          <a:effectLst/>
                          <a:latin typeface="Open Sans Light"/>
                        </a:rPr>
                        <a:t>výstupu</a:t>
                      </a:r>
                      <a:endParaRPr lang="en-GB" sz="1400" dirty="0">
                        <a:solidFill>
                          <a:schemeClr val="tx1"/>
                        </a:solidFill>
                        <a:effectLst/>
                        <a:latin typeface="Open Sans Light"/>
                        <a:ea typeface="Times New Roman" panose="02020603050405020304" pitchFamily="18" charset="0"/>
                        <a:cs typeface="Times New Roman" panose="02020603050405020304" pitchFamily="18" charset="0"/>
                      </a:endParaRPr>
                    </a:p>
                  </a:txBody>
                  <a:tcPr marL="37206" marR="37206" marT="0" marB="0" anchor="ctr">
                    <a:solidFill>
                      <a:schemeClr val="accent6">
                        <a:lumMod val="60000"/>
                        <a:lumOff val="40000"/>
                      </a:schemeClr>
                    </a:solidFill>
                  </a:tcPr>
                </a:tc>
                <a:tc hMerge="1">
                  <a:txBody>
                    <a:bodyPr/>
                    <a:lstStyle/>
                    <a:p>
                      <a:endParaRPr lang="en-GB"/>
                    </a:p>
                  </a:txBody>
                  <a:tcPr/>
                </a:tc>
                <a:tc gridSpan="2">
                  <a:txBody>
                    <a:bodyPr/>
                    <a:lstStyle/>
                    <a:p>
                      <a:pPr algn="ctr">
                        <a:lnSpc>
                          <a:spcPts val="1500"/>
                        </a:lnSpc>
                        <a:spcAft>
                          <a:spcPts val="0"/>
                        </a:spcAft>
                      </a:pPr>
                      <a:r>
                        <a:rPr lang="hu-HU" sz="1400" dirty="0" smtClean="0">
                          <a:solidFill>
                            <a:schemeClr val="tx1"/>
                          </a:solidFill>
                          <a:effectLst/>
                          <a:latin typeface="Open Sans Light"/>
                        </a:rPr>
                        <a:t>                     </a:t>
                      </a:r>
                      <a:r>
                        <a:rPr lang="en-GB" sz="1400" dirty="0" smtClean="0">
                          <a:solidFill>
                            <a:schemeClr val="tx1"/>
                          </a:solidFill>
                          <a:effectLst/>
                          <a:latin typeface="Open Sans Light"/>
                        </a:rPr>
                        <a:t>Indi</a:t>
                      </a:r>
                      <a:r>
                        <a:rPr lang="hu-HU" sz="1400" dirty="0" err="1" smtClean="0">
                          <a:solidFill>
                            <a:schemeClr val="tx1"/>
                          </a:solidFill>
                          <a:effectLst/>
                          <a:latin typeface="Open Sans Light"/>
                        </a:rPr>
                        <a:t>ká</a:t>
                      </a:r>
                      <a:r>
                        <a:rPr lang="en-GB" sz="1400" dirty="0" smtClean="0">
                          <a:solidFill>
                            <a:schemeClr val="tx1"/>
                          </a:solidFill>
                          <a:effectLst/>
                          <a:latin typeface="Open Sans Light"/>
                        </a:rPr>
                        <a:t>tor</a:t>
                      </a:r>
                      <a:r>
                        <a:rPr lang="hu-HU" sz="1400" dirty="0" smtClean="0">
                          <a:solidFill>
                            <a:schemeClr val="tx1"/>
                          </a:solidFill>
                          <a:effectLst/>
                          <a:latin typeface="Open Sans Light"/>
                        </a:rPr>
                        <a:t> </a:t>
                      </a:r>
                      <a:r>
                        <a:rPr lang="hu-HU" sz="1400" dirty="0" err="1" smtClean="0">
                          <a:solidFill>
                            <a:schemeClr val="tx1"/>
                          </a:solidFill>
                          <a:effectLst/>
                          <a:latin typeface="Open Sans Light"/>
                        </a:rPr>
                        <a:t>výsledku</a:t>
                      </a:r>
                      <a:endParaRPr lang="en-GB" sz="1400" dirty="0">
                        <a:solidFill>
                          <a:schemeClr val="tx1"/>
                        </a:solidFill>
                        <a:effectLst/>
                        <a:latin typeface="Open Sans Light"/>
                        <a:ea typeface="Times New Roman" panose="02020603050405020304" pitchFamily="18" charset="0"/>
                        <a:cs typeface="Times New Roman" panose="02020603050405020304" pitchFamily="18" charset="0"/>
                      </a:endParaRPr>
                    </a:p>
                  </a:txBody>
                  <a:tcPr marL="37206" marR="37206" marT="0" marB="0" anchor="ctr">
                    <a:solidFill>
                      <a:schemeClr val="accent6">
                        <a:lumMod val="60000"/>
                        <a:lumOff val="40000"/>
                      </a:schemeClr>
                    </a:solidFill>
                  </a:tcPr>
                </a:tc>
                <a:tc hMerge="1">
                  <a:txBody>
                    <a:bodyPr/>
                    <a:lstStyle/>
                    <a:p>
                      <a:endParaRPr lang="en-GB"/>
                    </a:p>
                  </a:txBody>
                  <a:tcPr/>
                </a:tc>
                <a:extLst>
                  <a:ext uri="{0D108BD9-81ED-4DB2-BD59-A6C34878D82A}">
                    <a16:rowId xmlns="" xmlns:a16="http://schemas.microsoft.com/office/drawing/2014/main" val="356787095"/>
                  </a:ext>
                </a:extLst>
              </a:tr>
              <a:tr h="295640">
                <a:tc>
                  <a:txBody>
                    <a:bodyPr/>
                    <a:lstStyle/>
                    <a:p>
                      <a:pPr algn="ctr">
                        <a:lnSpc>
                          <a:spcPts val="1500"/>
                        </a:lnSpc>
                        <a:spcAft>
                          <a:spcPts val="0"/>
                        </a:spcAft>
                      </a:pPr>
                      <a:r>
                        <a:rPr lang="hu-HU" sz="1400" b="0" dirty="0" smtClean="0">
                          <a:solidFill>
                            <a:schemeClr val="tx1"/>
                          </a:solidFill>
                          <a:effectLst/>
                          <a:latin typeface="Open Sans Light"/>
                        </a:rPr>
                        <a:t>Kód</a:t>
                      </a:r>
                      <a:endParaRPr lang="en-GB" sz="1400" b="0" dirty="0">
                        <a:solidFill>
                          <a:schemeClr val="tx1"/>
                        </a:solidFill>
                        <a:effectLst/>
                        <a:latin typeface="Open Sans Light"/>
                        <a:ea typeface="Times New Roman" panose="02020603050405020304" pitchFamily="18" charset="0"/>
                        <a:cs typeface="Times New Roman" panose="02020603050405020304" pitchFamily="18" charset="0"/>
                      </a:endParaRPr>
                    </a:p>
                  </a:txBody>
                  <a:tcPr marL="37206" marR="37206" marT="0" marB="0" anchor="ctr">
                    <a:solidFill>
                      <a:schemeClr val="accent6">
                        <a:lumMod val="20000"/>
                        <a:lumOff val="80000"/>
                      </a:schemeClr>
                    </a:solidFill>
                  </a:tcPr>
                </a:tc>
                <a:tc>
                  <a:txBody>
                    <a:bodyPr/>
                    <a:lstStyle/>
                    <a:p>
                      <a:pPr algn="ctr">
                        <a:lnSpc>
                          <a:spcPts val="1500"/>
                        </a:lnSpc>
                        <a:spcAft>
                          <a:spcPts val="0"/>
                        </a:spcAft>
                      </a:pPr>
                      <a:r>
                        <a:rPr lang="hu-HU" sz="1400" dirty="0" err="1" smtClean="0">
                          <a:effectLst/>
                          <a:latin typeface="Open Sans Light"/>
                        </a:rPr>
                        <a:t>Názov</a:t>
                      </a:r>
                      <a:endParaRPr lang="en-GB" sz="1400" dirty="0">
                        <a:effectLst/>
                        <a:latin typeface="Open Sans Light"/>
                        <a:ea typeface="Times New Roman" panose="02020603050405020304" pitchFamily="18" charset="0"/>
                        <a:cs typeface="Times New Roman" panose="02020603050405020304" pitchFamily="18" charset="0"/>
                      </a:endParaRPr>
                    </a:p>
                  </a:txBody>
                  <a:tcPr marL="37206" marR="37206" marT="0" marB="0" anchor="ctr">
                    <a:solidFill>
                      <a:schemeClr val="accent6">
                        <a:lumMod val="20000"/>
                        <a:lumOff val="80000"/>
                      </a:schemeClr>
                    </a:solidFill>
                  </a:tcPr>
                </a:tc>
                <a:tc>
                  <a:txBody>
                    <a:bodyPr/>
                    <a:lstStyle/>
                    <a:p>
                      <a:pPr algn="ctr">
                        <a:lnSpc>
                          <a:spcPts val="1500"/>
                        </a:lnSpc>
                        <a:spcAft>
                          <a:spcPts val="0"/>
                        </a:spcAft>
                      </a:pPr>
                      <a:r>
                        <a:rPr lang="hu-HU" sz="1400" dirty="0" smtClean="0">
                          <a:solidFill>
                            <a:schemeClr val="tx1"/>
                          </a:solidFill>
                          <a:effectLst/>
                          <a:latin typeface="Open Sans Light"/>
                        </a:rPr>
                        <a:t>Kód</a:t>
                      </a:r>
                      <a:endParaRPr lang="en-GB" sz="1400" dirty="0">
                        <a:solidFill>
                          <a:schemeClr val="tx1"/>
                        </a:solidFill>
                        <a:effectLst/>
                        <a:latin typeface="Open Sans Light"/>
                        <a:ea typeface="Times New Roman" panose="02020603050405020304" pitchFamily="18" charset="0"/>
                        <a:cs typeface="Times New Roman" panose="02020603050405020304" pitchFamily="18" charset="0"/>
                      </a:endParaRPr>
                    </a:p>
                  </a:txBody>
                  <a:tcPr marL="37206" marR="37206" marT="0" marB="0" anchor="ctr">
                    <a:solidFill>
                      <a:schemeClr val="accent6">
                        <a:lumMod val="20000"/>
                        <a:lumOff val="80000"/>
                      </a:schemeClr>
                    </a:solidFill>
                  </a:tcPr>
                </a:tc>
                <a:tc>
                  <a:txBody>
                    <a:bodyPr/>
                    <a:lstStyle/>
                    <a:p>
                      <a:pPr algn="ctr">
                        <a:lnSpc>
                          <a:spcPts val="1500"/>
                        </a:lnSpc>
                        <a:spcAft>
                          <a:spcPts val="0"/>
                        </a:spcAft>
                      </a:pPr>
                      <a:r>
                        <a:rPr lang="hu-HU" sz="1400" dirty="0" err="1" smtClean="0">
                          <a:effectLst/>
                          <a:latin typeface="Open Sans Light"/>
                        </a:rPr>
                        <a:t>Názov</a:t>
                      </a:r>
                      <a:endParaRPr lang="en-GB" sz="1400" dirty="0">
                        <a:effectLst/>
                        <a:latin typeface="Open Sans Light"/>
                        <a:ea typeface="Times New Roman" panose="02020603050405020304" pitchFamily="18" charset="0"/>
                        <a:cs typeface="Times New Roman" panose="02020603050405020304" pitchFamily="18" charset="0"/>
                      </a:endParaRPr>
                    </a:p>
                  </a:txBody>
                  <a:tcPr marL="37206" marR="37206" marT="0" marB="0" anchor="ctr">
                    <a:solidFill>
                      <a:schemeClr val="accent6">
                        <a:lumMod val="20000"/>
                        <a:lumOff val="80000"/>
                      </a:schemeClr>
                    </a:solidFill>
                  </a:tcPr>
                </a:tc>
                <a:extLst>
                  <a:ext uri="{0D108BD9-81ED-4DB2-BD59-A6C34878D82A}">
                    <a16:rowId xmlns="" xmlns:a16="http://schemas.microsoft.com/office/drawing/2014/main" val="3705802619"/>
                  </a:ext>
                </a:extLst>
              </a:tr>
              <a:tr h="658691">
                <a:tc>
                  <a:txBody>
                    <a:bodyPr/>
                    <a:lstStyle/>
                    <a:p>
                      <a:pPr algn="ctr">
                        <a:lnSpc>
                          <a:spcPts val="1500"/>
                        </a:lnSpc>
                        <a:spcAft>
                          <a:spcPts val="0"/>
                        </a:spcAft>
                      </a:pPr>
                      <a:r>
                        <a:rPr lang="en-GB" sz="1400" b="0" dirty="0">
                          <a:solidFill>
                            <a:schemeClr val="tx1"/>
                          </a:solidFill>
                          <a:effectLst/>
                          <a:latin typeface="Open Sans Light"/>
                        </a:rPr>
                        <a:t>RCO87</a:t>
                      </a:r>
                      <a:endParaRPr lang="en-GB" sz="1400" b="0" dirty="0">
                        <a:solidFill>
                          <a:schemeClr val="tx1"/>
                        </a:solidFill>
                        <a:effectLst/>
                        <a:latin typeface="Open Sans Light"/>
                        <a:ea typeface="Times New Roman" panose="02020603050405020304" pitchFamily="18" charset="0"/>
                        <a:cs typeface="Times New Roman" panose="02020603050405020304" pitchFamily="18" charset="0"/>
                      </a:endParaRPr>
                    </a:p>
                  </a:txBody>
                  <a:tcPr marL="37206" marR="37206" marT="0" marB="0" anchor="ctr">
                    <a:solidFill>
                      <a:schemeClr val="accent5"/>
                    </a:solidFill>
                  </a:tcPr>
                </a:tc>
                <a:tc>
                  <a:txBody>
                    <a:bodyPr/>
                    <a:lstStyle/>
                    <a:p>
                      <a:pPr algn="ctr">
                        <a:lnSpc>
                          <a:spcPts val="1500"/>
                        </a:lnSpc>
                        <a:spcAft>
                          <a:spcPts val="0"/>
                        </a:spcAft>
                      </a:pPr>
                      <a:r>
                        <a:rPr lang="en-GB" sz="1400" dirty="0" err="1" smtClean="0">
                          <a:solidFill>
                            <a:srgbClr val="000000"/>
                          </a:solidFill>
                          <a:effectLst/>
                          <a:latin typeface="Open Sans Light"/>
                          <a:ea typeface="Times New Roman" panose="02020603050405020304" pitchFamily="18" charset="0"/>
                          <a:cs typeface="Calibri" panose="020F0502020204030204" pitchFamily="34" charset="0"/>
                        </a:rPr>
                        <a:t>Cezhraničná</a:t>
                      </a:r>
                      <a:r>
                        <a:rPr lang="en-GB" sz="1400" dirty="0" smtClean="0">
                          <a:solidFill>
                            <a:srgbClr val="000000"/>
                          </a:solidFill>
                          <a:effectLst/>
                          <a:latin typeface="Open Sans Light"/>
                          <a:ea typeface="Times New Roman" panose="02020603050405020304" pitchFamily="18" charset="0"/>
                          <a:cs typeface="Calibri" panose="020F0502020204030204" pitchFamily="34" charset="0"/>
                        </a:rPr>
                        <a:t> </a:t>
                      </a:r>
                      <a:r>
                        <a:rPr lang="en-GB" sz="1400" dirty="0" err="1" smtClean="0">
                          <a:solidFill>
                            <a:srgbClr val="000000"/>
                          </a:solidFill>
                          <a:effectLst/>
                          <a:latin typeface="Open Sans Light"/>
                          <a:ea typeface="Times New Roman" panose="02020603050405020304" pitchFamily="18" charset="0"/>
                          <a:cs typeface="Calibri" panose="020F0502020204030204" pitchFamily="34" charset="0"/>
                        </a:rPr>
                        <a:t>spolupráca</a:t>
                      </a:r>
                      <a:r>
                        <a:rPr lang="en-GB" sz="1400" dirty="0" smtClean="0">
                          <a:solidFill>
                            <a:srgbClr val="000000"/>
                          </a:solidFill>
                          <a:effectLst/>
                          <a:latin typeface="Open Sans Light"/>
                          <a:ea typeface="Times New Roman" panose="02020603050405020304" pitchFamily="18" charset="0"/>
                          <a:cs typeface="Calibri" panose="020F0502020204030204" pitchFamily="34" charset="0"/>
                        </a:rPr>
                        <a:t> </a:t>
                      </a:r>
                      <a:r>
                        <a:rPr lang="en-GB" sz="1400" dirty="0" err="1" smtClean="0">
                          <a:solidFill>
                            <a:srgbClr val="000000"/>
                          </a:solidFill>
                          <a:effectLst/>
                          <a:latin typeface="Open Sans Light"/>
                          <a:ea typeface="Times New Roman" panose="02020603050405020304" pitchFamily="18" charset="0"/>
                          <a:cs typeface="Calibri" panose="020F0502020204030204" pitchFamily="34" charset="0"/>
                        </a:rPr>
                        <a:t>organizácií</a:t>
                      </a:r>
                      <a:r>
                        <a:rPr lang="en-GB" sz="1400" dirty="0" smtClean="0">
                          <a:solidFill>
                            <a:schemeClr val="tx1"/>
                          </a:solidFill>
                          <a:effectLst/>
                          <a:latin typeface="Open Sans Light"/>
                        </a:rPr>
                        <a:t>*</a:t>
                      </a:r>
                      <a:endParaRPr lang="en-GB" sz="1400" dirty="0">
                        <a:solidFill>
                          <a:schemeClr val="tx1"/>
                        </a:solidFill>
                        <a:effectLst/>
                        <a:latin typeface="Open Sans Light"/>
                        <a:ea typeface="Times New Roman" panose="02020603050405020304" pitchFamily="18" charset="0"/>
                        <a:cs typeface="Times New Roman" panose="02020603050405020304" pitchFamily="18" charset="0"/>
                      </a:endParaRPr>
                    </a:p>
                  </a:txBody>
                  <a:tcPr marL="37206" marR="37206" marT="0" marB="0" anchor="ctr">
                    <a:solidFill>
                      <a:schemeClr val="accent5"/>
                    </a:solidFill>
                  </a:tcPr>
                </a:tc>
                <a:tc>
                  <a:txBody>
                    <a:bodyPr/>
                    <a:lstStyle/>
                    <a:p>
                      <a:pPr algn="ctr">
                        <a:lnSpc>
                          <a:spcPts val="1500"/>
                        </a:lnSpc>
                        <a:spcAft>
                          <a:spcPts val="0"/>
                        </a:spcAft>
                      </a:pPr>
                      <a:r>
                        <a:rPr lang="en-GB" sz="1400" dirty="0">
                          <a:solidFill>
                            <a:schemeClr val="tx1"/>
                          </a:solidFill>
                          <a:effectLst/>
                          <a:latin typeface="Open Sans Light"/>
                        </a:rPr>
                        <a:t>RCR84</a:t>
                      </a:r>
                      <a:endParaRPr lang="en-GB" sz="1400" dirty="0">
                        <a:solidFill>
                          <a:schemeClr val="tx1"/>
                        </a:solidFill>
                        <a:effectLst/>
                        <a:latin typeface="Open Sans Light"/>
                        <a:ea typeface="Times New Roman" panose="02020603050405020304" pitchFamily="18" charset="0"/>
                        <a:cs typeface="Times New Roman" panose="02020603050405020304" pitchFamily="18" charset="0"/>
                      </a:endParaRPr>
                    </a:p>
                  </a:txBody>
                  <a:tcPr marL="37206" marR="37206" marT="0" marB="0" anchor="ctr">
                    <a:solidFill>
                      <a:schemeClr val="accent5"/>
                    </a:solidFill>
                  </a:tcPr>
                </a:tc>
                <a:tc>
                  <a:txBody>
                    <a:bodyPr/>
                    <a:lstStyle/>
                    <a:p>
                      <a:pPr algn="ctr">
                        <a:lnSpc>
                          <a:spcPts val="1500"/>
                        </a:lnSpc>
                        <a:spcAft>
                          <a:spcPts val="0"/>
                        </a:spcAft>
                      </a:pPr>
                      <a:r>
                        <a:rPr lang="en-GB" sz="1400" dirty="0" err="1" smtClean="0">
                          <a:solidFill>
                            <a:srgbClr val="000000"/>
                          </a:solidFill>
                          <a:effectLst/>
                          <a:latin typeface="Open Sans Light"/>
                          <a:ea typeface="Times New Roman" panose="02020603050405020304" pitchFamily="18" charset="0"/>
                          <a:cs typeface="Calibri" panose="020F0502020204030204" pitchFamily="34" charset="0"/>
                        </a:rPr>
                        <a:t>Cezhraničná</a:t>
                      </a:r>
                      <a:r>
                        <a:rPr lang="en-GB" sz="1400" dirty="0" smtClean="0">
                          <a:solidFill>
                            <a:srgbClr val="000000"/>
                          </a:solidFill>
                          <a:effectLst/>
                          <a:latin typeface="Open Sans Light"/>
                          <a:ea typeface="Times New Roman" panose="02020603050405020304" pitchFamily="18" charset="0"/>
                          <a:cs typeface="Calibri" panose="020F0502020204030204" pitchFamily="34" charset="0"/>
                        </a:rPr>
                        <a:t> </a:t>
                      </a:r>
                      <a:r>
                        <a:rPr lang="en-GB" sz="1400" dirty="0" err="1" smtClean="0">
                          <a:solidFill>
                            <a:srgbClr val="000000"/>
                          </a:solidFill>
                          <a:effectLst/>
                          <a:latin typeface="Open Sans Light"/>
                          <a:ea typeface="Times New Roman" panose="02020603050405020304" pitchFamily="18" charset="0"/>
                          <a:cs typeface="Calibri" panose="020F0502020204030204" pitchFamily="34" charset="0"/>
                        </a:rPr>
                        <a:t>spolupráca</a:t>
                      </a:r>
                      <a:r>
                        <a:rPr lang="en-GB" sz="1400" dirty="0" smtClean="0">
                          <a:solidFill>
                            <a:srgbClr val="000000"/>
                          </a:solidFill>
                          <a:effectLst/>
                          <a:latin typeface="Open Sans Light"/>
                          <a:ea typeface="Times New Roman" panose="02020603050405020304" pitchFamily="18" charset="0"/>
                          <a:cs typeface="Calibri" panose="020F0502020204030204" pitchFamily="34" charset="0"/>
                        </a:rPr>
                        <a:t> </a:t>
                      </a:r>
                      <a:r>
                        <a:rPr lang="en-GB" sz="1400" dirty="0" err="1" smtClean="0">
                          <a:solidFill>
                            <a:srgbClr val="000000"/>
                          </a:solidFill>
                          <a:effectLst/>
                          <a:latin typeface="Open Sans Light"/>
                          <a:ea typeface="Times New Roman" panose="02020603050405020304" pitchFamily="18" charset="0"/>
                          <a:cs typeface="Calibri" panose="020F0502020204030204" pitchFamily="34" charset="0"/>
                        </a:rPr>
                        <a:t>organizácií</a:t>
                      </a:r>
                      <a:r>
                        <a:rPr lang="en-GB" sz="1400" dirty="0" smtClean="0">
                          <a:solidFill>
                            <a:srgbClr val="000000"/>
                          </a:solidFill>
                          <a:effectLst/>
                          <a:latin typeface="Open Sans Light"/>
                          <a:ea typeface="Times New Roman" panose="02020603050405020304" pitchFamily="18" charset="0"/>
                          <a:cs typeface="Calibri" panose="020F0502020204030204" pitchFamily="34" charset="0"/>
                        </a:rPr>
                        <a:t> </a:t>
                      </a:r>
                      <a:r>
                        <a:rPr lang="en-GB" sz="1400" dirty="0" err="1" smtClean="0">
                          <a:solidFill>
                            <a:srgbClr val="000000"/>
                          </a:solidFill>
                          <a:effectLst/>
                          <a:latin typeface="Open Sans Light"/>
                          <a:ea typeface="Times New Roman" panose="02020603050405020304" pitchFamily="18" charset="0"/>
                          <a:cs typeface="Calibri" panose="020F0502020204030204" pitchFamily="34" charset="0"/>
                        </a:rPr>
                        <a:t>po</a:t>
                      </a:r>
                      <a:r>
                        <a:rPr lang="en-GB" sz="1400" dirty="0" smtClean="0">
                          <a:solidFill>
                            <a:srgbClr val="000000"/>
                          </a:solidFill>
                          <a:effectLst/>
                          <a:latin typeface="Open Sans Light"/>
                          <a:ea typeface="Times New Roman" panose="02020603050405020304" pitchFamily="18" charset="0"/>
                          <a:cs typeface="Calibri" panose="020F0502020204030204" pitchFamily="34" charset="0"/>
                        </a:rPr>
                        <a:t> </a:t>
                      </a:r>
                      <a:r>
                        <a:rPr lang="en-GB" sz="1400" dirty="0" err="1" smtClean="0">
                          <a:solidFill>
                            <a:srgbClr val="000000"/>
                          </a:solidFill>
                          <a:effectLst/>
                          <a:latin typeface="Open Sans Light"/>
                          <a:ea typeface="Times New Roman" panose="02020603050405020304" pitchFamily="18" charset="0"/>
                          <a:cs typeface="Calibri" panose="020F0502020204030204" pitchFamily="34" charset="0"/>
                        </a:rPr>
                        <a:t>ukončení</a:t>
                      </a:r>
                      <a:r>
                        <a:rPr lang="en-GB" sz="1400" dirty="0" smtClean="0">
                          <a:solidFill>
                            <a:srgbClr val="000000"/>
                          </a:solidFill>
                          <a:effectLst/>
                          <a:latin typeface="Open Sans Light"/>
                          <a:ea typeface="Times New Roman" panose="02020603050405020304" pitchFamily="18" charset="0"/>
                          <a:cs typeface="Calibri" panose="020F0502020204030204" pitchFamily="34" charset="0"/>
                        </a:rPr>
                        <a:t> </a:t>
                      </a:r>
                      <a:r>
                        <a:rPr lang="en-GB" sz="1400" dirty="0" err="1" smtClean="0">
                          <a:solidFill>
                            <a:srgbClr val="000000"/>
                          </a:solidFill>
                          <a:effectLst/>
                          <a:latin typeface="Open Sans Light"/>
                          <a:ea typeface="Times New Roman" panose="02020603050405020304" pitchFamily="18" charset="0"/>
                          <a:cs typeface="Calibri" panose="020F0502020204030204" pitchFamily="34" charset="0"/>
                        </a:rPr>
                        <a:t>projektu</a:t>
                      </a:r>
                      <a:endParaRPr lang="en-GB" sz="1400" dirty="0">
                        <a:effectLst/>
                        <a:latin typeface="Open Sans Light"/>
                        <a:ea typeface="Times New Roman" panose="02020603050405020304" pitchFamily="18" charset="0"/>
                        <a:cs typeface="Times New Roman" panose="02020603050405020304" pitchFamily="18" charset="0"/>
                      </a:endParaRPr>
                    </a:p>
                  </a:txBody>
                  <a:tcPr marL="37206" marR="37206" marT="0" marB="0" anchor="ctr">
                    <a:solidFill>
                      <a:schemeClr val="accent5"/>
                    </a:solidFill>
                  </a:tcPr>
                </a:tc>
                <a:extLst>
                  <a:ext uri="{0D108BD9-81ED-4DB2-BD59-A6C34878D82A}">
                    <a16:rowId xmlns="" xmlns:a16="http://schemas.microsoft.com/office/drawing/2014/main" val="988970338"/>
                  </a:ext>
                </a:extLst>
              </a:tr>
            </a:tbl>
          </a:graphicData>
        </a:graphic>
      </p:graphicFrame>
      <p:graphicFrame>
        <p:nvGraphicFramePr>
          <p:cNvPr id="7" name="Table 6">
            <a:extLst>
              <a:ext uri="{FF2B5EF4-FFF2-40B4-BE49-F238E27FC236}">
                <a16:creationId xmlns="" xmlns:a16="http://schemas.microsoft.com/office/drawing/2014/main" id="{ABC245C0-B541-4428-A70F-A9F428980A61}"/>
              </a:ext>
            </a:extLst>
          </p:cNvPr>
          <p:cNvGraphicFramePr>
            <a:graphicFrameLocks noGrp="1"/>
          </p:cNvGraphicFramePr>
          <p:nvPr>
            <p:extLst>
              <p:ext uri="{D42A27DB-BD31-4B8C-83A1-F6EECF244321}">
                <p14:modId xmlns:p14="http://schemas.microsoft.com/office/powerpoint/2010/main" val="3741727037"/>
              </p:ext>
            </p:extLst>
          </p:nvPr>
        </p:nvGraphicFramePr>
        <p:xfrm>
          <a:off x="628650" y="4563854"/>
          <a:ext cx="7886700" cy="1205639"/>
        </p:xfrm>
        <a:graphic>
          <a:graphicData uri="http://schemas.openxmlformats.org/drawingml/2006/table">
            <a:tbl>
              <a:tblPr firstRow="1" firstCol="1" bandRow="1">
                <a:tableStyleId>{5C22544A-7EE6-4342-B048-85BDC9FD1C3A}</a:tableStyleId>
              </a:tblPr>
              <a:tblGrid>
                <a:gridCol w="1050860">
                  <a:extLst>
                    <a:ext uri="{9D8B030D-6E8A-4147-A177-3AD203B41FA5}">
                      <a16:colId xmlns="" xmlns:a16="http://schemas.microsoft.com/office/drawing/2014/main" val="4033059432"/>
                    </a:ext>
                  </a:extLst>
                </a:gridCol>
                <a:gridCol w="2864498">
                  <a:extLst>
                    <a:ext uri="{9D8B030D-6E8A-4147-A177-3AD203B41FA5}">
                      <a16:colId xmlns="" xmlns:a16="http://schemas.microsoft.com/office/drawing/2014/main" val="4210706862"/>
                    </a:ext>
                  </a:extLst>
                </a:gridCol>
                <a:gridCol w="1129004">
                  <a:extLst>
                    <a:ext uri="{9D8B030D-6E8A-4147-A177-3AD203B41FA5}">
                      <a16:colId xmlns="" xmlns:a16="http://schemas.microsoft.com/office/drawing/2014/main" val="4278828747"/>
                    </a:ext>
                  </a:extLst>
                </a:gridCol>
                <a:gridCol w="2842338">
                  <a:extLst>
                    <a:ext uri="{9D8B030D-6E8A-4147-A177-3AD203B41FA5}">
                      <a16:colId xmlns="" xmlns:a16="http://schemas.microsoft.com/office/drawing/2014/main" val="2155556186"/>
                    </a:ext>
                  </a:extLst>
                </a:gridCol>
              </a:tblGrid>
              <a:tr h="251308">
                <a:tc gridSpan="2">
                  <a:txBody>
                    <a:bodyPr/>
                    <a:lstStyle/>
                    <a:p>
                      <a:pPr algn="ctr">
                        <a:lnSpc>
                          <a:spcPts val="1500"/>
                        </a:lnSpc>
                        <a:spcAft>
                          <a:spcPts val="0"/>
                        </a:spcAft>
                      </a:pPr>
                      <a:r>
                        <a:rPr lang="en-GB" sz="1400" dirty="0" smtClean="0">
                          <a:solidFill>
                            <a:schemeClr val="tx1"/>
                          </a:solidFill>
                          <a:effectLst/>
                          <a:latin typeface="Open Sans Light"/>
                        </a:rPr>
                        <a:t>Indi</a:t>
                      </a:r>
                      <a:r>
                        <a:rPr lang="hu-HU" sz="1400" dirty="0" err="1" smtClean="0">
                          <a:solidFill>
                            <a:schemeClr val="tx1"/>
                          </a:solidFill>
                          <a:effectLst/>
                          <a:latin typeface="Open Sans Light"/>
                        </a:rPr>
                        <a:t>ká</a:t>
                      </a:r>
                      <a:r>
                        <a:rPr lang="en-GB" sz="1400" dirty="0" smtClean="0">
                          <a:solidFill>
                            <a:schemeClr val="tx1"/>
                          </a:solidFill>
                          <a:effectLst/>
                          <a:latin typeface="Open Sans Light"/>
                        </a:rPr>
                        <a:t>tor</a:t>
                      </a:r>
                      <a:r>
                        <a:rPr lang="hu-HU" sz="1400" dirty="0" smtClean="0">
                          <a:solidFill>
                            <a:schemeClr val="tx1"/>
                          </a:solidFill>
                          <a:effectLst/>
                          <a:latin typeface="Open Sans Light"/>
                        </a:rPr>
                        <a:t> </a:t>
                      </a:r>
                      <a:r>
                        <a:rPr lang="hu-HU" sz="1400" dirty="0" err="1" smtClean="0">
                          <a:solidFill>
                            <a:schemeClr val="tx1"/>
                          </a:solidFill>
                          <a:effectLst/>
                          <a:latin typeface="Open Sans Light"/>
                        </a:rPr>
                        <a:t>výstupu</a:t>
                      </a:r>
                      <a:endParaRPr lang="en-GB" sz="1400" dirty="0">
                        <a:solidFill>
                          <a:schemeClr val="tx1"/>
                        </a:solidFill>
                        <a:effectLst/>
                        <a:latin typeface="Open Sans Light"/>
                        <a:ea typeface="Times New Roman" panose="02020603050405020304" pitchFamily="18" charset="0"/>
                        <a:cs typeface="Times New Roman" panose="02020603050405020304" pitchFamily="18" charset="0"/>
                      </a:endParaRPr>
                    </a:p>
                  </a:txBody>
                  <a:tcPr marL="37206" marR="37206" marT="0" marB="0" anchor="ctr">
                    <a:solidFill>
                      <a:schemeClr val="accent6">
                        <a:lumMod val="60000"/>
                        <a:lumOff val="40000"/>
                      </a:schemeClr>
                    </a:solidFill>
                  </a:tcPr>
                </a:tc>
                <a:tc hMerge="1">
                  <a:txBody>
                    <a:bodyPr/>
                    <a:lstStyle/>
                    <a:p>
                      <a:endParaRPr lang="en-GB"/>
                    </a:p>
                  </a:txBody>
                  <a:tcPr/>
                </a:tc>
                <a:tc gridSpan="2">
                  <a:txBody>
                    <a:bodyPr/>
                    <a:lstStyle/>
                    <a:p>
                      <a:pPr algn="ctr">
                        <a:lnSpc>
                          <a:spcPts val="1500"/>
                        </a:lnSpc>
                        <a:spcAft>
                          <a:spcPts val="0"/>
                        </a:spcAft>
                      </a:pPr>
                      <a:r>
                        <a:rPr lang="hu-HU" sz="1400" dirty="0" smtClean="0">
                          <a:solidFill>
                            <a:schemeClr val="tx1"/>
                          </a:solidFill>
                          <a:effectLst/>
                          <a:latin typeface="Open Sans Light"/>
                        </a:rPr>
                        <a:t>                      </a:t>
                      </a:r>
                      <a:r>
                        <a:rPr lang="en-GB" sz="1400" dirty="0" smtClean="0">
                          <a:solidFill>
                            <a:schemeClr val="tx1"/>
                          </a:solidFill>
                          <a:effectLst/>
                          <a:latin typeface="Open Sans Light"/>
                        </a:rPr>
                        <a:t>Indi</a:t>
                      </a:r>
                      <a:r>
                        <a:rPr lang="hu-HU" sz="1400" dirty="0" err="1" smtClean="0">
                          <a:solidFill>
                            <a:schemeClr val="tx1"/>
                          </a:solidFill>
                          <a:effectLst/>
                          <a:latin typeface="Open Sans Light"/>
                        </a:rPr>
                        <a:t>ká</a:t>
                      </a:r>
                      <a:r>
                        <a:rPr lang="en-GB" sz="1400" dirty="0" smtClean="0">
                          <a:solidFill>
                            <a:schemeClr val="tx1"/>
                          </a:solidFill>
                          <a:effectLst/>
                          <a:latin typeface="Open Sans Light"/>
                        </a:rPr>
                        <a:t>tor</a:t>
                      </a:r>
                      <a:r>
                        <a:rPr lang="hu-HU" sz="1400" dirty="0" smtClean="0">
                          <a:solidFill>
                            <a:schemeClr val="tx1"/>
                          </a:solidFill>
                          <a:effectLst/>
                          <a:latin typeface="Open Sans Light"/>
                        </a:rPr>
                        <a:t> </a:t>
                      </a:r>
                      <a:r>
                        <a:rPr lang="hu-HU" sz="1400" dirty="0" err="1" smtClean="0">
                          <a:solidFill>
                            <a:schemeClr val="tx1"/>
                          </a:solidFill>
                          <a:effectLst/>
                          <a:latin typeface="Open Sans Light"/>
                        </a:rPr>
                        <a:t>výsledku</a:t>
                      </a:r>
                      <a:endParaRPr lang="en-GB" sz="1400" dirty="0">
                        <a:solidFill>
                          <a:schemeClr val="tx1"/>
                        </a:solidFill>
                        <a:effectLst/>
                        <a:latin typeface="Open Sans Light"/>
                        <a:ea typeface="Times New Roman" panose="02020603050405020304" pitchFamily="18" charset="0"/>
                        <a:cs typeface="Times New Roman" panose="02020603050405020304" pitchFamily="18" charset="0"/>
                      </a:endParaRPr>
                    </a:p>
                  </a:txBody>
                  <a:tcPr marL="37206" marR="37206" marT="0" marB="0" anchor="ctr">
                    <a:solidFill>
                      <a:schemeClr val="accent6">
                        <a:lumMod val="60000"/>
                        <a:lumOff val="40000"/>
                      </a:schemeClr>
                    </a:solidFill>
                  </a:tcPr>
                </a:tc>
                <a:tc hMerge="1">
                  <a:txBody>
                    <a:bodyPr/>
                    <a:lstStyle/>
                    <a:p>
                      <a:endParaRPr lang="en-GB"/>
                    </a:p>
                  </a:txBody>
                  <a:tcPr/>
                </a:tc>
                <a:extLst>
                  <a:ext uri="{0D108BD9-81ED-4DB2-BD59-A6C34878D82A}">
                    <a16:rowId xmlns="" xmlns:a16="http://schemas.microsoft.com/office/drawing/2014/main" val="356787095"/>
                  </a:ext>
                </a:extLst>
              </a:tr>
              <a:tr h="295640">
                <a:tc>
                  <a:txBody>
                    <a:bodyPr/>
                    <a:lstStyle/>
                    <a:p>
                      <a:pPr algn="ctr">
                        <a:lnSpc>
                          <a:spcPts val="1500"/>
                        </a:lnSpc>
                        <a:spcAft>
                          <a:spcPts val="0"/>
                        </a:spcAft>
                      </a:pPr>
                      <a:r>
                        <a:rPr lang="hu-HU" sz="1400" b="0" dirty="0" smtClean="0">
                          <a:solidFill>
                            <a:schemeClr val="tx1"/>
                          </a:solidFill>
                          <a:effectLst/>
                          <a:latin typeface="Open Sans Light"/>
                        </a:rPr>
                        <a:t>Kód</a:t>
                      </a:r>
                      <a:endParaRPr lang="en-GB" sz="1400" b="0" dirty="0">
                        <a:solidFill>
                          <a:schemeClr val="tx1"/>
                        </a:solidFill>
                        <a:effectLst/>
                        <a:latin typeface="Open Sans Light"/>
                        <a:ea typeface="Times New Roman" panose="02020603050405020304" pitchFamily="18" charset="0"/>
                        <a:cs typeface="Times New Roman" panose="02020603050405020304" pitchFamily="18" charset="0"/>
                      </a:endParaRPr>
                    </a:p>
                  </a:txBody>
                  <a:tcPr marL="37206" marR="37206" marT="0" marB="0" anchor="ctr">
                    <a:solidFill>
                      <a:schemeClr val="accent6">
                        <a:lumMod val="20000"/>
                        <a:lumOff val="80000"/>
                      </a:schemeClr>
                    </a:solidFill>
                  </a:tcPr>
                </a:tc>
                <a:tc>
                  <a:txBody>
                    <a:bodyPr/>
                    <a:lstStyle/>
                    <a:p>
                      <a:pPr algn="ctr">
                        <a:lnSpc>
                          <a:spcPts val="1500"/>
                        </a:lnSpc>
                        <a:spcAft>
                          <a:spcPts val="0"/>
                        </a:spcAft>
                      </a:pPr>
                      <a:r>
                        <a:rPr lang="hu-HU" sz="1400" dirty="0" err="1" smtClean="0">
                          <a:effectLst/>
                          <a:latin typeface="Open Sans Light"/>
                        </a:rPr>
                        <a:t>Názov</a:t>
                      </a:r>
                      <a:endParaRPr lang="en-GB" sz="1400" dirty="0">
                        <a:effectLst/>
                        <a:latin typeface="Open Sans Light"/>
                        <a:ea typeface="Times New Roman" panose="02020603050405020304" pitchFamily="18" charset="0"/>
                        <a:cs typeface="Times New Roman" panose="02020603050405020304" pitchFamily="18" charset="0"/>
                      </a:endParaRPr>
                    </a:p>
                  </a:txBody>
                  <a:tcPr marL="37206" marR="37206" marT="0" marB="0" anchor="ctr">
                    <a:solidFill>
                      <a:schemeClr val="accent6">
                        <a:lumMod val="20000"/>
                        <a:lumOff val="80000"/>
                      </a:schemeClr>
                    </a:solidFill>
                  </a:tcPr>
                </a:tc>
                <a:tc>
                  <a:txBody>
                    <a:bodyPr/>
                    <a:lstStyle/>
                    <a:p>
                      <a:pPr algn="ctr">
                        <a:lnSpc>
                          <a:spcPts val="1500"/>
                        </a:lnSpc>
                        <a:spcAft>
                          <a:spcPts val="0"/>
                        </a:spcAft>
                      </a:pPr>
                      <a:r>
                        <a:rPr lang="hu-HU" sz="1400" dirty="0" smtClean="0">
                          <a:solidFill>
                            <a:schemeClr val="tx1"/>
                          </a:solidFill>
                          <a:effectLst/>
                          <a:latin typeface="Open Sans Light"/>
                        </a:rPr>
                        <a:t>Kód</a:t>
                      </a:r>
                      <a:endParaRPr lang="en-GB" sz="1400" dirty="0">
                        <a:solidFill>
                          <a:schemeClr val="tx1"/>
                        </a:solidFill>
                        <a:effectLst/>
                        <a:latin typeface="Open Sans Light"/>
                        <a:ea typeface="Times New Roman" panose="02020603050405020304" pitchFamily="18" charset="0"/>
                        <a:cs typeface="Times New Roman" panose="02020603050405020304" pitchFamily="18" charset="0"/>
                      </a:endParaRPr>
                    </a:p>
                  </a:txBody>
                  <a:tcPr marL="37206" marR="37206" marT="0" marB="0" anchor="ctr">
                    <a:solidFill>
                      <a:schemeClr val="accent6">
                        <a:lumMod val="20000"/>
                        <a:lumOff val="80000"/>
                      </a:schemeClr>
                    </a:solidFill>
                  </a:tcPr>
                </a:tc>
                <a:tc>
                  <a:txBody>
                    <a:bodyPr/>
                    <a:lstStyle/>
                    <a:p>
                      <a:pPr algn="ctr">
                        <a:lnSpc>
                          <a:spcPts val="1500"/>
                        </a:lnSpc>
                        <a:spcAft>
                          <a:spcPts val="0"/>
                        </a:spcAft>
                      </a:pPr>
                      <a:r>
                        <a:rPr lang="hu-HU" sz="1400" dirty="0" err="1" smtClean="0">
                          <a:effectLst/>
                          <a:latin typeface="Open Sans Light"/>
                        </a:rPr>
                        <a:t>Názov</a:t>
                      </a:r>
                      <a:endParaRPr lang="en-GB" sz="1400" dirty="0">
                        <a:effectLst/>
                        <a:latin typeface="Open Sans Light"/>
                        <a:ea typeface="Times New Roman" panose="02020603050405020304" pitchFamily="18" charset="0"/>
                        <a:cs typeface="Times New Roman" panose="02020603050405020304" pitchFamily="18" charset="0"/>
                      </a:endParaRPr>
                    </a:p>
                  </a:txBody>
                  <a:tcPr marL="37206" marR="37206" marT="0" marB="0" anchor="ctr">
                    <a:solidFill>
                      <a:schemeClr val="accent6">
                        <a:lumMod val="20000"/>
                        <a:lumOff val="80000"/>
                      </a:schemeClr>
                    </a:solidFill>
                  </a:tcPr>
                </a:tc>
                <a:extLst>
                  <a:ext uri="{0D108BD9-81ED-4DB2-BD59-A6C34878D82A}">
                    <a16:rowId xmlns="" xmlns:a16="http://schemas.microsoft.com/office/drawing/2014/main" val="3705802619"/>
                  </a:ext>
                </a:extLst>
              </a:tr>
              <a:tr h="658691">
                <a:tc>
                  <a:txBody>
                    <a:bodyPr/>
                    <a:lstStyle/>
                    <a:p>
                      <a:pPr algn="ctr">
                        <a:lnSpc>
                          <a:spcPts val="1500"/>
                        </a:lnSpc>
                        <a:spcAft>
                          <a:spcPts val="0"/>
                        </a:spcAft>
                      </a:pPr>
                      <a:r>
                        <a:rPr lang="en-GB" sz="1400" b="0" dirty="0">
                          <a:solidFill>
                            <a:schemeClr val="tx1"/>
                          </a:solidFill>
                          <a:effectLst/>
                          <a:latin typeface="Open Sans Light"/>
                        </a:rPr>
                        <a:t>RCO87</a:t>
                      </a:r>
                      <a:endParaRPr lang="en-GB" sz="1400" b="0" dirty="0">
                        <a:solidFill>
                          <a:schemeClr val="tx1"/>
                        </a:solidFill>
                        <a:effectLst/>
                        <a:latin typeface="Open Sans Light"/>
                        <a:ea typeface="Times New Roman" panose="02020603050405020304" pitchFamily="18" charset="0"/>
                        <a:cs typeface="Times New Roman" panose="02020603050405020304" pitchFamily="18" charset="0"/>
                      </a:endParaRPr>
                    </a:p>
                  </a:txBody>
                  <a:tcPr marL="37206" marR="37206" marT="0" marB="0" anchor="ctr">
                    <a:solidFill>
                      <a:schemeClr val="accent5"/>
                    </a:solidFill>
                  </a:tcPr>
                </a:tc>
                <a:tc>
                  <a:txBody>
                    <a:bodyPr/>
                    <a:lstStyle/>
                    <a:p>
                      <a:pPr algn="ctr">
                        <a:lnSpc>
                          <a:spcPts val="1500"/>
                        </a:lnSpc>
                        <a:spcAft>
                          <a:spcPts val="0"/>
                        </a:spcAft>
                      </a:pPr>
                      <a:r>
                        <a:rPr lang="en-GB" sz="1400" dirty="0" err="1" smtClean="0">
                          <a:solidFill>
                            <a:srgbClr val="000000"/>
                          </a:solidFill>
                          <a:effectLst/>
                          <a:latin typeface="Open Sans Light"/>
                          <a:ea typeface="Times New Roman" panose="02020603050405020304" pitchFamily="18" charset="0"/>
                          <a:cs typeface="Calibri" panose="020F0502020204030204" pitchFamily="34" charset="0"/>
                        </a:rPr>
                        <a:t>Cezhraničná</a:t>
                      </a:r>
                      <a:r>
                        <a:rPr lang="en-GB" sz="1400" dirty="0" smtClean="0">
                          <a:solidFill>
                            <a:srgbClr val="000000"/>
                          </a:solidFill>
                          <a:effectLst/>
                          <a:latin typeface="Open Sans Light"/>
                          <a:ea typeface="Times New Roman" panose="02020603050405020304" pitchFamily="18" charset="0"/>
                          <a:cs typeface="Calibri" panose="020F0502020204030204" pitchFamily="34" charset="0"/>
                        </a:rPr>
                        <a:t> </a:t>
                      </a:r>
                      <a:r>
                        <a:rPr lang="en-GB" sz="1400" dirty="0" err="1" smtClean="0">
                          <a:solidFill>
                            <a:srgbClr val="000000"/>
                          </a:solidFill>
                          <a:effectLst/>
                          <a:latin typeface="Open Sans Light"/>
                          <a:ea typeface="Times New Roman" panose="02020603050405020304" pitchFamily="18" charset="0"/>
                          <a:cs typeface="Calibri" panose="020F0502020204030204" pitchFamily="34" charset="0"/>
                        </a:rPr>
                        <a:t>spolupráca</a:t>
                      </a:r>
                      <a:r>
                        <a:rPr lang="en-GB" sz="1400" dirty="0" smtClean="0">
                          <a:solidFill>
                            <a:srgbClr val="000000"/>
                          </a:solidFill>
                          <a:effectLst/>
                          <a:latin typeface="Open Sans Light"/>
                          <a:ea typeface="Times New Roman" panose="02020603050405020304" pitchFamily="18" charset="0"/>
                          <a:cs typeface="Calibri" panose="020F0502020204030204" pitchFamily="34" charset="0"/>
                        </a:rPr>
                        <a:t> </a:t>
                      </a:r>
                      <a:r>
                        <a:rPr lang="en-GB" sz="1400" dirty="0" err="1" smtClean="0">
                          <a:solidFill>
                            <a:srgbClr val="000000"/>
                          </a:solidFill>
                          <a:effectLst/>
                          <a:latin typeface="Open Sans Light"/>
                          <a:ea typeface="Times New Roman" panose="02020603050405020304" pitchFamily="18" charset="0"/>
                          <a:cs typeface="Calibri" panose="020F0502020204030204" pitchFamily="34" charset="0"/>
                        </a:rPr>
                        <a:t>organizácií</a:t>
                      </a:r>
                      <a:r>
                        <a:rPr lang="en-GB" sz="1400" dirty="0" smtClean="0">
                          <a:solidFill>
                            <a:schemeClr val="tx1"/>
                          </a:solidFill>
                          <a:effectLst/>
                          <a:latin typeface="Open Sans Light"/>
                        </a:rPr>
                        <a:t>*</a:t>
                      </a:r>
                      <a:endParaRPr lang="en-GB" sz="1400" dirty="0">
                        <a:solidFill>
                          <a:schemeClr val="tx1"/>
                        </a:solidFill>
                        <a:effectLst/>
                        <a:latin typeface="Open Sans Light"/>
                        <a:ea typeface="Times New Roman" panose="02020603050405020304" pitchFamily="18" charset="0"/>
                        <a:cs typeface="Times New Roman" panose="02020603050405020304" pitchFamily="18" charset="0"/>
                      </a:endParaRPr>
                    </a:p>
                  </a:txBody>
                  <a:tcPr marL="37206" marR="37206" marT="0" marB="0" anchor="ctr">
                    <a:solidFill>
                      <a:schemeClr val="accent5"/>
                    </a:solidFill>
                  </a:tcPr>
                </a:tc>
                <a:tc>
                  <a:txBody>
                    <a:bodyPr/>
                    <a:lstStyle/>
                    <a:p>
                      <a:pPr algn="ctr">
                        <a:lnSpc>
                          <a:spcPts val="1500"/>
                        </a:lnSpc>
                        <a:spcAft>
                          <a:spcPts val="0"/>
                        </a:spcAft>
                      </a:pPr>
                      <a:r>
                        <a:rPr lang="en-GB" sz="1400" dirty="0">
                          <a:solidFill>
                            <a:schemeClr val="tx1"/>
                          </a:solidFill>
                          <a:effectLst/>
                          <a:latin typeface="Open Sans Light"/>
                        </a:rPr>
                        <a:t>RCR84</a:t>
                      </a:r>
                      <a:endParaRPr lang="en-GB" sz="1400" dirty="0">
                        <a:solidFill>
                          <a:schemeClr val="tx1"/>
                        </a:solidFill>
                        <a:effectLst/>
                        <a:latin typeface="Open Sans Light"/>
                        <a:ea typeface="Times New Roman" panose="02020603050405020304" pitchFamily="18" charset="0"/>
                        <a:cs typeface="Times New Roman" panose="02020603050405020304" pitchFamily="18" charset="0"/>
                      </a:endParaRPr>
                    </a:p>
                  </a:txBody>
                  <a:tcPr marL="37206" marR="37206" marT="0" marB="0" anchor="ctr">
                    <a:solidFill>
                      <a:schemeClr val="accent5"/>
                    </a:solidFill>
                  </a:tcPr>
                </a:tc>
                <a:tc>
                  <a:txBody>
                    <a:bodyPr/>
                    <a:lstStyle/>
                    <a:p>
                      <a:pPr algn="ctr">
                        <a:lnSpc>
                          <a:spcPts val="1500"/>
                        </a:lnSpc>
                        <a:spcAft>
                          <a:spcPts val="0"/>
                        </a:spcAft>
                      </a:pPr>
                      <a:r>
                        <a:rPr lang="en-GB" sz="1400" dirty="0" err="1" smtClean="0">
                          <a:solidFill>
                            <a:srgbClr val="000000"/>
                          </a:solidFill>
                          <a:effectLst/>
                          <a:latin typeface="Open Sans Light"/>
                          <a:ea typeface="Times New Roman" panose="02020603050405020304" pitchFamily="18" charset="0"/>
                          <a:cs typeface="Calibri" panose="020F0502020204030204" pitchFamily="34" charset="0"/>
                        </a:rPr>
                        <a:t>Cezhraničná</a:t>
                      </a:r>
                      <a:r>
                        <a:rPr lang="en-GB" sz="1400" dirty="0" smtClean="0">
                          <a:solidFill>
                            <a:srgbClr val="000000"/>
                          </a:solidFill>
                          <a:effectLst/>
                          <a:latin typeface="Open Sans Light"/>
                          <a:ea typeface="Times New Roman" panose="02020603050405020304" pitchFamily="18" charset="0"/>
                          <a:cs typeface="Calibri" panose="020F0502020204030204" pitchFamily="34" charset="0"/>
                        </a:rPr>
                        <a:t> </a:t>
                      </a:r>
                      <a:r>
                        <a:rPr lang="en-GB" sz="1400" dirty="0" err="1" smtClean="0">
                          <a:solidFill>
                            <a:srgbClr val="000000"/>
                          </a:solidFill>
                          <a:effectLst/>
                          <a:latin typeface="Open Sans Light"/>
                          <a:ea typeface="Times New Roman" panose="02020603050405020304" pitchFamily="18" charset="0"/>
                          <a:cs typeface="Calibri" panose="020F0502020204030204" pitchFamily="34" charset="0"/>
                        </a:rPr>
                        <a:t>spolupráca</a:t>
                      </a:r>
                      <a:r>
                        <a:rPr lang="en-GB" sz="1400" dirty="0" smtClean="0">
                          <a:solidFill>
                            <a:srgbClr val="000000"/>
                          </a:solidFill>
                          <a:effectLst/>
                          <a:latin typeface="Open Sans Light"/>
                          <a:ea typeface="Times New Roman" panose="02020603050405020304" pitchFamily="18" charset="0"/>
                          <a:cs typeface="Calibri" panose="020F0502020204030204" pitchFamily="34" charset="0"/>
                        </a:rPr>
                        <a:t> </a:t>
                      </a:r>
                      <a:r>
                        <a:rPr lang="en-GB" sz="1400" dirty="0" err="1" smtClean="0">
                          <a:solidFill>
                            <a:srgbClr val="000000"/>
                          </a:solidFill>
                          <a:effectLst/>
                          <a:latin typeface="Open Sans Light"/>
                          <a:ea typeface="Times New Roman" panose="02020603050405020304" pitchFamily="18" charset="0"/>
                          <a:cs typeface="Calibri" panose="020F0502020204030204" pitchFamily="34" charset="0"/>
                        </a:rPr>
                        <a:t>organizácií</a:t>
                      </a:r>
                      <a:r>
                        <a:rPr lang="en-GB" sz="1400" dirty="0" smtClean="0">
                          <a:solidFill>
                            <a:srgbClr val="000000"/>
                          </a:solidFill>
                          <a:effectLst/>
                          <a:latin typeface="Open Sans Light"/>
                          <a:ea typeface="Times New Roman" panose="02020603050405020304" pitchFamily="18" charset="0"/>
                          <a:cs typeface="Calibri" panose="020F0502020204030204" pitchFamily="34" charset="0"/>
                        </a:rPr>
                        <a:t> </a:t>
                      </a:r>
                      <a:r>
                        <a:rPr lang="en-GB" sz="1400" dirty="0" err="1" smtClean="0">
                          <a:solidFill>
                            <a:srgbClr val="000000"/>
                          </a:solidFill>
                          <a:effectLst/>
                          <a:latin typeface="Open Sans Light"/>
                          <a:ea typeface="Times New Roman" panose="02020603050405020304" pitchFamily="18" charset="0"/>
                          <a:cs typeface="Calibri" panose="020F0502020204030204" pitchFamily="34" charset="0"/>
                        </a:rPr>
                        <a:t>po</a:t>
                      </a:r>
                      <a:r>
                        <a:rPr lang="en-GB" sz="1400" dirty="0" smtClean="0">
                          <a:solidFill>
                            <a:srgbClr val="000000"/>
                          </a:solidFill>
                          <a:effectLst/>
                          <a:latin typeface="Open Sans Light"/>
                          <a:ea typeface="Times New Roman" panose="02020603050405020304" pitchFamily="18" charset="0"/>
                          <a:cs typeface="Calibri" panose="020F0502020204030204" pitchFamily="34" charset="0"/>
                        </a:rPr>
                        <a:t> </a:t>
                      </a:r>
                      <a:r>
                        <a:rPr lang="en-GB" sz="1400" dirty="0" err="1" smtClean="0">
                          <a:solidFill>
                            <a:srgbClr val="000000"/>
                          </a:solidFill>
                          <a:effectLst/>
                          <a:latin typeface="Open Sans Light"/>
                          <a:ea typeface="Times New Roman" panose="02020603050405020304" pitchFamily="18" charset="0"/>
                          <a:cs typeface="Calibri" panose="020F0502020204030204" pitchFamily="34" charset="0"/>
                        </a:rPr>
                        <a:t>ukončení</a:t>
                      </a:r>
                      <a:r>
                        <a:rPr lang="en-GB" sz="1400" dirty="0" smtClean="0">
                          <a:solidFill>
                            <a:srgbClr val="000000"/>
                          </a:solidFill>
                          <a:effectLst/>
                          <a:latin typeface="Open Sans Light"/>
                          <a:ea typeface="Times New Roman" panose="02020603050405020304" pitchFamily="18" charset="0"/>
                          <a:cs typeface="Calibri" panose="020F0502020204030204" pitchFamily="34" charset="0"/>
                        </a:rPr>
                        <a:t> </a:t>
                      </a:r>
                      <a:r>
                        <a:rPr lang="en-GB" sz="1400" dirty="0" err="1" smtClean="0">
                          <a:solidFill>
                            <a:srgbClr val="000000"/>
                          </a:solidFill>
                          <a:effectLst/>
                          <a:latin typeface="Open Sans Light"/>
                          <a:ea typeface="Times New Roman" panose="02020603050405020304" pitchFamily="18" charset="0"/>
                          <a:cs typeface="Calibri" panose="020F0502020204030204" pitchFamily="34" charset="0"/>
                        </a:rPr>
                        <a:t>projektu</a:t>
                      </a:r>
                      <a:endParaRPr lang="en-GB" sz="1400" dirty="0">
                        <a:effectLst/>
                        <a:latin typeface="Open Sans Light"/>
                        <a:ea typeface="Times New Roman" panose="02020603050405020304" pitchFamily="18" charset="0"/>
                        <a:cs typeface="Times New Roman" panose="02020603050405020304" pitchFamily="18" charset="0"/>
                      </a:endParaRPr>
                    </a:p>
                  </a:txBody>
                  <a:tcPr marL="37206" marR="37206" marT="0" marB="0" anchor="ctr">
                    <a:solidFill>
                      <a:schemeClr val="accent5"/>
                    </a:solidFill>
                  </a:tcPr>
                </a:tc>
                <a:extLst>
                  <a:ext uri="{0D108BD9-81ED-4DB2-BD59-A6C34878D82A}">
                    <a16:rowId xmlns="" xmlns:a16="http://schemas.microsoft.com/office/drawing/2014/main" val="988970338"/>
                  </a:ext>
                </a:extLst>
              </a:tr>
            </a:tbl>
          </a:graphicData>
        </a:graphic>
      </p:graphicFrame>
    </p:spTree>
    <p:extLst>
      <p:ext uri="{BB962C8B-B14F-4D97-AF65-F5344CB8AC3E}">
        <p14:creationId xmlns:p14="http://schemas.microsoft.com/office/powerpoint/2010/main" val="172745123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E368931C-FE42-D6CA-E54E-F56260826BA8}"/>
              </a:ext>
            </a:extLst>
          </p:cNvPr>
          <p:cNvPicPr>
            <a:picLocks noChangeAspect="1"/>
          </p:cNvPicPr>
          <p:nvPr/>
        </p:nvPicPr>
        <p:blipFill>
          <a:blip r:embed="rId2"/>
          <a:stretch>
            <a:fillRect/>
          </a:stretch>
        </p:blipFill>
        <p:spPr>
          <a:xfrm>
            <a:off x="972209" y="2119794"/>
            <a:ext cx="655411" cy="521863"/>
          </a:xfrm>
          <a:prstGeom prst="rect">
            <a:avLst/>
          </a:prstGeom>
        </p:spPr>
      </p:pic>
      <p:sp>
        <p:nvSpPr>
          <p:cNvPr id="9" name="TextBox 8">
            <a:extLst>
              <a:ext uri="{FF2B5EF4-FFF2-40B4-BE49-F238E27FC236}">
                <a16:creationId xmlns="" xmlns:a16="http://schemas.microsoft.com/office/drawing/2014/main" id="{A1F96BE1-D7AB-2493-54AC-D1F7D6F70467}"/>
              </a:ext>
            </a:extLst>
          </p:cNvPr>
          <p:cNvSpPr txBox="1"/>
          <p:nvPr/>
        </p:nvSpPr>
        <p:spPr>
          <a:xfrm>
            <a:off x="1952392" y="2075356"/>
            <a:ext cx="6562958" cy="954107"/>
          </a:xfrm>
          <a:prstGeom prst="rect">
            <a:avLst/>
          </a:prstGeom>
          <a:noFill/>
        </p:spPr>
        <p:txBody>
          <a:bodyPr wrap="square" rtlCol="0">
            <a:spAutoFit/>
          </a:bodyPr>
          <a:lstStyle/>
          <a:p>
            <a:r>
              <a:rPr lang="hu-HU" sz="2800" b="1" dirty="0" err="1" smtClean="0">
                <a:solidFill>
                  <a:schemeClr val="accent1">
                    <a:lumMod val="75000"/>
                  </a:schemeClr>
                </a:solidFill>
                <a:latin typeface="Open Sans Light" pitchFamily="2" charset="0"/>
                <a:ea typeface="Open Sans Light" pitchFamily="2" charset="0"/>
                <a:cs typeface="Open Sans Light" pitchFamily="2" charset="0"/>
              </a:rPr>
              <a:t>Vizibilita</a:t>
            </a:r>
            <a:r>
              <a:rPr lang="hu-HU" sz="2800" b="1" dirty="0" smtClean="0">
                <a:solidFill>
                  <a:schemeClr val="accent1">
                    <a:lumMod val="75000"/>
                  </a:schemeClr>
                </a:solidFill>
                <a:latin typeface="Open Sans Light" pitchFamily="2" charset="0"/>
                <a:ea typeface="Open Sans Light" pitchFamily="2" charset="0"/>
                <a:cs typeface="Open Sans Light" pitchFamily="2" charset="0"/>
              </a:rPr>
              <a:t>, </a:t>
            </a:r>
            <a:r>
              <a:rPr lang="hu-HU" sz="2800" b="1" dirty="0" err="1" smtClean="0">
                <a:solidFill>
                  <a:schemeClr val="accent1">
                    <a:lumMod val="75000"/>
                  </a:schemeClr>
                </a:solidFill>
                <a:latin typeface="Open Sans Light" pitchFamily="2" charset="0"/>
                <a:ea typeface="Open Sans Light" pitchFamily="2" charset="0"/>
                <a:cs typeface="Open Sans Light" pitchFamily="2" charset="0"/>
              </a:rPr>
              <a:t>Komunikácia</a:t>
            </a:r>
            <a:endParaRPr lang="hu-HU" sz="2800" b="1" dirty="0">
              <a:solidFill>
                <a:schemeClr val="accent1">
                  <a:lumMod val="75000"/>
                </a:schemeClr>
              </a:solidFill>
            </a:endParaRPr>
          </a:p>
          <a:p>
            <a:endParaRPr lang="x-none" sz="2800" b="1" dirty="0">
              <a:solidFill>
                <a:schemeClr val="accent1">
                  <a:lumMod val="75000"/>
                </a:schemeClr>
              </a:solidFill>
              <a:latin typeface="Open Sans Light" pitchFamily="2" charset="0"/>
              <a:ea typeface="Open Sans Light" pitchFamily="2" charset="0"/>
              <a:cs typeface="Open Sans Light" pitchFamily="2" charset="0"/>
            </a:endParaRPr>
          </a:p>
        </p:txBody>
      </p:sp>
      <p:sp>
        <p:nvSpPr>
          <p:cNvPr id="10" name="TextBox 9">
            <a:extLst>
              <a:ext uri="{FF2B5EF4-FFF2-40B4-BE49-F238E27FC236}">
                <a16:creationId xmlns="" xmlns:a16="http://schemas.microsoft.com/office/drawing/2014/main" id="{540ACDEB-CCBC-76DB-BA7D-7E063B304595}"/>
              </a:ext>
            </a:extLst>
          </p:cNvPr>
          <p:cNvSpPr txBox="1"/>
          <p:nvPr/>
        </p:nvSpPr>
        <p:spPr>
          <a:xfrm>
            <a:off x="1952392" y="3228559"/>
            <a:ext cx="6006620" cy="646331"/>
          </a:xfrm>
          <a:prstGeom prst="rect">
            <a:avLst/>
          </a:prstGeom>
          <a:noFill/>
        </p:spPr>
        <p:txBody>
          <a:bodyPr wrap="square" rtlCol="0">
            <a:spAutoFit/>
          </a:bodyPr>
          <a:lstStyle/>
          <a:p>
            <a:r>
              <a:rPr lang="en-GB" dirty="0">
                <a:solidFill>
                  <a:schemeClr val="accent1">
                    <a:lumMod val="75000"/>
                  </a:schemeClr>
                </a:solidFill>
                <a:latin typeface="Open Sans Light" pitchFamily="2" charset="0"/>
                <a:ea typeface="Open Sans Light" pitchFamily="2" charset="0"/>
                <a:cs typeface="Open Sans Light" pitchFamily="2" charset="0"/>
              </a:rPr>
              <a:t>INTERREG VI-A NEXT</a:t>
            </a:r>
          </a:p>
          <a:p>
            <a:r>
              <a:rPr lang="en-GB" dirty="0">
                <a:solidFill>
                  <a:schemeClr val="accent1">
                    <a:lumMod val="75000"/>
                  </a:schemeClr>
                </a:solidFill>
                <a:latin typeface="Open Sans Light" pitchFamily="2" charset="0"/>
                <a:ea typeface="Open Sans Light" pitchFamily="2" charset="0"/>
                <a:cs typeface="Open Sans Light" pitchFamily="2" charset="0"/>
              </a:rPr>
              <a:t>HUNGARY-SLOVAKIA-ROMANIA-UKRAINE PROGRAMME</a:t>
            </a:r>
            <a:endParaRPr lang="x-none" dirty="0">
              <a:solidFill>
                <a:schemeClr val="accent1">
                  <a:lumMod val="75000"/>
                </a:schemeClr>
              </a:solidFill>
              <a:latin typeface="Open Sans Light" pitchFamily="2" charset="0"/>
              <a:ea typeface="Open Sans Light" pitchFamily="2" charset="0"/>
              <a:cs typeface="Open Sans Light" pitchFamily="2" charset="0"/>
            </a:endParaRPr>
          </a:p>
        </p:txBody>
      </p:sp>
      <p:pic>
        <p:nvPicPr>
          <p:cNvPr id="13" name="Picture 12">
            <a:extLst>
              <a:ext uri="{FF2B5EF4-FFF2-40B4-BE49-F238E27FC236}">
                <a16:creationId xmlns="" xmlns:a16="http://schemas.microsoft.com/office/drawing/2014/main" id="{FA240853-6E1F-80AF-F0E9-AD13061A6363}"/>
              </a:ext>
            </a:extLst>
          </p:cNvPr>
          <p:cNvPicPr>
            <a:picLocks noChangeAspect="1"/>
          </p:cNvPicPr>
          <p:nvPr/>
        </p:nvPicPr>
        <p:blipFill>
          <a:blip r:embed="rId3"/>
          <a:stretch>
            <a:fillRect/>
          </a:stretch>
        </p:blipFill>
        <p:spPr>
          <a:xfrm>
            <a:off x="972210" y="3110593"/>
            <a:ext cx="655410" cy="554266"/>
          </a:xfrm>
          <a:prstGeom prst="rect">
            <a:avLst/>
          </a:prstGeom>
        </p:spPr>
      </p:pic>
      <p:sp>
        <p:nvSpPr>
          <p:cNvPr id="2" name="Slide Number Placeholder 1">
            <a:extLst>
              <a:ext uri="{FF2B5EF4-FFF2-40B4-BE49-F238E27FC236}">
                <a16:creationId xmlns="" xmlns:a16="http://schemas.microsoft.com/office/drawing/2014/main" id="{0C06F565-2D37-41C2-AD16-4586B429DD65}"/>
              </a:ext>
            </a:extLst>
          </p:cNvPr>
          <p:cNvSpPr>
            <a:spLocks noGrp="1"/>
          </p:cNvSpPr>
          <p:nvPr>
            <p:ph type="sldNum" sz="quarter" idx="12"/>
          </p:nvPr>
        </p:nvSpPr>
        <p:spPr/>
        <p:txBody>
          <a:bodyPr/>
          <a:lstStyle/>
          <a:p>
            <a:fld id="{14591978-1342-554A-82AC-B12872A7F26C}" type="slidenum">
              <a:rPr lang="x-none" smtClean="0"/>
              <a:t>64</a:t>
            </a:fld>
            <a:endParaRPr lang="x-none"/>
          </a:p>
        </p:txBody>
      </p:sp>
    </p:spTree>
    <p:extLst>
      <p:ext uri="{BB962C8B-B14F-4D97-AF65-F5344CB8AC3E}">
        <p14:creationId xmlns:p14="http://schemas.microsoft.com/office/powerpoint/2010/main" val="238905794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DFB33F3-A665-2A1D-134E-9E244997B417}"/>
              </a:ext>
            </a:extLst>
          </p:cNvPr>
          <p:cNvSpPr>
            <a:spLocks noGrp="1"/>
          </p:cNvSpPr>
          <p:nvPr>
            <p:ph type="title"/>
          </p:nvPr>
        </p:nvSpPr>
        <p:spPr/>
        <p:txBody>
          <a:bodyPr>
            <a:normAutofit/>
          </a:bodyPr>
          <a:lstStyle/>
          <a:p>
            <a:r>
              <a:rPr lang="hu-HU" sz="2400" b="1" dirty="0" err="1">
                <a:solidFill>
                  <a:schemeClr val="accent1">
                    <a:lumMod val="75000"/>
                  </a:schemeClr>
                </a:solidFill>
                <a:latin typeface="Open Sans Light" pitchFamily="2" charset="0"/>
                <a:ea typeface="Open Sans Light" pitchFamily="2" charset="0"/>
                <a:cs typeface="Open Sans Light" pitchFamily="2" charset="0"/>
              </a:rPr>
              <a:t>Vizibilita</a:t>
            </a:r>
            <a:r>
              <a:rPr lang="hu-HU" sz="2400" b="1" dirty="0">
                <a:solidFill>
                  <a:schemeClr val="accent1">
                    <a:lumMod val="75000"/>
                  </a:schemeClr>
                </a:solidFill>
                <a:latin typeface="Open Sans Light" pitchFamily="2" charset="0"/>
                <a:ea typeface="Open Sans Light" pitchFamily="2" charset="0"/>
                <a:cs typeface="Open Sans Light" pitchFamily="2" charset="0"/>
              </a:rPr>
              <a:t>, </a:t>
            </a:r>
            <a:r>
              <a:rPr lang="hu-HU" sz="2400" b="1" dirty="0" err="1">
                <a:solidFill>
                  <a:schemeClr val="accent1">
                    <a:lumMod val="75000"/>
                  </a:schemeClr>
                </a:solidFill>
                <a:latin typeface="Open Sans Light" pitchFamily="2" charset="0"/>
                <a:ea typeface="Open Sans Light" pitchFamily="2" charset="0"/>
                <a:cs typeface="Open Sans Light" pitchFamily="2" charset="0"/>
              </a:rPr>
              <a:t>Komunikácia</a:t>
            </a:r>
            <a:r>
              <a:rPr lang="hu-HU" sz="2400" b="1" dirty="0">
                <a:solidFill>
                  <a:schemeClr val="accent1">
                    <a:lumMod val="75000"/>
                  </a:schemeClr>
                </a:solidFill>
              </a:rPr>
              <a:t/>
            </a:r>
            <a:br>
              <a:rPr lang="hu-HU" sz="2400" b="1" dirty="0">
                <a:solidFill>
                  <a:schemeClr val="accent1">
                    <a:lumMod val="75000"/>
                  </a:schemeClr>
                </a:solidFill>
              </a:rPr>
            </a:br>
            <a:r>
              <a:rPr lang="hu-HU" sz="2200" b="1" dirty="0" err="1" smtClean="0">
                <a:latin typeface="Open Sans ExtraBold" pitchFamily="2" charset="0"/>
                <a:ea typeface="Open Sans ExtraBold" pitchFamily="2" charset="0"/>
                <a:cs typeface="Open Sans ExtraBold" pitchFamily="2" charset="0"/>
              </a:rPr>
              <a:t>Cieľ</a:t>
            </a:r>
            <a:r>
              <a:rPr lang="hu-HU" sz="2200" b="1" dirty="0" smtClean="0">
                <a:latin typeface="Open Sans ExtraBold" pitchFamily="2" charset="0"/>
                <a:ea typeface="Open Sans ExtraBold" pitchFamily="2" charset="0"/>
                <a:cs typeface="Open Sans ExtraBold" pitchFamily="2" charset="0"/>
              </a:rPr>
              <a:t> </a:t>
            </a:r>
            <a:r>
              <a:rPr lang="hu-HU" sz="2200" b="1" dirty="0" err="1" smtClean="0">
                <a:latin typeface="Open Sans ExtraBold" pitchFamily="2" charset="0"/>
                <a:ea typeface="Open Sans ExtraBold" pitchFamily="2" charset="0"/>
                <a:cs typeface="Open Sans ExtraBold" pitchFamily="2" charset="0"/>
              </a:rPr>
              <a:t>komunikácie</a:t>
            </a:r>
            <a:endParaRPr lang="x-none" sz="2200" b="1" dirty="0">
              <a:latin typeface="Open Sans ExtraBold" pitchFamily="2" charset="0"/>
              <a:ea typeface="Open Sans ExtraBold" pitchFamily="2" charset="0"/>
              <a:cs typeface="Open Sans ExtraBold" pitchFamily="2" charset="0"/>
            </a:endParaRPr>
          </a:p>
        </p:txBody>
      </p:sp>
      <p:sp>
        <p:nvSpPr>
          <p:cNvPr id="8" name="Slide Number Placeholder 7">
            <a:extLst>
              <a:ext uri="{FF2B5EF4-FFF2-40B4-BE49-F238E27FC236}">
                <a16:creationId xmlns="" xmlns:a16="http://schemas.microsoft.com/office/drawing/2014/main" id="{A5490C42-D944-4943-A5A7-4CE426B664EC}"/>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4591978-1342-554A-82AC-B12872A7F26C}" type="slidenum">
              <a:rPr kumimoji="0" lang="x-non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65</a:t>
            </a:fld>
            <a:endParaRPr kumimoji="0" lang="x-none"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Content Placeholder 5">
            <a:extLst>
              <a:ext uri="{FF2B5EF4-FFF2-40B4-BE49-F238E27FC236}">
                <a16:creationId xmlns="" xmlns:a16="http://schemas.microsoft.com/office/drawing/2014/main" id="{244D5575-10B7-411E-ADF8-D7481316B863}"/>
              </a:ext>
            </a:extLst>
          </p:cNvPr>
          <p:cNvSpPr>
            <a:spLocks noGrp="1"/>
          </p:cNvSpPr>
          <p:nvPr>
            <p:ph idx="1"/>
          </p:nvPr>
        </p:nvSpPr>
        <p:spPr/>
        <p:txBody>
          <a:bodyPr>
            <a:normAutofit/>
          </a:bodyPr>
          <a:lstStyle/>
          <a:p>
            <a:pPr marL="0" indent="0" algn="just">
              <a:spcBef>
                <a:spcPts val="1200"/>
              </a:spcBef>
              <a:buNone/>
            </a:pPr>
            <a:r>
              <a:rPr lang="hu-HU" sz="1800" dirty="0" err="1" smtClean="0">
                <a:latin typeface="Open Sans Light"/>
              </a:rPr>
              <a:t>Cieľom</a:t>
            </a:r>
            <a:r>
              <a:rPr lang="hu-HU" sz="1800" dirty="0" smtClean="0">
                <a:latin typeface="Open Sans Light"/>
              </a:rPr>
              <a:t> </a:t>
            </a:r>
            <a:r>
              <a:rPr lang="hu-HU" sz="1800" dirty="0" err="1">
                <a:latin typeface="Open Sans Light"/>
              </a:rPr>
              <a:t>komunikačných</a:t>
            </a:r>
            <a:r>
              <a:rPr lang="hu-HU" sz="1800" dirty="0">
                <a:latin typeface="Open Sans Light"/>
              </a:rPr>
              <a:t> </a:t>
            </a:r>
            <a:r>
              <a:rPr lang="hu-HU" sz="1800" dirty="0" err="1">
                <a:latin typeface="Open Sans Light"/>
              </a:rPr>
              <a:t>aktivít</a:t>
            </a:r>
            <a:r>
              <a:rPr lang="hu-HU" sz="1800" dirty="0">
                <a:latin typeface="Open Sans Light"/>
              </a:rPr>
              <a:t> </a:t>
            </a:r>
            <a:r>
              <a:rPr lang="hu-HU" sz="1800" dirty="0" err="1">
                <a:latin typeface="Open Sans Light"/>
              </a:rPr>
              <a:t>programu</a:t>
            </a:r>
            <a:r>
              <a:rPr lang="hu-HU" sz="1800" dirty="0">
                <a:latin typeface="Open Sans Light"/>
              </a:rPr>
              <a:t>/</a:t>
            </a:r>
            <a:r>
              <a:rPr lang="hu-HU" sz="1800" dirty="0" err="1">
                <a:latin typeface="Open Sans Light"/>
              </a:rPr>
              <a:t>projektu</a:t>
            </a:r>
            <a:r>
              <a:rPr lang="hu-HU" sz="1800" dirty="0">
                <a:latin typeface="Open Sans Light"/>
              </a:rPr>
              <a:t> je </a:t>
            </a:r>
            <a:r>
              <a:rPr lang="hu-HU" sz="1800" dirty="0" err="1">
                <a:latin typeface="Open Sans Light"/>
              </a:rPr>
              <a:t>zabezpečiť</a:t>
            </a:r>
            <a:r>
              <a:rPr lang="hu-HU" sz="1800" dirty="0">
                <a:latin typeface="Open Sans Light"/>
              </a:rPr>
              <a:t> </a:t>
            </a:r>
            <a:r>
              <a:rPr lang="hu-HU" sz="1800" dirty="0" err="1">
                <a:latin typeface="Open Sans Light"/>
              </a:rPr>
              <a:t>zviditeľnenie</a:t>
            </a:r>
            <a:r>
              <a:rPr lang="hu-HU" sz="1800" dirty="0">
                <a:latin typeface="Open Sans Light"/>
              </a:rPr>
              <a:t> </a:t>
            </a:r>
            <a:r>
              <a:rPr lang="hu-HU" sz="1800" dirty="0" err="1">
                <a:latin typeface="Open Sans Light"/>
              </a:rPr>
              <a:t>vašich</a:t>
            </a:r>
            <a:r>
              <a:rPr lang="hu-HU" sz="1800" dirty="0">
                <a:latin typeface="Open Sans Light"/>
              </a:rPr>
              <a:t> </a:t>
            </a:r>
            <a:r>
              <a:rPr lang="hu-HU" sz="1800" dirty="0" err="1">
                <a:latin typeface="Open Sans Light"/>
              </a:rPr>
              <a:t>projektových</a:t>
            </a:r>
            <a:r>
              <a:rPr lang="hu-HU" sz="1800" dirty="0">
                <a:latin typeface="Open Sans Light"/>
              </a:rPr>
              <a:t> </a:t>
            </a:r>
            <a:r>
              <a:rPr lang="hu-HU" sz="1800" dirty="0" err="1">
                <a:latin typeface="Open Sans Light"/>
              </a:rPr>
              <a:t>aktivít</a:t>
            </a:r>
            <a:r>
              <a:rPr lang="hu-HU" sz="1800" dirty="0">
                <a:latin typeface="Open Sans Light"/>
              </a:rPr>
              <a:t>, </a:t>
            </a:r>
            <a:r>
              <a:rPr lang="hu-HU" sz="1800" dirty="0" err="1">
                <a:latin typeface="Open Sans Light"/>
              </a:rPr>
              <a:t>nášho</a:t>
            </a:r>
            <a:r>
              <a:rPr lang="hu-HU" sz="1800" dirty="0">
                <a:latin typeface="Open Sans Light"/>
              </a:rPr>
              <a:t> </a:t>
            </a:r>
            <a:r>
              <a:rPr lang="hu-HU" sz="1800" dirty="0" err="1">
                <a:latin typeface="Open Sans Light"/>
              </a:rPr>
              <a:t>programu</a:t>
            </a:r>
            <a:r>
              <a:rPr lang="hu-HU" sz="1800" dirty="0">
                <a:latin typeface="Open Sans Light"/>
              </a:rPr>
              <a:t> a </a:t>
            </a:r>
            <a:r>
              <a:rPr lang="hu-HU" sz="1800" dirty="0" err="1">
                <a:latin typeface="Open Sans Light"/>
              </a:rPr>
              <a:t>spolufinancovania</a:t>
            </a:r>
            <a:r>
              <a:rPr lang="hu-HU" sz="1800" dirty="0">
                <a:latin typeface="Open Sans Light"/>
              </a:rPr>
              <a:t> EÚ.</a:t>
            </a:r>
          </a:p>
          <a:p>
            <a:pPr marL="0" indent="0" algn="just">
              <a:spcBef>
                <a:spcPts val="1200"/>
              </a:spcBef>
              <a:buNone/>
            </a:pPr>
            <a:endParaRPr lang="hu-HU" sz="1800" dirty="0">
              <a:latin typeface="Open Sans Light"/>
            </a:endParaRPr>
          </a:p>
          <a:p>
            <a:pPr marL="0" indent="0" algn="just">
              <a:spcBef>
                <a:spcPts val="1200"/>
              </a:spcBef>
              <a:buNone/>
            </a:pPr>
            <a:r>
              <a:rPr lang="hu-HU" sz="1800" dirty="0" err="1" smtClean="0">
                <a:latin typeface="Open Sans Light"/>
              </a:rPr>
              <a:t>Komunikácia</a:t>
            </a:r>
            <a:r>
              <a:rPr lang="hu-HU" sz="1800" dirty="0" smtClean="0">
                <a:latin typeface="Open Sans Light"/>
              </a:rPr>
              <a:t> </a:t>
            </a:r>
            <a:r>
              <a:rPr lang="hu-HU" sz="1800" dirty="0">
                <a:latin typeface="Open Sans Light"/>
              </a:rPr>
              <a:t>je </a:t>
            </a:r>
            <a:r>
              <a:rPr lang="hu-HU" sz="1800" dirty="0" err="1">
                <a:latin typeface="Open Sans Light"/>
              </a:rPr>
              <a:t>dôležitým</a:t>
            </a:r>
            <a:r>
              <a:rPr lang="hu-HU" sz="1800" dirty="0">
                <a:latin typeface="Open Sans Light"/>
              </a:rPr>
              <a:t> </a:t>
            </a:r>
            <a:r>
              <a:rPr lang="hu-HU" sz="1800" dirty="0" err="1">
                <a:latin typeface="Open Sans Light"/>
              </a:rPr>
              <a:t>nástrojom</a:t>
            </a:r>
            <a:r>
              <a:rPr lang="hu-HU" sz="1800" dirty="0">
                <a:latin typeface="Open Sans Light"/>
              </a:rPr>
              <a:t> </a:t>
            </a:r>
            <a:r>
              <a:rPr lang="hu-HU" sz="1800" dirty="0" err="1">
                <a:latin typeface="Open Sans Light"/>
              </a:rPr>
              <a:t>riadenia</a:t>
            </a:r>
            <a:r>
              <a:rPr lang="hu-HU" sz="1800" dirty="0">
                <a:latin typeface="Open Sans Light"/>
              </a:rPr>
              <a:t> </a:t>
            </a:r>
            <a:r>
              <a:rPr lang="hu-HU" sz="1800" dirty="0" err="1">
                <a:latin typeface="Open Sans Light"/>
              </a:rPr>
              <a:t>projektu</a:t>
            </a:r>
            <a:r>
              <a:rPr lang="hu-HU" sz="1800" dirty="0">
                <a:latin typeface="Open Sans Light"/>
              </a:rPr>
              <a:t>:</a:t>
            </a:r>
          </a:p>
          <a:p>
            <a:pPr algn="just">
              <a:buClr>
                <a:schemeClr val="accent1">
                  <a:lumMod val="75000"/>
                </a:schemeClr>
              </a:buClr>
            </a:pPr>
            <a:r>
              <a:rPr lang="en-GB" sz="1800" dirty="0" err="1" smtClean="0">
                <a:latin typeface="Open Sans Light"/>
              </a:rPr>
              <a:t>informovať</a:t>
            </a:r>
            <a:r>
              <a:rPr lang="en-GB" sz="1800" dirty="0" smtClean="0">
                <a:latin typeface="Open Sans Light"/>
              </a:rPr>
              <a:t> </a:t>
            </a:r>
            <a:r>
              <a:rPr lang="en-GB" sz="1800" dirty="0">
                <a:latin typeface="Open Sans Light"/>
              </a:rPr>
              <a:t>o </a:t>
            </a:r>
            <a:r>
              <a:rPr lang="en-GB" sz="1800" dirty="0" err="1">
                <a:latin typeface="Open Sans Light"/>
              </a:rPr>
              <a:t>existencii</a:t>
            </a:r>
            <a:r>
              <a:rPr lang="en-GB" sz="1800" dirty="0">
                <a:latin typeface="Open Sans Light"/>
              </a:rPr>
              <a:t> </a:t>
            </a:r>
            <a:r>
              <a:rPr lang="en-GB" sz="1800" dirty="0" err="1">
                <a:latin typeface="Open Sans Light"/>
              </a:rPr>
              <a:t>projektu</a:t>
            </a:r>
            <a:r>
              <a:rPr lang="en-GB" sz="1800" dirty="0" smtClean="0">
                <a:latin typeface="Open Sans Light"/>
              </a:rPr>
              <a:t>;</a:t>
            </a:r>
            <a:endParaRPr lang="hu-HU" sz="1800" dirty="0" smtClean="0">
              <a:latin typeface="Open Sans Light"/>
            </a:endParaRPr>
          </a:p>
          <a:p>
            <a:pPr algn="just">
              <a:buClr>
                <a:schemeClr val="accent1">
                  <a:lumMod val="75000"/>
                </a:schemeClr>
              </a:buClr>
            </a:pPr>
            <a:r>
              <a:rPr lang="en-GB" sz="1800" dirty="0" err="1" smtClean="0">
                <a:latin typeface="Open Sans Light"/>
              </a:rPr>
              <a:t>zabezpečiť</a:t>
            </a:r>
            <a:r>
              <a:rPr lang="en-GB" sz="1800" dirty="0" smtClean="0">
                <a:latin typeface="Open Sans Light"/>
              </a:rPr>
              <a:t> </a:t>
            </a:r>
            <a:r>
              <a:rPr lang="en-GB" sz="1800" dirty="0" err="1">
                <a:latin typeface="Open Sans Light"/>
              </a:rPr>
              <a:t>komunikáciu</a:t>
            </a:r>
            <a:r>
              <a:rPr lang="en-GB" sz="1800" dirty="0">
                <a:latin typeface="Open Sans Light"/>
              </a:rPr>
              <a:t> s </a:t>
            </a:r>
            <a:r>
              <a:rPr lang="en-GB" sz="1800" dirty="0" err="1">
                <a:latin typeface="Open Sans Light"/>
              </a:rPr>
              <a:t>tvorcami</a:t>
            </a:r>
            <a:r>
              <a:rPr lang="en-GB" sz="1800" dirty="0">
                <a:latin typeface="Open Sans Light"/>
              </a:rPr>
              <a:t> </a:t>
            </a:r>
            <a:r>
              <a:rPr lang="en-GB" sz="1800" dirty="0" err="1">
                <a:latin typeface="Open Sans Light"/>
              </a:rPr>
              <a:t>politík</a:t>
            </a:r>
            <a:r>
              <a:rPr lang="en-GB" sz="1800" dirty="0" smtClean="0">
                <a:latin typeface="Open Sans Light"/>
              </a:rPr>
              <a:t>;</a:t>
            </a:r>
            <a:endParaRPr lang="hu-HU" sz="1800" dirty="0" smtClean="0">
              <a:latin typeface="Open Sans Light"/>
            </a:endParaRPr>
          </a:p>
          <a:p>
            <a:pPr algn="just">
              <a:buClr>
                <a:schemeClr val="accent1">
                  <a:lumMod val="75000"/>
                </a:schemeClr>
              </a:buClr>
            </a:pPr>
            <a:r>
              <a:rPr lang="en-GB" sz="1800" dirty="0" err="1" smtClean="0">
                <a:latin typeface="Open Sans Light"/>
              </a:rPr>
              <a:t>poskytovať</a:t>
            </a:r>
            <a:r>
              <a:rPr lang="en-GB" sz="1800" dirty="0" smtClean="0">
                <a:latin typeface="Open Sans Light"/>
              </a:rPr>
              <a:t> </a:t>
            </a:r>
            <a:r>
              <a:rPr lang="en-GB" sz="1800" dirty="0" err="1">
                <a:latin typeface="Open Sans Light"/>
              </a:rPr>
              <a:t>informácie</a:t>
            </a:r>
            <a:r>
              <a:rPr lang="en-GB" sz="1800" dirty="0">
                <a:latin typeface="Open Sans Light"/>
              </a:rPr>
              <a:t> o </a:t>
            </a:r>
            <a:r>
              <a:rPr lang="en-GB" sz="1800" dirty="0" err="1">
                <a:latin typeface="Open Sans Light"/>
              </a:rPr>
              <a:t>výkonnosti</a:t>
            </a:r>
            <a:r>
              <a:rPr lang="en-GB" sz="1800" dirty="0">
                <a:latin typeface="Open Sans Light"/>
              </a:rPr>
              <a:t>, </a:t>
            </a:r>
            <a:r>
              <a:rPr lang="en-GB" sz="1800" dirty="0" err="1">
                <a:latin typeface="Open Sans Light"/>
              </a:rPr>
              <a:t>pokroku</a:t>
            </a:r>
            <a:r>
              <a:rPr lang="en-GB" sz="1800" dirty="0">
                <a:latin typeface="Open Sans Light"/>
              </a:rPr>
              <a:t> a </a:t>
            </a:r>
            <a:r>
              <a:rPr lang="en-GB" sz="1800" dirty="0" err="1">
                <a:latin typeface="Open Sans Light"/>
              </a:rPr>
              <a:t>výsledkoch</a:t>
            </a:r>
            <a:r>
              <a:rPr lang="en-GB" sz="1800" dirty="0">
                <a:latin typeface="Open Sans Light"/>
              </a:rPr>
              <a:t> </a:t>
            </a:r>
            <a:r>
              <a:rPr lang="en-GB" sz="1800" dirty="0" err="1">
                <a:latin typeface="Open Sans Light"/>
              </a:rPr>
              <a:t>projektu</a:t>
            </a:r>
            <a:r>
              <a:rPr lang="en-GB" sz="1800" dirty="0" smtClean="0">
                <a:latin typeface="Open Sans Light"/>
              </a:rPr>
              <a:t>;</a:t>
            </a:r>
            <a:endParaRPr lang="hu-HU" sz="1800" dirty="0" smtClean="0">
              <a:latin typeface="Open Sans Light"/>
            </a:endParaRPr>
          </a:p>
          <a:p>
            <a:pPr algn="just">
              <a:buClr>
                <a:schemeClr val="accent1">
                  <a:lumMod val="75000"/>
                </a:schemeClr>
              </a:buClr>
            </a:pPr>
            <a:r>
              <a:rPr lang="en-GB" sz="1800" dirty="0" err="1" smtClean="0">
                <a:latin typeface="Open Sans Light"/>
              </a:rPr>
              <a:t>zvýšiť</a:t>
            </a:r>
            <a:r>
              <a:rPr lang="en-GB" sz="1800" dirty="0" smtClean="0">
                <a:latin typeface="Open Sans Light"/>
              </a:rPr>
              <a:t> </a:t>
            </a:r>
            <a:r>
              <a:rPr lang="en-GB" sz="1800" dirty="0" err="1">
                <a:latin typeface="Open Sans Light"/>
              </a:rPr>
              <a:t>transparentnosť</a:t>
            </a:r>
            <a:r>
              <a:rPr lang="en-GB" sz="1800" dirty="0">
                <a:latin typeface="Open Sans Light"/>
              </a:rPr>
              <a:t> </a:t>
            </a:r>
            <a:r>
              <a:rPr lang="en-GB" sz="1800" dirty="0" err="1">
                <a:latin typeface="Open Sans Light"/>
              </a:rPr>
              <a:t>financovania</a:t>
            </a:r>
            <a:r>
              <a:rPr lang="en-GB" sz="1800" dirty="0">
                <a:latin typeface="Open Sans Light"/>
              </a:rPr>
              <a:t> EÚ.</a:t>
            </a:r>
            <a:endParaRPr lang="hu-HU" sz="1800" dirty="0">
              <a:latin typeface="Open Sans Light"/>
            </a:endParaRPr>
          </a:p>
          <a:p>
            <a:pPr marL="0" indent="0">
              <a:buNone/>
            </a:pPr>
            <a:endParaRPr lang="hu-HU" sz="1800" dirty="0">
              <a:latin typeface="Open Sans Light"/>
            </a:endParaRPr>
          </a:p>
          <a:p>
            <a:pPr marL="0" indent="0">
              <a:buNone/>
            </a:pPr>
            <a:endParaRPr lang="hu-HU" sz="1800" dirty="0">
              <a:latin typeface="Open Sans Light"/>
            </a:endParaRPr>
          </a:p>
        </p:txBody>
      </p:sp>
    </p:spTree>
    <p:extLst>
      <p:ext uri="{BB962C8B-B14F-4D97-AF65-F5344CB8AC3E}">
        <p14:creationId xmlns:p14="http://schemas.microsoft.com/office/powerpoint/2010/main" val="236820088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DFB33F3-A665-2A1D-134E-9E244997B417}"/>
              </a:ext>
            </a:extLst>
          </p:cNvPr>
          <p:cNvSpPr>
            <a:spLocks noGrp="1"/>
          </p:cNvSpPr>
          <p:nvPr>
            <p:ph type="title"/>
          </p:nvPr>
        </p:nvSpPr>
        <p:spPr/>
        <p:txBody>
          <a:bodyPr>
            <a:normAutofit/>
          </a:bodyPr>
          <a:lstStyle/>
          <a:p>
            <a:r>
              <a:rPr lang="hu-HU" sz="2400" b="1" dirty="0" err="1">
                <a:solidFill>
                  <a:schemeClr val="accent1">
                    <a:lumMod val="75000"/>
                  </a:schemeClr>
                </a:solidFill>
                <a:latin typeface="Open Sans Light" pitchFamily="2" charset="0"/>
                <a:ea typeface="Open Sans Light" pitchFamily="2" charset="0"/>
                <a:cs typeface="Open Sans Light" pitchFamily="2" charset="0"/>
              </a:rPr>
              <a:t>Vizibilita</a:t>
            </a:r>
            <a:r>
              <a:rPr lang="hu-HU" sz="2400" b="1" dirty="0">
                <a:solidFill>
                  <a:schemeClr val="accent1">
                    <a:lumMod val="75000"/>
                  </a:schemeClr>
                </a:solidFill>
                <a:latin typeface="Open Sans Light" pitchFamily="2" charset="0"/>
                <a:ea typeface="Open Sans Light" pitchFamily="2" charset="0"/>
                <a:cs typeface="Open Sans Light" pitchFamily="2" charset="0"/>
              </a:rPr>
              <a:t>, </a:t>
            </a:r>
            <a:r>
              <a:rPr lang="hu-HU" sz="2400" b="1" dirty="0" err="1">
                <a:solidFill>
                  <a:schemeClr val="accent1">
                    <a:lumMod val="75000"/>
                  </a:schemeClr>
                </a:solidFill>
                <a:latin typeface="Open Sans Light" pitchFamily="2" charset="0"/>
                <a:ea typeface="Open Sans Light" pitchFamily="2" charset="0"/>
                <a:cs typeface="Open Sans Light" pitchFamily="2" charset="0"/>
              </a:rPr>
              <a:t>Komunikácia</a:t>
            </a:r>
            <a:r>
              <a:rPr lang="hu-HU" sz="2000" b="1" dirty="0">
                <a:solidFill>
                  <a:schemeClr val="accent1">
                    <a:lumMod val="75000"/>
                  </a:schemeClr>
                </a:solidFill>
              </a:rPr>
              <a:t/>
            </a:r>
            <a:br>
              <a:rPr lang="hu-HU" sz="2000" b="1" dirty="0">
                <a:solidFill>
                  <a:schemeClr val="accent1">
                    <a:lumMod val="75000"/>
                  </a:schemeClr>
                </a:solidFill>
              </a:rPr>
            </a:br>
            <a:r>
              <a:rPr lang="hu-HU" sz="2200" b="1" dirty="0" err="1">
                <a:latin typeface="Open Sans ExtraBold" pitchFamily="2" charset="0"/>
                <a:ea typeface="Open Sans ExtraBold" pitchFamily="2" charset="0"/>
                <a:cs typeface="Open Sans ExtraBold" pitchFamily="2" charset="0"/>
              </a:rPr>
              <a:t>Prvky</a:t>
            </a:r>
            <a:r>
              <a:rPr lang="hu-HU" sz="2200" b="1" dirty="0">
                <a:latin typeface="Open Sans ExtraBold" pitchFamily="2" charset="0"/>
                <a:ea typeface="Open Sans ExtraBold" pitchFamily="2" charset="0"/>
                <a:cs typeface="Open Sans ExtraBold" pitchFamily="2" charset="0"/>
              </a:rPr>
              <a:t> </a:t>
            </a:r>
            <a:r>
              <a:rPr lang="hu-HU" sz="2200" b="1" dirty="0" err="1" smtClean="0">
                <a:latin typeface="Open Sans ExtraBold" pitchFamily="2" charset="0"/>
                <a:ea typeface="Open Sans ExtraBold" pitchFamily="2" charset="0"/>
                <a:cs typeface="Open Sans ExtraBold" pitchFamily="2" charset="0"/>
              </a:rPr>
              <a:t>vizibility</a:t>
            </a:r>
            <a:endParaRPr lang="x-none" sz="2200" b="1" dirty="0">
              <a:latin typeface="Open Sans ExtraBold" pitchFamily="2" charset="0"/>
              <a:ea typeface="Open Sans ExtraBold" pitchFamily="2" charset="0"/>
              <a:cs typeface="Open Sans ExtraBold" pitchFamily="2" charset="0"/>
            </a:endParaRPr>
          </a:p>
        </p:txBody>
      </p:sp>
      <p:sp>
        <p:nvSpPr>
          <p:cNvPr id="8" name="Slide Number Placeholder 7">
            <a:extLst>
              <a:ext uri="{FF2B5EF4-FFF2-40B4-BE49-F238E27FC236}">
                <a16:creationId xmlns="" xmlns:a16="http://schemas.microsoft.com/office/drawing/2014/main" id="{A5490C42-D944-4943-A5A7-4CE426B664EC}"/>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4591978-1342-554A-82AC-B12872A7F26C}" type="slidenum">
              <a:rPr kumimoji="0" lang="x-non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66</a:t>
            </a:fld>
            <a:endParaRPr kumimoji="0" lang="x-none"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Content Placeholder 5">
            <a:extLst>
              <a:ext uri="{FF2B5EF4-FFF2-40B4-BE49-F238E27FC236}">
                <a16:creationId xmlns="" xmlns:a16="http://schemas.microsoft.com/office/drawing/2014/main" id="{244D5575-10B7-411E-ADF8-D7481316B863}"/>
              </a:ext>
            </a:extLst>
          </p:cNvPr>
          <p:cNvSpPr>
            <a:spLocks noGrp="1"/>
          </p:cNvSpPr>
          <p:nvPr>
            <p:ph idx="1"/>
          </p:nvPr>
        </p:nvSpPr>
        <p:spPr>
          <a:xfrm>
            <a:off x="628650" y="1825625"/>
            <a:ext cx="7886700" cy="3950024"/>
          </a:xfrm>
        </p:spPr>
        <p:txBody>
          <a:bodyPr numCol="2">
            <a:normAutofit/>
          </a:bodyPr>
          <a:lstStyle/>
          <a:p>
            <a:pPr marL="0" indent="0" algn="just">
              <a:buNone/>
            </a:pPr>
            <a:r>
              <a:rPr lang="hu-HU" sz="1800" b="1" dirty="0" err="1" smtClean="0">
                <a:latin typeface="Open Sans Light"/>
              </a:rPr>
              <a:t>Povinné</a:t>
            </a:r>
            <a:r>
              <a:rPr lang="hu-HU" sz="1800" b="1" dirty="0" smtClean="0">
                <a:latin typeface="Open Sans Light"/>
              </a:rPr>
              <a:t> </a:t>
            </a:r>
            <a:r>
              <a:rPr lang="hu-HU" sz="1800" b="1" dirty="0" err="1" smtClean="0">
                <a:latin typeface="Open Sans Light"/>
              </a:rPr>
              <a:t>prvky</a:t>
            </a:r>
            <a:endParaRPr lang="hu-HU" sz="1800" b="1" dirty="0">
              <a:latin typeface="Open Sans Light"/>
            </a:endParaRPr>
          </a:p>
          <a:p>
            <a:pPr algn="just">
              <a:buClr>
                <a:schemeClr val="accent1">
                  <a:lumMod val="75000"/>
                </a:schemeClr>
              </a:buClr>
            </a:pPr>
            <a:r>
              <a:rPr lang="hu-HU" sz="1800" dirty="0" err="1" smtClean="0">
                <a:latin typeface="Open Sans Light"/>
              </a:rPr>
              <a:t>Programové</a:t>
            </a:r>
            <a:r>
              <a:rPr lang="hu-HU" sz="1800" dirty="0" smtClean="0">
                <a:latin typeface="Open Sans Light"/>
              </a:rPr>
              <a:t> </a:t>
            </a:r>
            <a:r>
              <a:rPr lang="hu-HU" sz="1800" dirty="0">
                <a:latin typeface="Open Sans Light"/>
              </a:rPr>
              <a:t>logo</a:t>
            </a:r>
          </a:p>
          <a:p>
            <a:pPr algn="just">
              <a:buClr>
                <a:schemeClr val="accent1">
                  <a:lumMod val="75000"/>
                </a:schemeClr>
              </a:buClr>
            </a:pPr>
            <a:r>
              <a:rPr lang="hu-HU" sz="1800" dirty="0" err="1" smtClean="0">
                <a:latin typeface="Open Sans Light"/>
              </a:rPr>
              <a:t>Programový</a:t>
            </a:r>
            <a:r>
              <a:rPr lang="hu-HU" sz="1800" dirty="0" smtClean="0">
                <a:latin typeface="Open Sans Light"/>
              </a:rPr>
              <a:t> </a:t>
            </a:r>
            <a:r>
              <a:rPr lang="hu-HU" sz="1800" dirty="0" err="1" smtClean="0">
                <a:latin typeface="Open Sans Light"/>
              </a:rPr>
              <a:t>slogan</a:t>
            </a:r>
            <a:endParaRPr lang="hu-HU" sz="1800" dirty="0">
              <a:latin typeface="Open Sans Light"/>
            </a:endParaRPr>
          </a:p>
          <a:p>
            <a:pPr>
              <a:buClr>
                <a:schemeClr val="accent1">
                  <a:lumMod val="75000"/>
                </a:schemeClr>
              </a:buClr>
            </a:pPr>
            <a:r>
              <a:rPr lang="hu-HU" sz="1800" dirty="0" err="1" smtClean="0">
                <a:latin typeface="Open Sans Light"/>
              </a:rPr>
              <a:t>Zrieknutie</a:t>
            </a:r>
            <a:r>
              <a:rPr lang="hu-HU" sz="1800" dirty="0" smtClean="0">
                <a:latin typeface="Open Sans Light"/>
              </a:rPr>
              <a:t> </a:t>
            </a:r>
            <a:r>
              <a:rPr lang="hu-HU" sz="1800" dirty="0" err="1">
                <a:latin typeface="Open Sans Light"/>
              </a:rPr>
              <a:t>sa</a:t>
            </a:r>
            <a:r>
              <a:rPr lang="hu-HU" sz="1800" dirty="0">
                <a:latin typeface="Open Sans Light"/>
              </a:rPr>
              <a:t> </a:t>
            </a:r>
            <a:r>
              <a:rPr lang="hu-HU" sz="1800" dirty="0" err="1">
                <a:latin typeface="Open Sans Light"/>
              </a:rPr>
              <a:t>zodpovednosti</a:t>
            </a:r>
            <a:r>
              <a:rPr lang="hu-HU" sz="1800" dirty="0">
                <a:latin typeface="Open Sans Light"/>
              </a:rPr>
              <a:t> </a:t>
            </a:r>
            <a:r>
              <a:rPr lang="hu-HU" sz="1800" dirty="0" err="1">
                <a:latin typeface="Open Sans Light"/>
              </a:rPr>
              <a:t>za</a:t>
            </a:r>
            <a:r>
              <a:rPr lang="hu-HU" sz="1800" dirty="0">
                <a:latin typeface="Open Sans Light"/>
              </a:rPr>
              <a:t> </a:t>
            </a:r>
            <a:r>
              <a:rPr lang="hu-HU" sz="1800" dirty="0" err="1" smtClean="0">
                <a:latin typeface="Open Sans Light"/>
              </a:rPr>
              <a:t>škodu</a:t>
            </a:r>
            <a:r>
              <a:rPr lang="hu-HU" sz="1800" dirty="0" smtClean="0">
                <a:latin typeface="Open Sans Light"/>
              </a:rPr>
              <a:t> (</a:t>
            </a:r>
            <a:r>
              <a:rPr lang="hu-HU" sz="1800" dirty="0" err="1" smtClean="0">
                <a:latin typeface="Open Sans Light"/>
              </a:rPr>
              <a:t>Disclaimer</a:t>
            </a:r>
            <a:r>
              <a:rPr lang="hu-HU" sz="1800" dirty="0" smtClean="0">
                <a:latin typeface="Open Sans Light"/>
              </a:rPr>
              <a:t>)</a:t>
            </a:r>
            <a:endParaRPr lang="hu-HU" sz="1800" dirty="0">
              <a:latin typeface="Open Sans Light"/>
            </a:endParaRPr>
          </a:p>
          <a:p>
            <a:pPr marL="0" indent="0" algn="just">
              <a:buClr>
                <a:schemeClr val="accent1">
                  <a:lumMod val="75000"/>
                </a:schemeClr>
              </a:buClr>
              <a:buNone/>
            </a:pPr>
            <a:endParaRPr lang="hu-HU" sz="1800" dirty="0">
              <a:latin typeface="Open Sans Light"/>
            </a:endParaRPr>
          </a:p>
          <a:p>
            <a:pPr marL="0" indent="0" algn="just">
              <a:buClr>
                <a:schemeClr val="accent1">
                  <a:lumMod val="75000"/>
                </a:schemeClr>
              </a:buClr>
              <a:buNone/>
            </a:pPr>
            <a:endParaRPr lang="hu-HU" sz="1800" dirty="0">
              <a:latin typeface="Open Sans Light"/>
            </a:endParaRPr>
          </a:p>
        </p:txBody>
      </p:sp>
      <p:sp>
        <p:nvSpPr>
          <p:cNvPr id="7" name="Rectangle 6">
            <a:extLst>
              <a:ext uri="{FF2B5EF4-FFF2-40B4-BE49-F238E27FC236}">
                <a16:creationId xmlns="" xmlns:a16="http://schemas.microsoft.com/office/drawing/2014/main" id="{8889F7EE-EE18-4413-B930-8F9326BFC467}"/>
              </a:ext>
            </a:extLst>
          </p:cNvPr>
          <p:cNvSpPr/>
          <p:nvPr/>
        </p:nvSpPr>
        <p:spPr>
          <a:xfrm>
            <a:off x="4171950" y="1822450"/>
            <a:ext cx="4572000" cy="1124410"/>
          </a:xfrm>
          <a:prstGeom prst="rect">
            <a:avLst/>
          </a:prstGeom>
        </p:spPr>
        <p:txBody>
          <a:bodyPr>
            <a:spAutoFit/>
          </a:bodyPr>
          <a:lstStyle/>
          <a:p>
            <a:pPr algn="just"/>
            <a:r>
              <a:rPr lang="hu-HU" b="1" dirty="0" err="1" smtClean="0">
                <a:latin typeface="Open Sans Light"/>
              </a:rPr>
              <a:t>Odporúčané</a:t>
            </a:r>
            <a:r>
              <a:rPr lang="hu-HU" b="1" dirty="0" smtClean="0">
                <a:latin typeface="Open Sans Light"/>
              </a:rPr>
              <a:t> </a:t>
            </a:r>
            <a:r>
              <a:rPr lang="hu-HU" b="1" dirty="0" err="1">
                <a:latin typeface="Open Sans Light"/>
              </a:rPr>
              <a:t>prvky</a:t>
            </a:r>
            <a:endParaRPr lang="hu-HU" b="1" dirty="0">
              <a:latin typeface="Open Sans Light"/>
            </a:endParaRPr>
          </a:p>
          <a:p>
            <a:pPr marL="228600" indent="-228600" algn="just" defTabSz="914400">
              <a:lnSpc>
                <a:spcPct val="90000"/>
              </a:lnSpc>
              <a:spcBef>
                <a:spcPts val="1000"/>
              </a:spcBef>
              <a:buClr>
                <a:schemeClr val="accent1">
                  <a:lumMod val="75000"/>
                </a:schemeClr>
              </a:buClr>
              <a:buFont typeface="Arial" panose="020B0604020202020204" pitchFamily="34" charset="0"/>
              <a:buChar char="•"/>
            </a:pPr>
            <a:r>
              <a:rPr lang="hu-HU" dirty="0" err="1" smtClean="0">
                <a:latin typeface="Open Sans Light"/>
              </a:rPr>
              <a:t>Opis</a:t>
            </a:r>
            <a:r>
              <a:rPr lang="hu-HU" dirty="0" smtClean="0">
                <a:latin typeface="Open Sans Light"/>
              </a:rPr>
              <a:t> </a:t>
            </a:r>
            <a:r>
              <a:rPr lang="hu-HU" dirty="0" err="1" smtClean="0">
                <a:latin typeface="Open Sans Light"/>
              </a:rPr>
              <a:t>Programu</a:t>
            </a:r>
            <a:endParaRPr lang="hu-HU" dirty="0">
              <a:latin typeface="Open Sans Light"/>
            </a:endParaRPr>
          </a:p>
          <a:p>
            <a:pPr marL="228600" indent="-228600" algn="just" defTabSz="914400">
              <a:lnSpc>
                <a:spcPct val="90000"/>
              </a:lnSpc>
              <a:spcBef>
                <a:spcPts val="1000"/>
              </a:spcBef>
              <a:buClr>
                <a:schemeClr val="accent1">
                  <a:lumMod val="75000"/>
                </a:schemeClr>
              </a:buClr>
              <a:buFont typeface="Arial" panose="020B0604020202020204" pitchFamily="34" charset="0"/>
              <a:buChar char="•"/>
            </a:pPr>
            <a:r>
              <a:rPr lang="hu-HU" dirty="0" err="1" smtClean="0">
                <a:latin typeface="Open Sans Light"/>
              </a:rPr>
              <a:t>Referencie</a:t>
            </a:r>
            <a:r>
              <a:rPr lang="hu-HU" dirty="0" smtClean="0">
                <a:latin typeface="Open Sans Light"/>
              </a:rPr>
              <a:t> na </a:t>
            </a:r>
            <a:r>
              <a:rPr lang="hu-HU" dirty="0" err="1" smtClean="0">
                <a:latin typeface="Open Sans Light"/>
              </a:rPr>
              <a:t>Programovú</a:t>
            </a:r>
            <a:r>
              <a:rPr lang="hu-HU" dirty="0" smtClean="0">
                <a:latin typeface="Open Sans Light"/>
              </a:rPr>
              <a:t> </a:t>
            </a:r>
            <a:r>
              <a:rPr lang="hu-HU" dirty="0" err="1" smtClean="0">
                <a:latin typeface="Open Sans Light"/>
              </a:rPr>
              <a:t>webstránku</a:t>
            </a:r>
            <a:endParaRPr lang="hu-HU" dirty="0">
              <a:latin typeface="Open Sans Light"/>
            </a:endParaRPr>
          </a:p>
        </p:txBody>
      </p:sp>
      <p:sp>
        <p:nvSpPr>
          <p:cNvPr id="9" name="Rectangle 8">
            <a:extLst>
              <a:ext uri="{FF2B5EF4-FFF2-40B4-BE49-F238E27FC236}">
                <a16:creationId xmlns="" xmlns:a16="http://schemas.microsoft.com/office/drawing/2014/main" id="{8DAE29F5-00E8-4903-9C5B-3C51B7F384C5}"/>
              </a:ext>
            </a:extLst>
          </p:cNvPr>
          <p:cNvSpPr/>
          <p:nvPr/>
        </p:nvSpPr>
        <p:spPr>
          <a:xfrm>
            <a:off x="1636805" y="4130743"/>
            <a:ext cx="5870390" cy="707886"/>
          </a:xfrm>
          <a:prstGeom prst="rect">
            <a:avLst/>
          </a:prstGeom>
        </p:spPr>
        <p:txBody>
          <a:bodyPr wrap="none">
            <a:spAutoFit/>
          </a:bodyPr>
          <a:lstStyle/>
          <a:p>
            <a:r>
              <a:rPr lang="hu-HU" sz="4000" dirty="0"/>
              <a:t>www.</a:t>
            </a:r>
            <a:r>
              <a:rPr lang="en-GB" sz="4000" dirty="0"/>
              <a:t>next.huskroua-cbc.eu</a:t>
            </a:r>
          </a:p>
        </p:txBody>
      </p:sp>
    </p:spTree>
    <p:extLst>
      <p:ext uri="{BB962C8B-B14F-4D97-AF65-F5344CB8AC3E}">
        <p14:creationId xmlns:p14="http://schemas.microsoft.com/office/powerpoint/2010/main" val="272338381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DFB33F3-A665-2A1D-134E-9E244997B417}"/>
              </a:ext>
            </a:extLst>
          </p:cNvPr>
          <p:cNvSpPr>
            <a:spLocks noGrp="1"/>
          </p:cNvSpPr>
          <p:nvPr>
            <p:ph type="title"/>
          </p:nvPr>
        </p:nvSpPr>
        <p:spPr/>
        <p:txBody>
          <a:bodyPr>
            <a:normAutofit/>
          </a:bodyPr>
          <a:lstStyle/>
          <a:p>
            <a:r>
              <a:rPr lang="hu-HU" sz="2400" b="1" dirty="0" err="1">
                <a:solidFill>
                  <a:schemeClr val="accent1">
                    <a:lumMod val="75000"/>
                  </a:schemeClr>
                </a:solidFill>
                <a:latin typeface="Open Sans Light" pitchFamily="2" charset="0"/>
                <a:ea typeface="Open Sans Light" pitchFamily="2" charset="0"/>
                <a:cs typeface="Open Sans Light" pitchFamily="2" charset="0"/>
              </a:rPr>
              <a:t>Vizibilita</a:t>
            </a:r>
            <a:r>
              <a:rPr lang="hu-HU" sz="2400" b="1" dirty="0">
                <a:solidFill>
                  <a:schemeClr val="accent1">
                    <a:lumMod val="75000"/>
                  </a:schemeClr>
                </a:solidFill>
                <a:latin typeface="Open Sans Light" pitchFamily="2" charset="0"/>
                <a:ea typeface="Open Sans Light" pitchFamily="2" charset="0"/>
                <a:cs typeface="Open Sans Light" pitchFamily="2" charset="0"/>
              </a:rPr>
              <a:t>, </a:t>
            </a:r>
            <a:r>
              <a:rPr lang="hu-HU" sz="2400" b="1" dirty="0" err="1">
                <a:solidFill>
                  <a:schemeClr val="accent1">
                    <a:lumMod val="75000"/>
                  </a:schemeClr>
                </a:solidFill>
                <a:latin typeface="Open Sans Light" pitchFamily="2" charset="0"/>
                <a:ea typeface="Open Sans Light" pitchFamily="2" charset="0"/>
                <a:cs typeface="Open Sans Light" pitchFamily="2" charset="0"/>
              </a:rPr>
              <a:t>Komunikácia</a:t>
            </a:r>
            <a:r>
              <a:rPr lang="hu-HU" sz="2200" b="1" dirty="0">
                <a:solidFill>
                  <a:schemeClr val="accent1">
                    <a:lumMod val="75000"/>
                  </a:schemeClr>
                </a:solidFill>
                <a:latin typeface="Open Sans ExtraBold" pitchFamily="2" charset="0"/>
                <a:ea typeface="Open Sans ExtraBold" pitchFamily="2" charset="0"/>
                <a:cs typeface="Open Sans ExtraBold" pitchFamily="2" charset="0"/>
              </a:rPr>
              <a:t/>
            </a:r>
            <a:br>
              <a:rPr lang="hu-HU" sz="2200" b="1" dirty="0">
                <a:solidFill>
                  <a:schemeClr val="accent1">
                    <a:lumMod val="75000"/>
                  </a:schemeClr>
                </a:solidFill>
                <a:latin typeface="Open Sans ExtraBold" pitchFamily="2" charset="0"/>
                <a:ea typeface="Open Sans ExtraBold" pitchFamily="2" charset="0"/>
                <a:cs typeface="Open Sans ExtraBold" pitchFamily="2" charset="0"/>
              </a:rPr>
            </a:br>
            <a:r>
              <a:rPr lang="hu-HU" sz="2200" b="1" dirty="0" err="1">
                <a:latin typeface="Open Sans ExtraBold" pitchFamily="2" charset="0"/>
                <a:ea typeface="Open Sans ExtraBold" pitchFamily="2" charset="0"/>
                <a:cs typeface="Open Sans ExtraBold" pitchFamily="2" charset="0"/>
              </a:rPr>
              <a:t>Informačné</a:t>
            </a:r>
            <a:r>
              <a:rPr lang="hu-HU" sz="2200" b="1" dirty="0">
                <a:latin typeface="Open Sans ExtraBold" pitchFamily="2" charset="0"/>
                <a:ea typeface="Open Sans ExtraBold" pitchFamily="2" charset="0"/>
                <a:cs typeface="Open Sans ExtraBold" pitchFamily="2" charset="0"/>
              </a:rPr>
              <a:t> </a:t>
            </a:r>
            <a:r>
              <a:rPr lang="hu-HU" sz="2200" b="1" dirty="0" err="1">
                <a:latin typeface="Open Sans ExtraBold" pitchFamily="2" charset="0"/>
                <a:ea typeface="Open Sans ExtraBold" pitchFamily="2" charset="0"/>
                <a:cs typeface="Open Sans ExtraBold" pitchFamily="2" charset="0"/>
              </a:rPr>
              <a:t>balíčky</a:t>
            </a:r>
            <a:r>
              <a:rPr lang="hu-HU" sz="2200" b="1" dirty="0">
                <a:latin typeface="Times New Roman" panose="02020603050405020304" pitchFamily="18" charset="0"/>
                <a:ea typeface="Open Sans ExtraBold" pitchFamily="2" charset="0"/>
                <a:cs typeface="Times New Roman" panose="02020603050405020304" pitchFamily="18" charset="0"/>
              </a:rPr>
              <a:t> </a:t>
            </a:r>
            <a:r>
              <a:rPr lang="hu-HU" sz="2200" b="1" dirty="0">
                <a:latin typeface="Open Sans ExtraBold" pitchFamily="2" charset="0"/>
                <a:ea typeface="Open Sans ExtraBold" pitchFamily="2" charset="0"/>
                <a:cs typeface="Open Sans ExtraBold" pitchFamily="2" charset="0"/>
              </a:rPr>
              <a:t>a </a:t>
            </a:r>
            <a:r>
              <a:rPr lang="hu-HU" sz="2200" b="1" dirty="0" err="1">
                <a:latin typeface="Open Sans ExtraBold" pitchFamily="2" charset="0"/>
                <a:ea typeface="Open Sans ExtraBold" pitchFamily="2" charset="0"/>
                <a:cs typeface="Open Sans ExtraBold" pitchFamily="2" charset="0"/>
              </a:rPr>
              <a:t>balíčky</a:t>
            </a:r>
            <a:r>
              <a:rPr lang="hu-HU" sz="2200" b="1" dirty="0">
                <a:latin typeface="Times New Roman" panose="02020603050405020304" pitchFamily="18" charset="0"/>
                <a:ea typeface="Open Sans ExtraBold" pitchFamily="2" charset="0"/>
                <a:cs typeface="Times New Roman" panose="02020603050405020304" pitchFamily="18" charset="0"/>
              </a:rPr>
              <a:t> </a:t>
            </a:r>
            <a:r>
              <a:rPr lang="hu-HU" sz="2200" b="1" dirty="0" err="1">
                <a:latin typeface="Open Sans ExtraBold" pitchFamily="2" charset="0"/>
                <a:ea typeface="Open Sans ExtraBold" pitchFamily="2" charset="0"/>
                <a:cs typeface="Open Sans ExtraBold" pitchFamily="2" charset="0"/>
              </a:rPr>
              <a:t>publicity</a:t>
            </a:r>
            <a:endParaRPr lang="x-none" sz="2200" b="1" dirty="0">
              <a:latin typeface="Open Sans ExtraBold" pitchFamily="2" charset="0"/>
              <a:ea typeface="Open Sans ExtraBold" pitchFamily="2" charset="0"/>
              <a:cs typeface="Open Sans ExtraBold" pitchFamily="2" charset="0"/>
            </a:endParaRPr>
          </a:p>
        </p:txBody>
      </p:sp>
      <p:sp>
        <p:nvSpPr>
          <p:cNvPr id="8" name="Slide Number Placeholder 7">
            <a:extLst>
              <a:ext uri="{FF2B5EF4-FFF2-40B4-BE49-F238E27FC236}">
                <a16:creationId xmlns="" xmlns:a16="http://schemas.microsoft.com/office/drawing/2014/main" id="{A5490C42-D944-4943-A5A7-4CE426B664EC}"/>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4591978-1342-554A-82AC-B12872A7F26C}" type="slidenum">
              <a:rPr kumimoji="0" lang="x-non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67</a:t>
            </a:fld>
            <a:endParaRPr kumimoji="0" lang="x-none"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Content Placeholder 5">
            <a:extLst>
              <a:ext uri="{FF2B5EF4-FFF2-40B4-BE49-F238E27FC236}">
                <a16:creationId xmlns="" xmlns:a16="http://schemas.microsoft.com/office/drawing/2014/main" id="{244D5575-10B7-411E-ADF8-D7481316B863}"/>
              </a:ext>
            </a:extLst>
          </p:cNvPr>
          <p:cNvSpPr>
            <a:spLocks noGrp="1"/>
          </p:cNvSpPr>
          <p:nvPr>
            <p:ph idx="1"/>
          </p:nvPr>
        </p:nvSpPr>
        <p:spPr/>
        <p:txBody>
          <a:bodyPr>
            <a:normAutofit/>
          </a:bodyPr>
          <a:lstStyle/>
          <a:p>
            <a:pPr marL="0" indent="0">
              <a:buNone/>
            </a:pPr>
            <a:endParaRPr lang="hu-HU" sz="1800" dirty="0">
              <a:latin typeface="Open Sans Light"/>
            </a:endParaRPr>
          </a:p>
          <a:p>
            <a:pPr marL="0" indent="0">
              <a:buNone/>
            </a:pPr>
            <a:endParaRPr lang="hu-HU" sz="1800" dirty="0">
              <a:latin typeface="Open Sans Light"/>
            </a:endParaRPr>
          </a:p>
        </p:txBody>
      </p:sp>
      <p:graphicFrame>
        <p:nvGraphicFramePr>
          <p:cNvPr id="4" name="Table 3">
            <a:extLst>
              <a:ext uri="{FF2B5EF4-FFF2-40B4-BE49-F238E27FC236}">
                <a16:creationId xmlns="" xmlns:a16="http://schemas.microsoft.com/office/drawing/2014/main" id="{C243C06D-89C6-4964-9077-5E0C62C5AEA0}"/>
              </a:ext>
            </a:extLst>
          </p:cNvPr>
          <p:cNvGraphicFramePr>
            <a:graphicFrameLocks noGrp="1"/>
          </p:cNvGraphicFramePr>
          <p:nvPr>
            <p:extLst>
              <p:ext uri="{D42A27DB-BD31-4B8C-83A1-F6EECF244321}">
                <p14:modId xmlns:p14="http://schemas.microsoft.com/office/powerpoint/2010/main" val="2986893763"/>
              </p:ext>
            </p:extLst>
          </p:nvPr>
        </p:nvGraphicFramePr>
        <p:xfrm>
          <a:off x="628650" y="1825624"/>
          <a:ext cx="7886700" cy="2988970"/>
        </p:xfrm>
        <a:graphic>
          <a:graphicData uri="http://schemas.openxmlformats.org/drawingml/2006/table">
            <a:tbl>
              <a:tblPr firstRow="1" bandRow="1">
                <a:tableStyleId>{5C22544A-7EE6-4342-B048-85BDC9FD1C3A}</a:tableStyleId>
              </a:tblPr>
              <a:tblGrid>
                <a:gridCol w="3846778">
                  <a:extLst>
                    <a:ext uri="{9D8B030D-6E8A-4147-A177-3AD203B41FA5}">
                      <a16:colId xmlns="" xmlns:a16="http://schemas.microsoft.com/office/drawing/2014/main" val="3274961067"/>
                    </a:ext>
                  </a:extLst>
                </a:gridCol>
                <a:gridCol w="4039922">
                  <a:extLst>
                    <a:ext uri="{9D8B030D-6E8A-4147-A177-3AD203B41FA5}">
                      <a16:colId xmlns="" xmlns:a16="http://schemas.microsoft.com/office/drawing/2014/main" val="1297970880"/>
                    </a:ext>
                  </a:extLst>
                </a:gridCol>
              </a:tblGrid>
              <a:tr h="416402">
                <a:tc>
                  <a:txBody>
                    <a:bodyPr/>
                    <a:lstStyle/>
                    <a:p>
                      <a:r>
                        <a:rPr lang="en-GB" dirty="0" err="1" smtClean="0">
                          <a:latin typeface="Open Sans Light"/>
                        </a:rPr>
                        <a:t>Typ</a:t>
                      </a:r>
                      <a:r>
                        <a:rPr lang="hu-HU" dirty="0" smtClean="0">
                          <a:latin typeface="Open Sans Light"/>
                        </a:rPr>
                        <a:t>y </a:t>
                      </a:r>
                      <a:r>
                        <a:rPr lang="hu-HU" dirty="0" err="1" smtClean="0">
                          <a:latin typeface="Open Sans Light"/>
                        </a:rPr>
                        <a:t>projektov</a:t>
                      </a:r>
                      <a:endParaRPr lang="en-GB" dirty="0">
                        <a:latin typeface="Open Sans Light"/>
                      </a:endParaRPr>
                    </a:p>
                  </a:txBody>
                  <a:tcPr/>
                </a:tc>
                <a:tc>
                  <a:txBody>
                    <a:bodyPr/>
                    <a:lstStyle/>
                    <a:p>
                      <a:r>
                        <a:rPr lang="en-GB" dirty="0" smtClean="0">
                          <a:latin typeface="Open Sans Light"/>
                        </a:rPr>
                        <a:t>Info</a:t>
                      </a:r>
                      <a:r>
                        <a:rPr lang="hu-HU" dirty="0" smtClean="0">
                          <a:latin typeface="Open Sans Light"/>
                        </a:rPr>
                        <a:t> </a:t>
                      </a:r>
                      <a:r>
                        <a:rPr lang="hu-HU" dirty="0" err="1" smtClean="0">
                          <a:latin typeface="Open Sans Light"/>
                        </a:rPr>
                        <a:t>balíček</a:t>
                      </a:r>
                      <a:r>
                        <a:rPr lang="en-GB" dirty="0" smtClean="0">
                          <a:latin typeface="Open Sans Light"/>
                        </a:rPr>
                        <a:t> </a:t>
                      </a:r>
                      <a:r>
                        <a:rPr lang="en-GB" dirty="0">
                          <a:latin typeface="Open Sans Light"/>
                        </a:rPr>
                        <a:t>&amp; </a:t>
                      </a:r>
                      <a:r>
                        <a:rPr lang="hu-HU" dirty="0" err="1" smtClean="0">
                          <a:latin typeface="Open Sans Light"/>
                        </a:rPr>
                        <a:t>balíček</a:t>
                      </a:r>
                      <a:r>
                        <a:rPr lang="hu-HU" dirty="0" smtClean="0">
                          <a:latin typeface="Open Sans Light"/>
                        </a:rPr>
                        <a:t> </a:t>
                      </a:r>
                      <a:r>
                        <a:rPr lang="hu-HU" dirty="0" err="1" smtClean="0">
                          <a:latin typeface="Open Sans Light"/>
                        </a:rPr>
                        <a:t>Pu</a:t>
                      </a:r>
                      <a:r>
                        <a:rPr lang="en-GB" dirty="0" err="1" smtClean="0">
                          <a:latin typeface="Open Sans Light"/>
                        </a:rPr>
                        <a:t>blicity</a:t>
                      </a:r>
                      <a:r>
                        <a:rPr lang="en-GB" dirty="0" smtClean="0">
                          <a:latin typeface="Open Sans Light"/>
                        </a:rPr>
                        <a:t> </a:t>
                      </a:r>
                      <a:endParaRPr lang="en-GB" dirty="0">
                        <a:latin typeface="Open Sans Light"/>
                      </a:endParaRPr>
                    </a:p>
                  </a:txBody>
                  <a:tcPr/>
                </a:tc>
                <a:extLst>
                  <a:ext uri="{0D108BD9-81ED-4DB2-BD59-A6C34878D82A}">
                    <a16:rowId xmlns="" xmlns:a16="http://schemas.microsoft.com/office/drawing/2014/main" val="4291343749"/>
                  </a:ext>
                </a:extLst>
              </a:tr>
              <a:tr h="718722">
                <a:tc>
                  <a:txBody>
                    <a:bodyPr/>
                    <a:lstStyle/>
                    <a:p>
                      <a:r>
                        <a:rPr lang="hu-HU" dirty="0" smtClean="0">
                          <a:latin typeface="Open Sans Light"/>
                        </a:rPr>
                        <a:t>SSP</a:t>
                      </a:r>
                      <a:r>
                        <a:rPr lang="hu-HU" baseline="0" dirty="0" smtClean="0">
                          <a:latin typeface="Open Sans Light"/>
                        </a:rPr>
                        <a:t> – </a:t>
                      </a:r>
                      <a:r>
                        <a:rPr lang="hu-HU" baseline="0" dirty="0" err="1" smtClean="0">
                          <a:latin typeface="Open Sans Light"/>
                        </a:rPr>
                        <a:t>malé</a:t>
                      </a:r>
                      <a:r>
                        <a:rPr lang="hu-HU" baseline="0" dirty="0" smtClean="0">
                          <a:latin typeface="Open Sans Light"/>
                        </a:rPr>
                        <a:t> </a:t>
                      </a:r>
                      <a:r>
                        <a:rPr lang="hu-HU" baseline="0" dirty="0" err="1" smtClean="0">
                          <a:latin typeface="Open Sans Light"/>
                        </a:rPr>
                        <a:t>projekty</a:t>
                      </a:r>
                      <a:endParaRPr lang="en-GB" dirty="0">
                        <a:latin typeface="Open Sans Ligh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u-HU" dirty="0" err="1" smtClean="0">
                          <a:latin typeface="Open Sans Light"/>
                        </a:rPr>
                        <a:t>Vyberiete</a:t>
                      </a:r>
                      <a:r>
                        <a:rPr lang="hu-HU" dirty="0" smtClean="0">
                          <a:latin typeface="Open Sans Light"/>
                        </a:rPr>
                        <a:t> </a:t>
                      </a:r>
                      <a:r>
                        <a:rPr lang="hu-HU" dirty="0" err="1" smtClean="0">
                          <a:latin typeface="Open Sans Light"/>
                        </a:rPr>
                        <a:t>si</a:t>
                      </a:r>
                      <a:r>
                        <a:rPr lang="hu-HU" dirty="0" smtClean="0">
                          <a:latin typeface="Open Sans Light"/>
                        </a:rPr>
                        <a:t> </a:t>
                      </a:r>
                      <a:r>
                        <a:rPr lang="hu-HU" dirty="0" err="1" smtClean="0">
                          <a:latin typeface="Open Sans Light"/>
                        </a:rPr>
                        <a:t>medzi</a:t>
                      </a:r>
                      <a:r>
                        <a:rPr lang="hu-HU" dirty="0" smtClean="0">
                          <a:latin typeface="Open Sans Light"/>
                        </a:rPr>
                        <a:t> </a:t>
                      </a:r>
                      <a:r>
                        <a:rPr lang="en-GB" dirty="0" smtClean="0">
                          <a:latin typeface="Open Sans Light"/>
                        </a:rPr>
                        <a:t>BASIC/MEDIUM/ADVANCED</a:t>
                      </a:r>
                      <a:endParaRPr lang="en-GB" dirty="0">
                        <a:latin typeface="Open Sans Light"/>
                      </a:endParaRPr>
                    </a:p>
                  </a:txBody>
                  <a:tcPr/>
                </a:tc>
                <a:extLst>
                  <a:ext uri="{0D108BD9-81ED-4DB2-BD59-A6C34878D82A}">
                    <a16:rowId xmlns="" xmlns:a16="http://schemas.microsoft.com/office/drawing/2014/main" val="687602510"/>
                  </a:ext>
                </a:extLst>
              </a:tr>
              <a:tr h="718722">
                <a:tc>
                  <a:txBody>
                    <a:bodyPr/>
                    <a:lstStyle/>
                    <a:p>
                      <a:r>
                        <a:rPr lang="hu-HU" dirty="0" smtClean="0">
                          <a:latin typeface="Open Sans Light"/>
                        </a:rPr>
                        <a:t>RSP</a:t>
                      </a:r>
                      <a:r>
                        <a:rPr lang="hu-HU" baseline="0" dirty="0" smtClean="0">
                          <a:latin typeface="Open Sans Light"/>
                        </a:rPr>
                        <a:t> </a:t>
                      </a:r>
                      <a:r>
                        <a:rPr lang="hu-HU" baseline="0" dirty="0" smtClean="0">
                          <a:latin typeface="Open Sans Light"/>
                        </a:rPr>
                        <a:t>– </a:t>
                      </a:r>
                      <a:r>
                        <a:rPr lang="hu-HU" baseline="0" dirty="0" err="1" smtClean="0">
                          <a:latin typeface="Open Sans Light"/>
                        </a:rPr>
                        <a:t>regulérne</a:t>
                      </a:r>
                      <a:r>
                        <a:rPr lang="hu-HU" baseline="0" dirty="0" smtClean="0">
                          <a:latin typeface="Open Sans Light"/>
                        </a:rPr>
                        <a:t> </a:t>
                      </a:r>
                      <a:r>
                        <a:rPr lang="en-GB" dirty="0" smtClean="0">
                          <a:latin typeface="Open Sans Light"/>
                        </a:rPr>
                        <a:t>(</a:t>
                      </a:r>
                      <a:r>
                        <a:rPr lang="hu-HU" dirty="0" err="1" smtClean="0">
                          <a:latin typeface="Open Sans Light"/>
                        </a:rPr>
                        <a:t>bez</a:t>
                      </a:r>
                      <a:r>
                        <a:rPr lang="hu-HU" dirty="0" smtClean="0">
                          <a:latin typeface="Open Sans Light"/>
                        </a:rPr>
                        <a:t> </a:t>
                      </a:r>
                      <a:r>
                        <a:rPr lang="hu-HU" dirty="0" err="1" smtClean="0">
                          <a:latin typeface="Open Sans Light"/>
                        </a:rPr>
                        <a:t>infraštruktúry</a:t>
                      </a:r>
                      <a:r>
                        <a:rPr lang="hu-HU" dirty="0" smtClean="0">
                          <a:latin typeface="Open Sans Light"/>
                        </a:rPr>
                        <a:t> </a:t>
                      </a:r>
                      <a:r>
                        <a:rPr lang="hu-HU" dirty="0" smtClean="0">
                          <a:latin typeface="Open Sans Light"/>
                        </a:rPr>
                        <a:t>- </a:t>
                      </a:r>
                      <a:r>
                        <a:rPr lang="hu-HU" dirty="0" err="1" smtClean="0">
                          <a:latin typeface="Open Sans Light"/>
                        </a:rPr>
                        <a:t>soft</a:t>
                      </a:r>
                      <a:r>
                        <a:rPr lang="en-GB" dirty="0" smtClean="0">
                          <a:latin typeface="Open Sans Light"/>
                        </a:rPr>
                        <a:t>)</a:t>
                      </a:r>
                      <a:endParaRPr lang="en-GB" dirty="0">
                        <a:latin typeface="Open Sans Light"/>
                      </a:endParaRPr>
                    </a:p>
                  </a:txBody>
                  <a:tcPr/>
                </a:tc>
                <a:tc>
                  <a:txBody>
                    <a:bodyPr/>
                    <a:lstStyle/>
                    <a:p>
                      <a:r>
                        <a:rPr lang="hu-HU" dirty="0" err="1" smtClean="0">
                          <a:latin typeface="Open Sans Light"/>
                        </a:rPr>
                        <a:t>Vyberiete</a:t>
                      </a:r>
                      <a:r>
                        <a:rPr lang="hu-HU" dirty="0" smtClean="0">
                          <a:latin typeface="Open Sans Light"/>
                        </a:rPr>
                        <a:t> </a:t>
                      </a:r>
                      <a:r>
                        <a:rPr lang="hu-HU" dirty="0" err="1" smtClean="0">
                          <a:latin typeface="Open Sans Light"/>
                        </a:rPr>
                        <a:t>si</a:t>
                      </a:r>
                      <a:r>
                        <a:rPr lang="hu-HU" dirty="0" smtClean="0">
                          <a:latin typeface="Open Sans Light"/>
                        </a:rPr>
                        <a:t> </a:t>
                      </a:r>
                      <a:r>
                        <a:rPr lang="hu-HU" dirty="0" err="1" smtClean="0">
                          <a:latin typeface="Open Sans Light"/>
                        </a:rPr>
                        <a:t>medzi</a:t>
                      </a:r>
                      <a:r>
                        <a:rPr lang="hu-HU" dirty="0" smtClean="0">
                          <a:latin typeface="Open Sans Light"/>
                        </a:rPr>
                        <a:t> </a:t>
                      </a:r>
                      <a:r>
                        <a:rPr lang="en-GB" dirty="0" smtClean="0">
                          <a:latin typeface="Open Sans Light"/>
                        </a:rPr>
                        <a:t>BASIC/MEDIUM/ADVANCED</a:t>
                      </a:r>
                      <a:endParaRPr lang="en-GB" dirty="0">
                        <a:latin typeface="Open Sans Light"/>
                      </a:endParaRPr>
                    </a:p>
                  </a:txBody>
                  <a:tcPr/>
                </a:tc>
                <a:extLst>
                  <a:ext uri="{0D108BD9-81ED-4DB2-BD59-A6C34878D82A}">
                    <a16:rowId xmlns="" xmlns:a16="http://schemas.microsoft.com/office/drawing/2014/main" val="1940051920"/>
                  </a:ext>
                </a:extLst>
              </a:tr>
              <a:tr h="718722">
                <a:tc>
                  <a:txBody>
                    <a:bodyPr/>
                    <a:lstStyle/>
                    <a:p>
                      <a:r>
                        <a:rPr lang="hu-HU" dirty="0" smtClean="0">
                          <a:latin typeface="Open Sans Light"/>
                        </a:rPr>
                        <a:t>RSP </a:t>
                      </a:r>
                      <a:r>
                        <a:rPr lang="hu-HU" dirty="0" smtClean="0">
                          <a:latin typeface="Open Sans Light"/>
                        </a:rPr>
                        <a:t>- </a:t>
                      </a:r>
                      <a:r>
                        <a:rPr lang="hu-HU" baseline="0" dirty="0" err="1" smtClean="0">
                          <a:latin typeface="Open Sans Light"/>
                        </a:rPr>
                        <a:t>regulérne</a:t>
                      </a:r>
                      <a:r>
                        <a:rPr lang="hu-HU" baseline="0" dirty="0" smtClean="0">
                          <a:latin typeface="Open Sans Light"/>
                        </a:rPr>
                        <a:t> </a:t>
                      </a:r>
                      <a:r>
                        <a:rPr lang="en-GB" dirty="0" smtClean="0">
                          <a:latin typeface="Open Sans Light"/>
                        </a:rPr>
                        <a:t>(</a:t>
                      </a:r>
                      <a:r>
                        <a:rPr lang="hu-HU" dirty="0" smtClean="0">
                          <a:latin typeface="Open Sans Light"/>
                        </a:rPr>
                        <a:t>s </a:t>
                      </a:r>
                      <a:r>
                        <a:rPr lang="hu-HU" dirty="0" err="1" smtClean="0">
                          <a:latin typeface="Open Sans Light"/>
                        </a:rPr>
                        <a:t>infraštruktúrou</a:t>
                      </a:r>
                      <a:r>
                        <a:rPr lang="hu-HU" dirty="0" smtClean="0">
                          <a:latin typeface="Open Sans Light"/>
                        </a:rPr>
                        <a:t> </a:t>
                      </a:r>
                      <a:r>
                        <a:rPr lang="en-GB" dirty="0" smtClean="0">
                          <a:latin typeface="Open Sans Light"/>
                        </a:rPr>
                        <a:t>) </a:t>
                      </a:r>
                      <a:endParaRPr lang="en-GB" dirty="0">
                        <a:latin typeface="Open Sans Ligh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u-HU" dirty="0" err="1" smtClean="0">
                          <a:latin typeface="Open Sans Light"/>
                        </a:rPr>
                        <a:t>Vyberiete</a:t>
                      </a:r>
                      <a:r>
                        <a:rPr lang="hu-HU" dirty="0" smtClean="0">
                          <a:latin typeface="Open Sans Light"/>
                        </a:rPr>
                        <a:t> </a:t>
                      </a:r>
                      <a:r>
                        <a:rPr lang="hu-HU" dirty="0" err="1" smtClean="0">
                          <a:latin typeface="Open Sans Light"/>
                        </a:rPr>
                        <a:t>si</a:t>
                      </a:r>
                      <a:r>
                        <a:rPr lang="hu-HU" dirty="0" smtClean="0">
                          <a:latin typeface="Open Sans Light"/>
                        </a:rPr>
                        <a:t> </a:t>
                      </a:r>
                      <a:r>
                        <a:rPr lang="hu-HU" dirty="0" err="1" smtClean="0">
                          <a:latin typeface="Open Sans Light"/>
                        </a:rPr>
                        <a:t>medzi</a:t>
                      </a:r>
                      <a:r>
                        <a:rPr lang="hu-HU" dirty="0" smtClean="0">
                          <a:latin typeface="Open Sans Light"/>
                        </a:rPr>
                        <a:t> </a:t>
                      </a:r>
                      <a:r>
                        <a:rPr lang="en-GB" dirty="0" smtClean="0">
                          <a:latin typeface="Open Sans Light"/>
                        </a:rPr>
                        <a:t>MEDIUM/ADVANCED</a:t>
                      </a:r>
                      <a:endParaRPr lang="en-GB" dirty="0">
                        <a:latin typeface="Open Sans Light"/>
                      </a:endParaRPr>
                    </a:p>
                  </a:txBody>
                  <a:tcPr/>
                </a:tc>
                <a:extLst>
                  <a:ext uri="{0D108BD9-81ED-4DB2-BD59-A6C34878D82A}">
                    <a16:rowId xmlns="" xmlns:a16="http://schemas.microsoft.com/office/drawing/2014/main" val="634871923"/>
                  </a:ext>
                </a:extLst>
              </a:tr>
              <a:tr h="41640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u-HU" dirty="0" smtClean="0">
                          <a:latin typeface="Open Sans Light"/>
                        </a:rPr>
                        <a:t>LSP – </a:t>
                      </a:r>
                      <a:r>
                        <a:rPr lang="hu-HU" dirty="0" err="1" smtClean="0">
                          <a:latin typeface="Open Sans Light"/>
                        </a:rPr>
                        <a:t>ve</a:t>
                      </a:r>
                      <a:r>
                        <a:rPr lang="hu-HU" sz="1800" kern="1200" dirty="0" err="1" smtClean="0">
                          <a:solidFill>
                            <a:schemeClr val="dk1"/>
                          </a:solidFill>
                          <a:latin typeface="Open Sans Light"/>
                          <a:ea typeface="+mn-ea"/>
                          <a:cs typeface="+mn-cs"/>
                        </a:rPr>
                        <a:t>ľ</a:t>
                      </a:r>
                      <a:r>
                        <a:rPr lang="hu-HU" dirty="0" err="1" smtClean="0">
                          <a:latin typeface="Open Sans Light"/>
                        </a:rPr>
                        <a:t>ké</a:t>
                      </a:r>
                      <a:r>
                        <a:rPr lang="hu-HU" dirty="0" smtClean="0">
                          <a:latin typeface="Open Sans Light"/>
                        </a:rPr>
                        <a:t> </a:t>
                      </a:r>
                      <a:r>
                        <a:rPr lang="hu-HU" dirty="0" err="1" smtClean="0">
                          <a:latin typeface="Open Sans Light"/>
                        </a:rPr>
                        <a:t>infraštrukturálne</a:t>
                      </a:r>
                      <a:r>
                        <a:rPr lang="hu-HU" dirty="0" smtClean="0">
                          <a:latin typeface="Open Sans Light"/>
                        </a:rPr>
                        <a:t> </a:t>
                      </a:r>
                      <a:r>
                        <a:rPr lang="hu-HU" baseline="0" dirty="0" err="1" smtClean="0">
                          <a:latin typeface="Open Sans Light"/>
                        </a:rPr>
                        <a:t>projekty</a:t>
                      </a:r>
                      <a:endParaRPr lang="en-GB" dirty="0" smtClean="0">
                        <a:latin typeface="Open Sans Ligh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Open Sans Light"/>
                        </a:rPr>
                        <a:t>ADVANCED</a:t>
                      </a:r>
                    </a:p>
                  </a:txBody>
                  <a:tcPr/>
                </a:tc>
                <a:extLst>
                  <a:ext uri="{0D108BD9-81ED-4DB2-BD59-A6C34878D82A}">
                    <a16:rowId xmlns="" xmlns:a16="http://schemas.microsoft.com/office/drawing/2014/main" val="4111916567"/>
                  </a:ext>
                </a:extLst>
              </a:tr>
            </a:tbl>
          </a:graphicData>
        </a:graphic>
      </p:graphicFrame>
    </p:spTree>
    <p:extLst>
      <p:ext uri="{BB962C8B-B14F-4D97-AF65-F5344CB8AC3E}">
        <p14:creationId xmlns:p14="http://schemas.microsoft.com/office/powerpoint/2010/main" val="123450979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DFB33F3-A665-2A1D-134E-9E244997B417}"/>
              </a:ext>
            </a:extLst>
          </p:cNvPr>
          <p:cNvSpPr>
            <a:spLocks noGrp="1"/>
          </p:cNvSpPr>
          <p:nvPr>
            <p:ph type="title"/>
          </p:nvPr>
        </p:nvSpPr>
        <p:spPr/>
        <p:txBody>
          <a:bodyPr>
            <a:normAutofit/>
          </a:bodyPr>
          <a:lstStyle/>
          <a:p>
            <a:r>
              <a:rPr lang="hu-HU" sz="2400" b="1" dirty="0" err="1">
                <a:solidFill>
                  <a:schemeClr val="accent1">
                    <a:lumMod val="75000"/>
                  </a:schemeClr>
                </a:solidFill>
                <a:latin typeface="Open Sans Light" pitchFamily="2" charset="0"/>
                <a:ea typeface="Open Sans Light" pitchFamily="2" charset="0"/>
                <a:cs typeface="Open Sans Light" pitchFamily="2" charset="0"/>
              </a:rPr>
              <a:t>Vizibilita</a:t>
            </a:r>
            <a:r>
              <a:rPr lang="hu-HU" sz="2400" b="1" dirty="0">
                <a:solidFill>
                  <a:schemeClr val="accent1">
                    <a:lumMod val="75000"/>
                  </a:schemeClr>
                </a:solidFill>
                <a:latin typeface="Open Sans Light" pitchFamily="2" charset="0"/>
                <a:ea typeface="Open Sans Light" pitchFamily="2" charset="0"/>
                <a:cs typeface="Open Sans Light" pitchFamily="2" charset="0"/>
              </a:rPr>
              <a:t>, </a:t>
            </a:r>
            <a:r>
              <a:rPr lang="hu-HU" sz="2400" b="1" dirty="0" err="1">
                <a:solidFill>
                  <a:schemeClr val="accent1">
                    <a:lumMod val="75000"/>
                  </a:schemeClr>
                </a:solidFill>
                <a:latin typeface="Open Sans Light" pitchFamily="2" charset="0"/>
                <a:ea typeface="Open Sans Light" pitchFamily="2" charset="0"/>
                <a:cs typeface="Open Sans Light" pitchFamily="2" charset="0"/>
              </a:rPr>
              <a:t>Komunikácia</a:t>
            </a:r>
            <a:r>
              <a:rPr lang="hu-HU" sz="2200" b="1" dirty="0">
                <a:solidFill>
                  <a:schemeClr val="accent1">
                    <a:lumMod val="75000"/>
                  </a:schemeClr>
                </a:solidFill>
                <a:latin typeface="Open Sans ExtraBold" pitchFamily="2" charset="0"/>
                <a:ea typeface="Open Sans ExtraBold" pitchFamily="2" charset="0"/>
                <a:cs typeface="Open Sans ExtraBold" pitchFamily="2" charset="0"/>
              </a:rPr>
              <a:t/>
            </a:r>
            <a:br>
              <a:rPr lang="hu-HU" sz="2200" b="1" dirty="0">
                <a:solidFill>
                  <a:schemeClr val="accent1">
                    <a:lumMod val="75000"/>
                  </a:schemeClr>
                </a:solidFill>
                <a:latin typeface="Open Sans ExtraBold" pitchFamily="2" charset="0"/>
                <a:ea typeface="Open Sans ExtraBold" pitchFamily="2" charset="0"/>
                <a:cs typeface="Open Sans ExtraBold" pitchFamily="2" charset="0"/>
              </a:rPr>
            </a:br>
            <a:r>
              <a:rPr lang="hu-HU" sz="2200" b="1" dirty="0" err="1" smtClean="0">
                <a:latin typeface="Open Sans ExtraBold" pitchFamily="2" charset="0"/>
                <a:ea typeface="Open Sans ExtraBold" pitchFamily="2" charset="0"/>
                <a:cs typeface="Open Sans ExtraBold" pitchFamily="2" charset="0"/>
              </a:rPr>
              <a:t>Informačné</a:t>
            </a:r>
            <a:r>
              <a:rPr lang="hu-HU" sz="2200" b="1" dirty="0" smtClean="0">
                <a:latin typeface="Open Sans ExtraBold" pitchFamily="2" charset="0"/>
                <a:ea typeface="Open Sans ExtraBold" pitchFamily="2" charset="0"/>
                <a:cs typeface="Open Sans ExtraBold" pitchFamily="2" charset="0"/>
              </a:rPr>
              <a:t> </a:t>
            </a:r>
            <a:r>
              <a:rPr lang="hu-HU" sz="2200" b="1" dirty="0" err="1" smtClean="0">
                <a:latin typeface="Open Sans ExtraBold" pitchFamily="2" charset="0"/>
                <a:ea typeface="Open Sans ExtraBold" pitchFamily="2" charset="0"/>
                <a:cs typeface="Open Sans ExtraBold" pitchFamily="2" charset="0"/>
              </a:rPr>
              <a:t>balíčky</a:t>
            </a:r>
            <a:r>
              <a:rPr lang="hu-HU" sz="2200" b="1" dirty="0" smtClean="0">
                <a:latin typeface="Times New Roman" panose="02020603050405020304" pitchFamily="18" charset="0"/>
                <a:ea typeface="Open Sans ExtraBold" pitchFamily="2" charset="0"/>
                <a:cs typeface="Times New Roman" panose="02020603050405020304" pitchFamily="18" charset="0"/>
              </a:rPr>
              <a:t> </a:t>
            </a:r>
            <a:r>
              <a:rPr lang="hu-HU" sz="2200" b="1" dirty="0">
                <a:latin typeface="Open Sans ExtraBold" pitchFamily="2" charset="0"/>
                <a:ea typeface="Open Sans ExtraBold" pitchFamily="2" charset="0"/>
                <a:cs typeface="Open Sans ExtraBold" pitchFamily="2" charset="0"/>
              </a:rPr>
              <a:t>a </a:t>
            </a:r>
            <a:r>
              <a:rPr lang="hu-HU" sz="2200" b="1" dirty="0" err="1">
                <a:latin typeface="Open Sans ExtraBold" pitchFamily="2" charset="0"/>
                <a:ea typeface="Open Sans ExtraBold" pitchFamily="2" charset="0"/>
                <a:cs typeface="Open Sans ExtraBold" pitchFamily="2" charset="0"/>
              </a:rPr>
              <a:t>balíčky</a:t>
            </a:r>
            <a:r>
              <a:rPr lang="hu-HU" sz="2200" b="1" dirty="0">
                <a:latin typeface="Times New Roman" panose="02020603050405020304" pitchFamily="18" charset="0"/>
                <a:ea typeface="Open Sans ExtraBold" pitchFamily="2" charset="0"/>
                <a:cs typeface="Times New Roman" panose="02020603050405020304" pitchFamily="18" charset="0"/>
              </a:rPr>
              <a:t> </a:t>
            </a:r>
            <a:r>
              <a:rPr lang="hu-HU" sz="2200" b="1" dirty="0" err="1">
                <a:latin typeface="Open Sans ExtraBold" pitchFamily="2" charset="0"/>
                <a:ea typeface="Open Sans ExtraBold" pitchFamily="2" charset="0"/>
                <a:cs typeface="Open Sans ExtraBold" pitchFamily="2" charset="0"/>
              </a:rPr>
              <a:t>publicity</a:t>
            </a:r>
            <a:endParaRPr lang="x-none" sz="2200" b="1" dirty="0">
              <a:latin typeface="Open Sans ExtraBold" pitchFamily="2" charset="0"/>
              <a:ea typeface="Open Sans ExtraBold" pitchFamily="2" charset="0"/>
              <a:cs typeface="Open Sans ExtraBold" pitchFamily="2" charset="0"/>
            </a:endParaRPr>
          </a:p>
        </p:txBody>
      </p:sp>
      <p:sp>
        <p:nvSpPr>
          <p:cNvPr id="8" name="Slide Number Placeholder 7">
            <a:extLst>
              <a:ext uri="{FF2B5EF4-FFF2-40B4-BE49-F238E27FC236}">
                <a16:creationId xmlns="" xmlns:a16="http://schemas.microsoft.com/office/drawing/2014/main" id="{A5490C42-D944-4943-A5A7-4CE426B664EC}"/>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4591978-1342-554A-82AC-B12872A7F26C}" type="slidenum">
              <a:rPr kumimoji="0" lang="x-non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68</a:t>
            </a:fld>
            <a:endParaRPr kumimoji="0" lang="x-none"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Content Placeholder 5">
            <a:extLst>
              <a:ext uri="{FF2B5EF4-FFF2-40B4-BE49-F238E27FC236}">
                <a16:creationId xmlns="" xmlns:a16="http://schemas.microsoft.com/office/drawing/2014/main" id="{244D5575-10B7-411E-ADF8-D7481316B863}"/>
              </a:ext>
            </a:extLst>
          </p:cNvPr>
          <p:cNvSpPr>
            <a:spLocks noGrp="1"/>
          </p:cNvSpPr>
          <p:nvPr>
            <p:ph idx="1"/>
          </p:nvPr>
        </p:nvSpPr>
        <p:spPr/>
        <p:txBody>
          <a:bodyPr>
            <a:normAutofit/>
          </a:bodyPr>
          <a:lstStyle/>
          <a:p>
            <a:pPr marL="0" indent="0" algn="just">
              <a:buNone/>
            </a:pPr>
            <a:r>
              <a:rPr lang="hu-HU" sz="1800" b="1" dirty="0">
                <a:latin typeface="Open Sans Light"/>
              </a:rPr>
              <a:t>Basic </a:t>
            </a:r>
            <a:r>
              <a:rPr lang="hu-HU" sz="1800" b="1" dirty="0" err="1">
                <a:latin typeface="Open Sans Light"/>
              </a:rPr>
              <a:t>Package</a:t>
            </a:r>
            <a:r>
              <a:rPr lang="hu-HU" sz="1800" b="1" dirty="0">
                <a:latin typeface="Open Sans Light"/>
              </a:rPr>
              <a:t> </a:t>
            </a:r>
            <a:r>
              <a:rPr lang="hu-HU" sz="1800" b="1" dirty="0" smtClean="0">
                <a:latin typeface="Open Sans Light"/>
              </a:rPr>
              <a:t>– </a:t>
            </a:r>
            <a:r>
              <a:rPr lang="hu-HU" sz="1800" b="1" dirty="0" err="1" smtClean="0">
                <a:latin typeface="Open Sans Light"/>
              </a:rPr>
              <a:t>Základný</a:t>
            </a:r>
            <a:r>
              <a:rPr lang="hu-HU" sz="1800" b="1" dirty="0" smtClean="0">
                <a:latin typeface="Open Sans Light"/>
              </a:rPr>
              <a:t> </a:t>
            </a:r>
            <a:r>
              <a:rPr lang="hu-HU" sz="1800" b="1" dirty="0" err="1" smtClean="0">
                <a:latin typeface="Open Sans Light"/>
              </a:rPr>
              <a:t>balíček</a:t>
            </a:r>
            <a:r>
              <a:rPr lang="hu-HU" sz="1800" b="1" dirty="0" smtClean="0">
                <a:latin typeface="Open Sans Light"/>
              </a:rPr>
              <a:t> = </a:t>
            </a:r>
            <a:r>
              <a:rPr lang="hu-HU" sz="1800" b="1" dirty="0" err="1" smtClean="0">
                <a:latin typeface="Open Sans Light"/>
              </a:rPr>
              <a:t>povinný</a:t>
            </a:r>
            <a:endParaRPr lang="en-GB" sz="1800" b="1" dirty="0">
              <a:latin typeface="Open Sans Light"/>
            </a:endParaRPr>
          </a:p>
          <a:p>
            <a:pPr marL="0" indent="0" algn="just">
              <a:buClr>
                <a:schemeClr val="accent1">
                  <a:lumMod val="75000"/>
                </a:schemeClr>
              </a:buClr>
              <a:buNone/>
            </a:pPr>
            <a:r>
              <a:rPr lang="hu-HU" sz="1800" dirty="0" smtClean="0">
                <a:latin typeface="Open Sans Light"/>
              </a:rPr>
              <a:t>Pre </a:t>
            </a:r>
            <a:r>
              <a:rPr lang="hu-HU" sz="1800" dirty="0" err="1">
                <a:latin typeface="Open Sans Light"/>
              </a:rPr>
              <a:t>každý</a:t>
            </a:r>
            <a:r>
              <a:rPr lang="hu-HU" sz="1800" dirty="0">
                <a:latin typeface="Open Sans Light"/>
              </a:rPr>
              <a:t> projekt je </a:t>
            </a:r>
            <a:r>
              <a:rPr lang="hu-HU" sz="1800" dirty="0" err="1" smtClean="0">
                <a:latin typeface="Open Sans Light"/>
              </a:rPr>
              <a:t>povinný</a:t>
            </a:r>
            <a:r>
              <a:rPr lang="hu-HU" sz="1800" dirty="0" smtClean="0">
                <a:latin typeface="Open Sans Light"/>
              </a:rPr>
              <a:t> </a:t>
            </a:r>
            <a:r>
              <a:rPr lang="hu-HU" sz="1800" dirty="0" err="1" smtClean="0">
                <a:latin typeface="Open Sans Light"/>
              </a:rPr>
              <a:t>vývoj</a:t>
            </a:r>
            <a:r>
              <a:rPr lang="hu-HU" sz="1800" dirty="0" smtClean="0">
                <a:latin typeface="Open Sans Light"/>
              </a:rPr>
              <a:t> </a:t>
            </a:r>
            <a:r>
              <a:rPr lang="hu-HU" sz="1800" dirty="0" err="1">
                <a:latin typeface="Open Sans Light"/>
              </a:rPr>
              <a:t>nasledujúcich</a:t>
            </a:r>
            <a:r>
              <a:rPr lang="hu-HU" sz="1800" dirty="0">
                <a:latin typeface="Open Sans Light"/>
              </a:rPr>
              <a:t> </a:t>
            </a:r>
            <a:r>
              <a:rPr lang="hu-HU" sz="1800" dirty="0" err="1">
                <a:latin typeface="Open Sans Light"/>
              </a:rPr>
              <a:t>nástrojov</a:t>
            </a:r>
            <a:r>
              <a:rPr lang="hu-HU" sz="1800" dirty="0">
                <a:latin typeface="Open Sans Light"/>
              </a:rPr>
              <a:t> (</a:t>
            </a:r>
            <a:r>
              <a:rPr lang="hu-HU" sz="1800" dirty="0" err="1">
                <a:latin typeface="Open Sans Light"/>
              </a:rPr>
              <a:t>šablóny</a:t>
            </a:r>
            <a:r>
              <a:rPr lang="hu-HU" sz="1800" dirty="0">
                <a:latin typeface="Open Sans Light"/>
              </a:rPr>
              <a:t> </a:t>
            </a:r>
            <a:r>
              <a:rPr lang="hu-HU" sz="1800" dirty="0" err="1">
                <a:latin typeface="Open Sans Light"/>
              </a:rPr>
              <a:t>nájdete</a:t>
            </a:r>
            <a:r>
              <a:rPr lang="hu-HU" sz="1800" dirty="0">
                <a:latin typeface="Open Sans Light"/>
              </a:rPr>
              <a:t> v </a:t>
            </a:r>
            <a:r>
              <a:rPr lang="hu-HU" sz="1800" dirty="0" err="1">
                <a:latin typeface="Open Sans Light"/>
              </a:rPr>
              <a:t>kapitole</a:t>
            </a:r>
            <a:r>
              <a:rPr lang="hu-HU" sz="1800" dirty="0">
                <a:latin typeface="Open Sans Light"/>
              </a:rPr>
              <a:t> 2 </a:t>
            </a:r>
            <a:r>
              <a:rPr lang="hu-HU" sz="1800" dirty="0" err="1">
                <a:latin typeface="Open Sans Light"/>
              </a:rPr>
              <a:t>Príručky</a:t>
            </a:r>
            <a:r>
              <a:rPr lang="hu-HU" sz="1800" dirty="0">
                <a:latin typeface="Open Sans Light"/>
              </a:rPr>
              <a:t> </a:t>
            </a:r>
            <a:r>
              <a:rPr lang="hu-HU" sz="1800" dirty="0" err="1">
                <a:latin typeface="Open Sans Light"/>
              </a:rPr>
              <a:t>vizuálnej</a:t>
            </a:r>
            <a:r>
              <a:rPr lang="hu-HU" sz="1800" dirty="0">
                <a:latin typeface="Open Sans Light"/>
              </a:rPr>
              <a:t> </a:t>
            </a:r>
            <a:r>
              <a:rPr lang="hu-HU" sz="1800" dirty="0" err="1">
                <a:latin typeface="Open Sans Light"/>
              </a:rPr>
              <a:t>identity</a:t>
            </a:r>
            <a:r>
              <a:rPr lang="hu-HU" sz="1800" dirty="0">
                <a:latin typeface="Open Sans Light"/>
              </a:rPr>
              <a:t>):</a:t>
            </a:r>
            <a:endParaRPr lang="en-GB" sz="1800" dirty="0">
              <a:latin typeface="Open Sans Light"/>
            </a:endParaRPr>
          </a:p>
          <a:p>
            <a:pPr algn="just">
              <a:buClr>
                <a:schemeClr val="accent1">
                  <a:lumMod val="75000"/>
                </a:schemeClr>
              </a:buClr>
            </a:pPr>
            <a:r>
              <a:rPr lang="hu-HU" sz="1800" dirty="0" err="1" smtClean="0">
                <a:latin typeface="Open Sans Light"/>
              </a:rPr>
              <a:t>Najmenej</a:t>
            </a:r>
            <a:r>
              <a:rPr lang="hu-HU" sz="1800" dirty="0" smtClean="0">
                <a:latin typeface="Open Sans Light"/>
              </a:rPr>
              <a:t> </a:t>
            </a:r>
            <a:r>
              <a:rPr lang="hu-HU" sz="1800" b="1" dirty="0">
                <a:latin typeface="Open Sans Light"/>
              </a:rPr>
              <a:t>2 </a:t>
            </a:r>
            <a:r>
              <a:rPr lang="hu-HU" sz="1800" b="1" dirty="0" err="1">
                <a:latin typeface="Open Sans Light"/>
              </a:rPr>
              <a:t>tlačové</a:t>
            </a:r>
            <a:r>
              <a:rPr lang="hu-HU" sz="1800" b="1" dirty="0">
                <a:latin typeface="Open Sans Light"/>
              </a:rPr>
              <a:t> </a:t>
            </a:r>
            <a:r>
              <a:rPr lang="hu-HU" sz="1800" b="1" dirty="0" err="1">
                <a:latin typeface="Open Sans Light"/>
              </a:rPr>
              <a:t>správy</a:t>
            </a:r>
            <a:r>
              <a:rPr lang="hu-HU" sz="1800" dirty="0">
                <a:latin typeface="Open Sans Light"/>
              </a:rPr>
              <a:t>, </a:t>
            </a:r>
            <a:r>
              <a:rPr lang="hu-HU" sz="1800" dirty="0" err="1">
                <a:latin typeface="Open Sans Light"/>
              </a:rPr>
              <a:t>ktoré</a:t>
            </a:r>
            <a:r>
              <a:rPr lang="hu-HU" sz="1800" dirty="0">
                <a:latin typeface="Open Sans Light"/>
              </a:rPr>
              <a:t> </a:t>
            </a:r>
            <a:r>
              <a:rPr lang="hu-HU" sz="1800" dirty="0" err="1">
                <a:latin typeface="Open Sans Light"/>
              </a:rPr>
              <a:t>môžu</a:t>
            </a:r>
            <a:r>
              <a:rPr lang="hu-HU" sz="1800" dirty="0">
                <a:latin typeface="Open Sans Light"/>
              </a:rPr>
              <a:t> </a:t>
            </a:r>
            <a:r>
              <a:rPr lang="hu-HU" sz="1800" dirty="0" err="1">
                <a:latin typeface="Open Sans Light"/>
              </a:rPr>
              <a:t>mať</a:t>
            </a:r>
            <a:r>
              <a:rPr lang="hu-HU" sz="1800" dirty="0">
                <a:latin typeface="Open Sans Light"/>
              </a:rPr>
              <a:t> </a:t>
            </a:r>
            <a:r>
              <a:rPr lang="hu-HU" sz="1800" dirty="0" err="1">
                <a:latin typeface="Open Sans Light"/>
              </a:rPr>
              <a:t>za</a:t>
            </a:r>
            <a:r>
              <a:rPr lang="hu-HU" sz="1800" dirty="0">
                <a:latin typeface="Open Sans Light"/>
              </a:rPr>
              <a:t> </a:t>
            </a:r>
            <a:r>
              <a:rPr lang="hu-HU" sz="1800" dirty="0" err="1">
                <a:latin typeface="Open Sans Light"/>
              </a:rPr>
              <a:t>následok</a:t>
            </a:r>
            <a:r>
              <a:rPr lang="hu-HU" sz="1800" dirty="0">
                <a:latin typeface="Open Sans Light"/>
              </a:rPr>
              <a:t> </a:t>
            </a:r>
            <a:r>
              <a:rPr lang="hu-HU" sz="1800" dirty="0" err="1">
                <a:latin typeface="Open Sans Light"/>
              </a:rPr>
              <a:t>aspoň</a:t>
            </a:r>
            <a:r>
              <a:rPr lang="hu-HU" sz="1800" dirty="0">
                <a:latin typeface="Open Sans Light"/>
              </a:rPr>
              <a:t> </a:t>
            </a:r>
            <a:r>
              <a:rPr lang="hu-HU" sz="1800" b="1" dirty="0">
                <a:latin typeface="Open Sans Light"/>
              </a:rPr>
              <a:t>2 </a:t>
            </a:r>
            <a:r>
              <a:rPr lang="hu-HU" sz="1800" b="1" dirty="0" err="1">
                <a:latin typeface="Open Sans Light"/>
              </a:rPr>
              <a:t>vystúpenia</a:t>
            </a:r>
            <a:r>
              <a:rPr lang="hu-HU" sz="1800" b="1" dirty="0">
                <a:latin typeface="Open Sans Light"/>
              </a:rPr>
              <a:t> v </a:t>
            </a:r>
            <a:r>
              <a:rPr lang="hu-HU" sz="1800" b="1" dirty="0" err="1">
                <a:latin typeface="Open Sans Light"/>
              </a:rPr>
              <a:t>miestnych</a:t>
            </a:r>
            <a:r>
              <a:rPr lang="hu-HU" sz="1800" b="1" dirty="0">
                <a:latin typeface="Open Sans Light"/>
              </a:rPr>
              <a:t> online </a:t>
            </a:r>
            <a:r>
              <a:rPr lang="hu-HU" sz="1800" b="1" dirty="0" err="1">
                <a:latin typeface="Open Sans Light"/>
              </a:rPr>
              <a:t>spravodajských</a:t>
            </a:r>
            <a:r>
              <a:rPr lang="hu-HU" sz="1800" b="1" dirty="0">
                <a:latin typeface="Open Sans Light"/>
              </a:rPr>
              <a:t> </a:t>
            </a:r>
            <a:r>
              <a:rPr lang="hu-HU" sz="1800" b="1" dirty="0" err="1">
                <a:latin typeface="Open Sans Light"/>
              </a:rPr>
              <a:t>médiách</a:t>
            </a:r>
            <a:r>
              <a:rPr lang="hu-HU" sz="1800" dirty="0">
                <a:latin typeface="Open Sans Light"/>
              </a:rPr>
              <a:t> - 1 na </a:t>
            </a:r>
            <a:r>
              <a:rPr lang="hu-HU" sz="1800" dirty="0" err="1">
                <a:latin typeface="Open Sans Light"/>
              </a:rPr>
              <a:t>začiatku</a:t>
            </a:r>
            <a:r>
              <a:rPr lang="hu-HU" sz="1800" dirty="0">
                <a:latin typeface="Open Sans Light"/>
              </a:rPr>
              <a:t> a 1 na konci </a:t>
            </a:r>
            <a:r>
              <a:rPr lang="hu-HU" sz="1800" dirty="0" err="1">
                <a:latin typeface="Open Sans Light"/>
              </a:rPr>
              <a:t>projektu</a:t>
            </a:r>
            <a:r>
              <a:rPr lang="hu-HU" sz="1800" dirty="0">
                <a:latin typeface="Open Sans Light"/>
              </a:rPr>
              <a:t> - </a:t>
            </a:r>
            <a:r>
              <a:rPr lang="hu-HU" sz="1800" dirty="0" err="1">
                <a:latin typeface="Open Sans Light"/>
              </a:rPr>
              <a:t>do</a:t>
            </a:r>
            <a:r>
              <a:rPr lang="hu-HU" sz="1800" dirty="0">
                <a:latin typeface="Open Sans Light"/>
              </a:rPr>
              <a:t> 1 </a:t>
            </a:r>
            <a:r>
              <a:rPr lang="hu-HU" sz="1800" dirty="0" err="1">
                <a:latin typeface="Open Sans Light"/>
              </a:rPr>
              <a:t>mesiaca</a:t>
            </a:r>
            <a:r>
              <a:rPr lang="hu-HU" sz="1800" dirty="0">
                <a:latin typeface="Open Sans Light"/>
              </a:rPr>
              <a:t> </a:t>
            </a:r>
            <a:r>
              <a:rPr lang="hu-HU" sz="1800" dirty="0" err="1">
                <a:latin typeface="Open Sans Light"/>
              </a:rPr>
              <a:t>od</a:t>
            </a:r>
            <a:r>
              <a:rPr lang="hu-HU" sz="1800" dirty="0">
                <a:latin typeface="Open Sans Light"/>
              </a:rPr>
              <a:t> </a:t>
            </a:r>
            <a:r>
              <a:rPr lang="hu-HU" sz="1800" dirty="0" err="1">
                <a:latin typeface="Open Sans Light"/>
              </a:rPr>
              <a:t>dátumu</a:t>
            </a:r>
            <a:r>
              <a:rPr lang="hu-HU" sz="1800" dirty="0">
                <a:latin typeface="Open Sans Light"/>
              </a:rPr>
              <a:t> </a:t>
            </a:r>
            <a:r>
              <a:rPr lang="hu-HU" sz="1800" dirty="0" err="1">
                <a:latin typeface="Open Sans Light"/>
              </a:rPr>
              <a:t>začiatku</a:t>
            </a:r>
            <a:r>
              <a:rPr lang="hu-HU" sz="1800" dirty="0">
                <a:latin typeface="Open Sans Light"/>
              </a:rPr>
              <a:t> a </a:t>
            </a:r>
            <a:r>
              <a:rPr lang="hu-HU" sz="1800" dirty="0" err="1">
                <a:latin typeface="Open Sans Light"/>
              </a:rPr>
              <a:t>ukončenia</a:t>
            </a:r>
            <a:r>
              <a:rPr lang="hu-HU" sz="1800" dirty="0">
                <a:latin typeface="Open Sans Light"/>
              </a:rPr>
              <a:t> </a:t>
            </a:r>
            <a:r>
              <a:rPr lang="hu-HU" sz="1800" dirty="0" err="1">
                <a:latin typeface="Open Sans Light"/>
              </a:rPr>
              <a:t>projektu</a:t>
            </a:r>
            <a:r>
              <a:rPr lang="hu-HU" sz="1800" dirty="0">
                <a:latin typeface="Open Sans Light"/>
              </a:rPr>
              <a:t>;</a:t>
            </a:r>
            <a:endParaRPr lang="en-GB" sz="1800" dirty="0">
              <a:latin typeface="Open Sans Light"/>
            </a:endParaRPr>
          </a:p>
          <a:p>
            <a:pPr algn="just">
              <a:buClr>
                <a:schemeClr val="accent1">
                  <a:lumMod val="75000"/>
                </a:schemeClr>
              </a:buClr>
            </a:pPr>
            <a:r>
              <a:rPr lang="hu-HU" sz="1800" dirty="0" err="1" smtClean="0">
                <a:latin typeface="Open Sans Light"/>
              </a:rPr>
              <a:t>Aspoň</a:t>
            </a:r>
            <a:r>
              <a:rPr lang="hu-HU" sz="1800" dirty="0" smtClean="0">
                <a:latin typeface="Open Sans Light"/>
              </a:rPr>
              <a:t> </a:t>
            </a:r>
            <a:r>
              <a:rPr lang="hu-HU" sz="1800" b="1" dirty="0">
                <a:latin typeface="Open Sans Light"/>
              </a:rPr>
              <a:t>2 online/offline </a:t>
            </a:r>
            <a:r>
              <a:rPr lang="hu-HU" sz="1800" b="1" dirty="0" err="1">
                <a:latin typeface="Open Sans Light"/>
              </a:rPr>
              <a:t>komunikačné</a:t>
            </a:r>
            <a:r>
              <a:rPr lang="hu-HU" sz="1800" b="1" dirty="0">
                <a:latin typeface="Open Sans Light"/>
              </a:rPr>
              <a:t> </a:t>
            </a:r>
            <a:r>
              <a:rPr lang="hu-HU" sz="1800" b="1" dirty="0" err="1">
                <a:latin typeface="Open Sans Light"/>
              </a:rPr>
              <a:t>akcie</a:t>
            </a:r>
            <a:r>
              <a:rPr lang="hu-HU" sz="1800" b="1" dirty="0">
                <a:latin typeface="Open Sans Light"/>
              </a:rPr>
              <a:t> </a:t>
            </a:r>
            <a:r>
              <a:rPr lang="hu-HU" sz="1800" dirty="0">
                <a:latin typeface="Open Sans Light"/>
              </a:rPr>
              <a:t>- </a:t>
            </a:r>
            <a:r>
              <a:rPr lang="hu-HU" sz="1800" dirty="0" err="1">
                <a:latin typeface="Open Sans Light"/>
              </a:rPr>
              <a:t>napr</a:t>
            </a:r>
            <a:r>
              <a:rPr lang="hu-HU" sz="1800" dirty="0">
                <a:latin typeface="Open Sans Light"/>
              </a:rPr>
              <a:t>. </a:t>
            </a:r>
            <a:r>
              <a:rPr lang="hu-HU" sz="1800" dirty="0" err="1">
                <a:latin typeface="Open Sans Light"/>
              </a:rPr>
              <a:t>úvodné</a:t>
            </a:r>
            <a:r>
              <a:rPr lang="hu-HU" sz="1800" dirty="0">
                <a:latin typeface="Open Sans Light"/>
              </a:rPr>
              <a:t> </a:t>
            </a:r>
            <a:r>
              <a:rPr lang="hu-HU" sz="1800" dirty="0" err="1">
                <a:latin typeface="Open Sans Light"/>
              </a:rPr>
              <a:t>podujatie</a:t>
            </a:r>
            <a:r>
              <a:rPr lang="hu-HU" sz="1800" dirty="0">
                <a:latin typeface="Open Sans Light"/>
              </a:rPr>
              <a:t> a </a:t>
            </a:r>
            <a:r>
              <a:rPr lang="hu-HU" sz="1800" dirty="0" err="1">
                <a:latin typeface="Open Sans Light"/>
              </a:rPr>
              <a:t>záverečná</a:t>
            </a:r>
            <a:r>
              <a:rPr lang="hu-HU" sz="1800" dirty="0">
                <a:latin typeface="Open Sans Light"/>
              </a:rPr>
              <a:t> konferencia;</a:t>
            </a:r>
            <a:endParaRPr lang="en-GB" sz="1800" dirty="0">
              <a:latin typeface="Open Sans Light"/>
            </a:endParaRPr>
          </a:p>
          <a:p>
            <a:pPr algn="just">
              <a:buClr>
                <a:schemeClr val="accent1">
                  <a:lumMod val="75000"/>
                </a:schemeClr>
              </a:buClr>
            </a:pPr>
            <a:r>
              <a:rPr lang="hu-HU" sz="1800" dirty="0" err="1" smtClean="0">
                <a:latin typeface="Open Sans Light"/>
              </a:rPr>
              <a:t>Najmenej</a:t>
            </a:r>
            <a:r>
              <a:rPr lang="hu-HU" sz="1800" dirty="0" smtClean="0">
                <a:latin typeface="Open Sans Light"/>
              </a:rPr>
              <a:t> </a:t>
            </a:r>
            <a:r>
              <a:rPr lang="hu-HU" sz="1800" b="1" dirty="0">
                <a:latin typeface="Open Sans Light"/>
              </a:rPr>
              <a:t>2 roll-</a:t>
            </a:r>
            <a:r>
              <a:rPr lang="hu-HU" sz="1800" b="1" dirty="0" err="1">
                <a:latin typeface="Open Sans Light"/>
              </a:rPr>
              <a:t>up</a:t>
            </a:r>
            <a:r>
              <a:rPr lang="hu-HU" sz="1800" b="1" dirty="0">
                <a:latin typeface="Open Sans Light"/>
              </a:rPr>
              <a:t> </a:t>
            </a:r>
            <a:r>
              <a:rPr lang="hu-HU" sz="1800" b="1" dirty="0" err="1">
                <a:latin typeface="Open Sans Light"/>
              </a:rPr>
              <a:t>bannery</a:t>
            </a:r>
            <a:r>
              <a:rPr lang="hu-HU" sz="1800" b="1" dirty="0">
                <a:latin typeface="Open Sans Light"/>
              </a:rPr>
              <a:t> </a:t>
            </a:r>
            <a:r>
              <a:rPr lang="hu-HU" sz="1800" dirty="0">
                <a:latin typeface="Open Sans Light"/>
              </a:rPr>
              <a:t>(1xENG, 1xHU/SK/RO/UA) - </a:t>
            </a:r>
            <a:r>
              <a:rPr lang="hu-HU" sz="1800" dirty="0" err="1">
                <a:latin typeface="Open Sans Light"/>
              </a:rPr>
              <a:t>do</a:t>
            </a:r>
            <a:r>
              <a:rPr lang="hu-HU" sz="1800" dirty="0">
                <a:latin typeface="Open Sans Light"/>
              </a:rPr>
              <a:t> 3 </a:t>
            </a:r>
            <a:r>
              <a:rPr lang="hu-HU" sz="1800" dirty="0" err="1">
                <a:latin typeface="Open Sans Light"/>
              </a:rPr>
              <a:t>mesiacov</a:t>
            </a:r>
            <a:r>
              <a:rPr lang="hu-HU" sz="1800" dirty="0">
                <a:latin typeface="Open Sans Light"/>
              </a:rPr>
              <a:t> </a:t>
            </a:r>
            <a:r>
              <a:rPr lang="hu-HU" sz="1800" dirty="0" err="1">
                <a:latin typeface="Open Sans Light"/>
              </a:rPr>
              <a:t>od</a:t>
            </a:r>
            <a:r>
              <a:rPr lang="hu-HU" sz="1800" dirty="0">
                <a:latin typeface="Open Sans Light"/>
              </a:rPr>
              <a:t> </a:t>
            </a:r>
            <a:r>
              <a:rPr lang="hu-HU" sz="1800" dirty="0" err="1">
                <a:latin typeface="Open Sans Light"/>
              </a:rPr>
              <a:t>začiatku</a:t>
            </a:r>
            <a:r>
              <a:rPr lang="hu-HU" sz="1800" dirty="0">
                <a:latin typeface="Open Sans Light"/>
              </a:rPr>
              <a:t> </a:t>
            </a:r>
            <a:r>
              <a:rPr lang="hu-HU" sz="1800" dirty="0" err="1">
                <a:latin typeface="Open Sans Light"/>
              </a:rPr>
              <a:t>projektu</a:t>
            </a:r>
            <a:r>
              <a:rPr lang="hu-HU" sz="1800" dirty="0">
                <a:latin typeface="Open Sans Light"/>
              </a:rPr>
              <a:t>;</a:t>
            </a:r>
            <a:endParaRPr lang="en-GB" sz="1800" dirty="0">
              <a:latin typeface="Open Sans Light"/>
            </a:endParaRPr>
          </a:p>
          <a:p>
            <a:pPr algn="just">
              <a:buClr>
                <a:schemeClr val="accent1">
                  <a:lumMod val="75000"/>
                </a:schemeClr>
              </a:buClr>
            </a:pPr>
            <a:r>
              <a:rPr lang="hu-HU" sz="1800" dirty="0" err="1" smtClean="0">
                <a:latin typeface="Open Sans Light"/>
              </a:rPr>
              <a:t>Aspoň</a:t>
            </a:r>
            <a:r>
              <a:rPr lang="hu-HU" sz="1800" dirty="0" smtClean="0">
                <a:latin typeface="Open Sans Light"/>
              </a:rPr>
              <a:t> </a:t>
            </a:r>
            <a:r>
              <a:rPr lang="hu-HU" sz="1800" b="1" dirty="0">
                <a:latin typeface="Open Sans Light"/>
              </a:rPr>
              <a:t>1 </a:t>
            </a:r>
            <a:r>
              <a:rPr lang="hu-HU" sz="1800" b="1" dirty="0" err="1">
                <a:latin typeface="Open Sans Light"/>
              </a:rPr>
              <a:t>sponzorovaný</a:t>
            </a:r>
            <a:r>
              <a:rPr lang="hu-HU" sz="1800" b="1" dirty="0">
                <a:latin typeface="Open Sans Light"/>
              </a:rPr>
              <a:t> </a:t>
            </a:r>
            <a:r>
              <a:rPr lang="hu-HU" sz="1800" b="1" dirty="0" err="1">
                <a:latin typeface="Open Sans Light"/>
              </a:rPr>
              <a:t>článok</a:t>
            </a:r>
            <a:r>
              <a:rPr lang="hu-HU" sz="1800" b="1" dirty="0">
                <a:latin typeface="Open Sans Light"/>
              </a:rPr>
              <a:t> </a:t>
            </a:r>
            <a:r>
              <a:rPr lang="hu-HU" sz="1800" dirty="0">
                <a:latin typeface="Open Sans Light"/>
              </a:rPr>
              <a:t>v </a:t>
            </a:r>
            <a:r>
              <a:rPr lang="hu-HU" sz="1800" dirty="0" err="1">
                <a:latin typeface="Open Sans Light"/>
              </a:rPr>
              <a:t>miestnych</a:t>
            </a:r>
            <a:r>
              <a:rPr lang="hu-HU" sz="1800" dirty="0">
                <a:latin typeface="Open Sans Light"/>
              </a:rPr>
              <a:t> online </a:t>
            </a:r>
            <a:r>
              <a:rPr lang="hu-HU" sz="1800" dirty="0" err="1">
                <a:latin typeface="Open Sans Light"/>
              </a:rPr>
              <a:t>spravodajských</a:t>
            </a:r>
            <a:r>
              <a:rPr lang="hu-HU" sz="1800" dirty="0">
                <a:latin typeface="Open Sans Light"/>
              </a:rPr>
              <a:t> </a:t>
            </a:r>
            <a:r>
              <a:rPr lang="hu-HU" sz="1800" dirty="0" err="1">
                <a:latin typeface="Open Sans Light"/>
              </a:rPr>
              <a:t>médiách</a:t>
            </a:r>
            <a:r>
              <a:rPr lang="hu-HU" sz="1800" dirty="0">
                <a:latin typeface="Open Sans Light"/>
              </a:rPr>
              <a:t> - </a:t>
            </a:r>
            <a:r>
              <a:rPr lang="hu-HU" sz="1800" dirty="0" err="1">
                <a:latin typeface="Open Sans Light"/>
              </a:rPr>
              <a:t>článok</a:t>
            </a:r>
            <a:r>
              <a:rPr lang="hu-HU" sz="1800" dirty="0">
                <a:latin typeface="Open Sans Light"/>
              </a:rPr>
              <a:t> </a:t>
            </a:r>
            <a:r>
              <a:rPr lang="hu-HU" sz="1800" dirty="0" err="1">
                <a:latin typeface="Open Sans Light"/>
              </a:rPr>
              <a:t>musí</a:t>
            </a:r>
            <a:r>
              <a:rPr lang="hu-HU" sz="1800" dirty="0">
                <a:latin typeface="Open Sans Light"/>
              </a:rPr>
              <a:t> </a:t>
            </a:r>
            <a:r>
              <a:rPr lang="hu-HU" sz="1800" dirty="0" err="1">
                <a:latin typeface="Open Sans Light"/>
              </a:rPr>
              <a:t>obsahovať</a:t>
            </a:r>
            <a:r>
              <a:rPr lang="hu-HU" sz="1800" dirty="0">
                <a:latin typeface="Open Sans Light"/>
              </a:rPr>
              <a:t> </a:t>
            </a:r>
            <a:r>
              <a:rPr lang="hu-HU" sz="1800" dirty="0" err="1">
                <a:latin typeface="Open Sans Light"/>
              </a:rPr>
              <a:t>prvky</a:t>
            </a:r>
            <a:r>
              <a:rPr lang="hu-HU" sz="1800" dirty="0">
                <a:latin typeface="Open Sans Light"/>
              </a:rPr>
              <a:t> </a:t>
            </a:r>
            <a:r>
              <a:rPr lang="hu-HU" sz="1800" dirty="0" err="1">
                <a:latin typeface="Open Sans Light"/>
              </a:rPr>
              <a:t>definované</a:t>
            </a:r>
            <a:r>
              <a:rPr lang="hu-HU" sz="1800" dirty="0">
                <a:latin typeface="Open Sans Light"/>
              </a:rPr>
              <a:t> v </a:t>
            </a:r>
            <a:r>
              <a:rPr lang="hu-HU" sz="1800" dirty="0" err="1">
                <a:latin typeface="Open Sans Light"/>
              </a:rPr>
              <a:t>usmerneniach</a:t>
            </a:r>
            <a:r>
              <a:rPr lang="hu-HU" sz="1800" dirty="0">
                <a:latin typeface="Open Sans Light"/>
              </a:rPr>
              <a:t>;</a:t>
            </a:r>
            <a:endParaRPr lang="en-GB" sz="1800" dirty="0">
              <a:latin typeface="Open Sans Light"/>
            </a:endParaRPr>
          </a:p>
          <a:p>
            <a:pPr algn="just">
              <a:buClr>
                <a:schemeClr val="accent1">
                  <a:lumMod val="75000"/>
                </a:schemeClr>
              </a:buClr>
            </a:pPr>
            <a:r>
              <a:rPr lang="hu-HU" sz="1800" dirty="0" err="1" smtClean="0">
                <a:latin typeface="Open Sans Light"/>
              </a:rPr>
              <a:t>Používanie</a:t>
            </a:r>
            <a:r>
              <a:rPr lang="hu-HU" sz="1800" dirty="0" smtClean="0">
                <a:latin typeface="Open Sans Light"/>
              </a:rPr>
              <a:t> </a:t>
            </a:r>
            <a:r>
              <a:rPr lang="hu-HU" sz="1800" dirty="0" err="1">
                <a:latin typeface="Open Sans Light"/>
              </a:rPr>
              <a:t>trvalých</a:t>
            </a:r>
            <a:r>
              <a:rPr lang="hu-HU" sz="1800" dirty="0">
                <a:latin typeface="Open Sans Light"/>
              </a:rPr>
              <a:t> a </a:t>
            </a:r>
            <a:r>
              <a:rPr lang="hu-HU" sz="1800" b="1" dirty="0" err="1">
                <a:latin typeface="Open Sans Light"/>
              </a:rPr>
              <a:t>odolných</a:t>
            </a:r>
            <a:r>
              <a:rPr lang="hu-HU" sz="1800" b="1" dirty="0">
                <a:latin typeface="Open Sans Light"/>
              </a:rPr>
              <a:t> </a:t>
            </a:r>
            <a:r>
              <a:rPr lang="hu-HU" sz="1800" b="1" dirty="0" err="1">
                <a:latin typeface="Open Sans Light"/>
              </a:rPr>
              <a:t>nálepiek</a:t>
            </a:r>
            <a:r>
              <a:rPr lang="hu-HU" sz="1800" b="1" dirty="0">
                <a:latin typeface="Open Sans Light"/>
              </a:rPr>
              <a:t> </a:t>
            </a:r>
            <a:r>
              <a:rPr lang="hu-HU" sz="1800" dirty="0" smtClean="0">
                <a:latin typeface="Open Sans Light"/>
              </a:rPr>
              <a:t>(na </a:t>
            </a:r>
            <a:r>
              <a:rPr lang="hu-HU" sz="1800" dirty="0" err="1" smtClean="0">
                <a:latin typeface="Open Sans Light"/>
              </a:rPr>
              <a:t>zariadeniach</a:t>
            </a:r>
            <a:r>
              <a:rPr lang="hu-HU" sz="1800" dirty="0" smtClean="0">
                <a:latin typeface="Open Sans Light"/>
              </a:rPr>
              <a:t>), </a:t>
            </a:r>
            <a:r>
              <a:rPr lang="hu-HU" sz="1800" dirty="0" err="1">
                <a:latin typeface="Open Sans Light"/>
              </a:rPr>
              <a:t>ak</a:t>
            </a:r>
            <a:r>
              <a:rPr lang="hu-HU" sz="1800" dirty="0">
                <a:latin typeface="Open Sans Light"/>
              </a:rPr>
              <a:t> je </a:t>
            </a:r>
            <a:r>
              <a:rPr lang="hu-HU" sz="1800" dirty="0" err="1">
                <a:latin typeface="Open Sans Light"/>
              </a:rPr>
              <a:t>to</a:t>
            </a:r>
            <a:r>
              <a:rPr lang="hu-HU" sz="1800" dirty="0">
                <a:latin typeface="Open Sans Light"/>
              </a:rPr>
              <a:t> </a:t>
            </a:r>
            <a:r>
              <a:rPr lang="hu-HU" sz="1800" dirty="0" err="1">
                <a:latin typeface="Open Sans Light"/>
              </a:rPr>
              <a:t>relevantné</a:t>
            </a:r>
            <a:r>
              <a:rPr lang="hu-HU" sz="1800" dirty="0">
                <a:latin typeface="Open Sans Light"/>
              </a:rPr>
              <a:t>, v </a:t>
            </a:r>
            <a:r>
              <a:rPr lang="hu-HU" sz="1800" dirty="0" err="1">
                <a:latin typeface="Open Sans Light"/>
              </a:rPr>
              <a:t>súlade</a:t>
            </a:r>
            <a:r>
              <a:rPr lang="hu-HU" sz="1800" dirty="0">
                <a:latin typeface="Open Sans Light"/>
              </a:rPr>
              <a:t> s </a:t>
            </a:r>
            <a:r>
              <a:rPr lang="hu-HU" sz="1800" dirty="0" err="1">
                <a:latin typeface="Open Sans Light"/>
              </a:rPr>
              <a:t>usmerneniami</a:t>
            </a:r>
            <a:r>
              <a:rPr lang="hu-HU" sz="1800" dirty="0">
                <a:latin typeface="Open Sans Light"/>
              </a:rPr>
              <a:t> - </a:t>
            </a:r>
            <a:r>
              <a:rPr lang="hu-HU" sz="1800" dirty="0" err="1">
                <a:latin typeface="Open Sans Light"/>
              </a:rPr>
              <a:t>návrh</a:t>
            </a:r>
            <a:r>
              <a:rPr lang="hu-HU" sz="1800" dirty="0">
                <a:latin typeface="Open Sans Light"/>
              </a:rPr>
              <a:t> </a:t>
            </a:r>
            <a:r>
              <a:rPr lang="hu-HU" sz="1800" dirty="0" err="1">
                <a:latin typeface="Open Sans Light"/>
              </a:rPr>
              <a:t>zabezpečí</a:t>
            </a:r>
            <a:r>
              <a:rPr lang="hu-HU" sz="1800" dirty="0">
                <a:latin typeface="Open Sans Light"/>
              </a:rPr>
              <a:t> program;</a:t>
            </a:r>
            <a:endParaRPr lang="en-GB" sz="1800" dirty="0">
              <a:latin typeface="Open Sans Light"/>
            </a:endParaRPr>
          </a:p>
          <a:p>
            <a:pPr algn="just">
              <a:buClr>
                <a:schemeClr val="accent1">
                  <a:lumMod val="75000"/>
                </a:schemeClr>
              </a:buClr>
            </a:pPr>
            <a:r>
              <a:rPr lang="hu-HU" sz="1800" b="1" dirty="0" err="1" smtClean="0">
                <a:latin typeface="Open Sans Light"/>
              </a:rPr>
              <a:t>Vizuálna</a:t>
            </a:r>
            <a:r>
              <a:rPr lang="hu-HU" sz="1800" b="1" dirty="0" smtClean="0">
                <a:latin typeface="Open Sans Light"/>
              </a:rPr>
              <a:t> </a:t>
            </a:r>
            <a:r>
              <a:rPr lang="hu-HU" sz="1800" b="1" dirty="0" err="1">
                <a:latin typeface="Open Sans Light"/>
              </a:rPr>
              <a:t>záverečná</a:t>
            </a:r>
            <a:r>
              <a:rPr lang="hu-HU" sz="1800" b="1" dirty="0">
                <a:latin typeface="Open Sans Light"/>
              </a:rPr>
              <a:t> </a:t>
            </a:r>
            <a:r>
              <a:rPr lang="hu-HU" sz="1800" b="1" dirty="0" err="1">
                <a:latin typeface="Open Sans Light"/>
              </a:rPr>
              <a:t>správa</a:t>
            </a:r>
            <a:r>
              <a:rPr lang="hu-HU" sz="1800" b="1" dirty="0">
                <a:latin typeface="Open Sans Light"/>
              </a:rPr>
              <a:t> </a:t>
            </a:r>
            <a:r>
              <a:rPr lang="hu-HU" sz="1800" dirty="0">
                <a:latin typeface="Open Sans Light"/>
              </a:rPr>
              <a:t>(</a:t>
            </a:r>
            <a:r>
              <a:rPr lang="hu-HU" sz="1800" dirty="0" err="1">
                <a:latin typeface="Open Sans Light"/>
              </a:rPr>
              <a:t>infografika</a:t>
            </a:r>
            <a:r>
              <a:rPr lang="hu-HU" sz="1800" dirty="0">
                <a:latin typeface="Open Sans Light"/>
              </a:rPr>
              <a:t>).</a:t>
            </a:r>
          </a:p>
        </p:txBody>
      </p:sp>
    </p:spTree>
    <p:extLst>
      <p:ext uri="{BB962C8B-B14F-4D97-AF65-F5344CB8AC3E}">
        <p14:creationId xmlns:p14="http://schemas.microsoft.com/office/powerpoint/2010/main" val="103776649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DFB33F3-A665-2A1D-134E-9E244997B417}"/>
              </a:ext>
            </a:extLst>
          </p:cNvPr>
          <p:cNvSpPr>
            <a:spLocks noGrp="1"/>
          </p:cNvSpPr>
          <p:nvPr>
            <p:ph type="title"/>
          </p:nvPr>
        </p:nvSpPr>
        <p:spPr/>
        <p:txBody>
          <a:bodyPr>
            <a:normAutofit/>
          </a:bodyPr>
          <a:lstStyle/>
          <a:p>
            <a:r>
              <a:rPr lang="hu-HU" sz="2400" b="1" dirty="0" err="1">
                <a:solidFill>
                  <a:schemeClr val="accent1">
                    <a:lumMod val="75000"/>
                  </a:schemeClr>
                </a:solidFill>
                <a:latin typeface="Open Sans Light" pitchFamily="2" charset="0"/>
                <a:ea typeface="Open Sans Light" pitchFamily="2" charset="0"/>
                <a:cs typeface="Open Sans Light" pitchFamily="2" charset="0"/>
              </a:rPr>
              <a:t>Vizibilita</a:t>
            </a:r>
            <a:r>
              <a:rPr lang="hu-HU" sz="2400" b="1" dirty="0">
                <a:solidFill>
                  <a:schemeClr val="accent1">
                    <a:lumMod val="75000"/>
                  </a:schemeClr>
                </a:solidFill>
                <a:latin typeface="Open Sans Light" pitchFamily="2" charset="0"/>
                <a:ea typeface="Open Sans Light" pitchFamily="2" charset="0"/>
                <a:cs typeface="Open Sans Light" pitchFamily="2" charset="0"/>
              </a:rPr>
              <a:t>, </a:t>
            </a:r>
            <a:r>
              <a:rPr lang="hu-HU" sz="2400" b="1" dirty="0" err="1">
                <a:solidFill>
                  <a:schemeClr val="accent1">
                    <a:lumMod val="75000"/>
                  </a:schemeClr>
                </a:solidFill>
                <a:latin typeface="Open Sans Light" pitchFamily="2" charset="0"/>
                <a:ea typeface="Open Sans Light" pitchFamily="2" charset="0"/>
                <a:cs typeface="Open Sans Light" pitchFamily="2" charset="0"/>
              </a:rPr>
              <a:t>Komunikácia</a:t>
            </a:r>
            <a:r>
              <a:rPr lang="hu-HU" sz="2200" b="1" dirty="0">
                <a:solidFill>
                  <a:schemeClr val="accent1">
                    <a:lumMod val="75000"/>
                  </a:schemeClr>
                </a:solidFill>
                <a:latin typeface="Open Sans ExtraBold" pitchFamily="2" charset="0"/>
                <a:ea typeface="Open Sans ExtraBold" pitchFamily="2" charset="0"/>
                <a:cs typeface="Open Sans ExtraBold" pitchFamily="2" charset="0"/>
              </a:rPr>
              <a:t/>
            </a:r>
            <a:br>
              <a:rPr lang="hu-HU" sz="2200" b="1" dirty="0">
                <a:solidFill>
                  <a:schemeClr val="accent1">
                    <a:lumMod val="75000"/>
                  </a:schemeClr>
                </a:solidFill>
                <a:latin typeface="Open Sans ExtraBold" pitchFamily="2" charset="0"/>
                <a:ea typeface="Open Sans ExtraBold" pitchFamily="2" charset="0"/>
                <a:cs typeface="Open Sans ExtraBold" pitchFamily="2" charset="0"/>
              </a:rPr>
            </a:br>
            <a:r>
              <a:rPr lang="hu-HU" sz="2200" b="1" dirty="0" err="1">
                <a:latin typeface="Open Sans ExtraBold" pitchFamily="2" charset="0"/>
                <a:ea typeface="Open Sans ExtraBold" pitchFamily="2" charset="0"/>
                <a:cs typeface="Open Sans ExtraBold" pitchFamily="2" charset="0"/>
              </a:rPr>
              <a:t>Informačné</a:t>
            </a:r>
            <a:r>
              <a:rPr lang="hu-HU" sz="2200" b="1" dirty="0">
                <a:latin typeface="Open Sans ExtraBold" pitchFamily="2" charset="0"/>
                <a:ea typeface="Open Sans ExtraBold" pitchFamily="2" charset="0"/>
                <a:cs typeface="Open Sans ExtraBold" pitchFamily="2" charset="0"/>
              </a:rPr>
              <a:t> </a:t>
            </a:r>
            <a:r>
              <a:rPr lang="hu-HU" sz="2200" b="1" dirty="0" err="1">
                <a:latin typeface="Open Sans ExtraBold" pitchFamily="2" charset="0"/>
                <a:ea typeface="Open Sans ExtraBold" pitchFamily="2" charset="0"/>
                <a:cs typeface="Open Sans ExtraBold" pitchFamily="2" charset="0"/>
              </a:rPr>
              <a:t>balíčky</a:t>
            </a:r>
            <a:r>
              <a:rPr lang="hu-HU" sz="2200" b="1" dirty="0">
                <a:latin typeface="Times New Roman" panose="02020603050405020304" pitchFamily="18" charset="0"/>
                <a:ea typeface="Open Sans ExtraBold" pitchFamily="2" charset="0"/>
                <a:cs typeface="Times New Roman" panose="02020603050405020304" pitchFamily="18" charset="0"/>
              </a:rPr>
              <a:t> </a:t>
            </a:r>
            <a:r>
              <a:rPr lang="hu-HU" sz="2200" b="1" dirty="0">
                <a:latin typeface="Open Sans ExtraBold" pitchFamily="2" charset="0"/>
                <a:ea typeface="Open Sans ExtraBold" pitchFamily="2" charset="0"/>
                <a:cs typeface="Open Sans ExtraBold" pitchFamily="2" charset="0"/>
              </a:rPr>
              <a:t>a </a:t>
            </a:r>
            <a:r>
              <a:rPr lang="hu-HU" sz="2200" b="1" dirty="0" err="1">
                <a:latin typeface="Open Sans ExtraBold" pitchFamily="2" charset="0"/>
                <a:ea typeface="Open Sans ExtraBold" pitchFamily="2" charset="0"/>
                <a:cs typeface="Open Sans ExtraBold" pitchFamily="2" charset="0"/>
              </a:rPr>
              <a:t>balíčky</a:t>
            </a:r>
            <a:r>
              <a:rPr lang="hu-HU" sz="2200" b="1" dirty="0">
                <a:latin typeface="Times New Roman" panose="02020603050405020304" pitchFamily="18" charset="0"/>
                <a:ea typeface="Open Sans ExtraBold" pitchFamily="2" charset="0"/>
                <a:cs typeface="Times New Roman" panose="02020603050405020304" pitchFamily="18" charset="0"/>
              </a:rPr>
              <a:t> </a:t>
            </a:r>
            <a:r>
              <a:rPr lang="hu-HU" sz="2200" b="1" dirty="0" err="1">
                <a:latin typeface="Open Sans ExtraBold" pitchFamily="2" charset="0"/>
                <a:ea typeface="Open Sans ExtraBold" pitchFamily="2" charset="0"/>
                <a:cs typeface="Open Sans ExtraBold" pitchFamily="2" charset="0"/>
              </a:rPr>
              <a:t>publicity</a:t>
            </a:r>
            <a:endParaRPr lang="x-none" sz="2200" b="1" dirty="0">
              <a:latin typeface="Open Sans ExtraBold" pitchFamily="2" charset="0"/>
              <a:ea typeface="Open Sans ExtraBold" pitchFamily="2" charset="0"/>
              <a:cs typeface="Open Sans ExtraBold" pitchFamily="2" charset="0"/>
            </a:endParaRPr>
          </a:p>
        </p:txBody>
      </p:sp>
      <p:sp>
        <p:nvSpPr>
          <p:cNvPr id="8" name="Slide Number Placeholder 7">
            <a:extLst>
              <a:ext uri="{FF2B5EF4-FFF2-40B4-BE49-F238E27FC236}">
                <a16:creationId xmlns="" xmlns:a16="http://schemas.microsoft.com/office/drawing/2014/main" id="{A5490C42-D944-4943-A5A7-4CE426B664EC}"/>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4591978-1342-554A-82AC-B12872A7F26C}" type="slidenum">
              <a:rPr kumimoji="0" lang="x-non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69</a:t>
            </a:fld>
            <a:endParaRPr kumimoji="0" lang="x-none"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Content Placeholder 5">
            <a:extLst>
              <a:ext uri="{FF2B5EF4-FFF2-40B4-BE49-F238E27FC236}">
                <a16:creationId xmlns="" xmlns:a16="http://schemas.microsoft.com/office/drawing/2014/main" id="{244D5575-10B7-411E-ADF8-D7481316B863}"/>
              </a:ext>
            </a:extLst>
          </p:cNvPr>
          <p:cNvSpPr>
            <a:spLocks noGrp="1"/>
          </p:cNvSpPr>
          <p:nvPr>
            <p:ph idx="1"/>
          </p:nvPr>
        </p:nvSpPr>
        <p:spPr/>
        <p:txBody>
          <a:bodyPr>
            <a:normAutofit/>
          </a:bodyPr>
          <a:lstStyle/>
          <a:p>
            <a:pPr marL="0" indent="0" algn="just">
              <a:buNone/>
            </a:pPr>
            <a:r>
              <a:rPr lang="hu-HU" sz="1800" b="1" dirty="0">
                <a:latin typeface="Open Sans Light"/>
              </a:rPr>
              <a:t>Medium Package – </a:t>
            </a:r>
            <a:r>
              <a:rPr lang="hu-HU" sz="1800" b="1" dirty="0" err="1" smtClean="0">
                <a:latin typeface="Open Sans Light"/>
              </a:rPr>
              <a:t>Stredný</a:t>
            </a:r>
            <a:r>
              <a:rPr lang="hu-HU" sz="1800" b="1" dirty="0" smtClean="0">
                <a:latin typeface="Open Sans Light"/>
              </a:rPr>
              <a:t> </a:t>
            </a:r>
            <a:r>
              <a:rPr lang="hu-HU" sz="1800" b="1" dirty="0" err="1">
                <a:latin typeface="Open Sans Light"/>
              </a:rPr>
              <a:t>balíček</a:t>
            </a:r>
            <a:r>
              <a:rPr lang="hu-HU" sz="1800" b="1" dirty="0">
                <a:latin typeface="Open Sans Light"/>
              </a:rPr>
              <a:t> </a:t>
            </a:r>
            <a:r>
              <a:rPr lang="hu-HU" sz="1800" b="1" dirty="0" smtClean="0">
                <a:latin typeface="Open Sans Light"/>
              </a:rPr>
              <a:t>(</a:t>
            </a:r>
            <a:r>
              <a:rPr lang="hu-HU" sz="1800" b="1" dirty="0" smtClean="0">
                <a:latin typeface="Open Sans Light"/>
              </a:rPr>
              <a:t>Basic </a:t>
            </a:r>
            <a:r>
              <a:rPr lang="hu-HU" sz="1800" b="1" dirty="0" err="1" smtClean="0">
                <a:latin typeface="Open Sans Light"/>
              </a:rPr>
              <a:t>Package</a:t>
            </a:r>
            <a:r>
              <a:rPr lang="hu-HU" sz="1800" b="1" dirty="0" smtClean="0">
                <a:latin typeface="Open Sans Light"/>
              </a:rPr>
              <a:t> </a:t>
            </a:r>
            <a:r>
              <a:rPr lang="hu-HU" sz="1800" b="1" dirty="0" err="1" smtClean="0">
                <a:latin typeface="Open Sans Light"/>
              </a:rPr>
              <a:t>je</a:t>
            </a:r>
            <a:r>
              <a:rPr lang="hu-HU" sz="1800" b="1" dirty="0" smtClean="0">
                <a:latin typeface="Open Sans Light"/>
              </a:rPr>
              <a:t> </a:t>
            </a:r>
            <a:r>
              <a:rPr lang="hu-HU" sz="1800" b="1" dirty="0" err="1" smtClean="0">
                <a:latin typeface="Open Sans Light"/>
              </a:rPr>
              <a:t>jeho</a:t>
            </a:r>
            <a:r>
              <a:rPr lang="hu-HU" sz="1800" b="1" dirty="0" smtClean="0">
                <a:latin typeface="Open Sans Light"/>
              </a:rPr>
              <a:t> </a:t>
            </a:r>
            <a:r>
              <a:rPr lang="hu-HU" sz="1800" b="1" dirty="0" err="1" smtClean="0">
                <a:latin typeface="Open Sans Light"/>
              </a:rPr>
              <a:t>súčasťou</a:t>
            </a:r>
            <a:r>
              <a:rPr lang="hu-HU" sz="1800" b="1" dirty="0" smtClean="0">
                <a:latin typeface="Open Sans Light"/>
              </a:rPr>
              <a:t>). </a:t>
            </a:r>
            <a:r>
              <a:rPr lang="hu-HU" sz="1800" dirty="0" smtClean="0">
                <a:latin typeface="Open Sans Light"/>
              </a:rPr>
              <a:t>V </a:t>
            </a:r>
            <a:r>
              <a:rPr lang="hu-HU" sz="1800" dirty="0" err="1">
                <a:latin typeface="Open Sans Light"/>
              </a:rPr>
              <a:t>závislosti</a:t>
            </a:r>
            <a:r>
              <a:rPr lang="hu-HU" sz="1800" dirty="0">
                <a:latin typeface="Open Sans Light"/>
              </a:rPr>
              <a:t> </a:t>
            </a:r>
            <a:r>
              <a:rPr lang="hu-HU" sz="1800" dirty="0" err="1">
                <a:latin typeface="Open Sans Light"/>
              </a:rPr>
              <a:t>od</a:t>
            </a:r>
            <a:r>
              <a:rPr lang="hu-HU" sz="1800" dirty="0">
                <a:latin typeface="Open Sans Light"/>
              </a:rPr>
              <a:t> </a:t>
            </a:r>
            <a:r>
              <a:rPr lang="hu-HU" sz="1800" dirty="0" err="1">
                <a:latin typeface="Open Sans Light"/>
              </a:rPr>
              <a:t>typu</a:t>
            </a:r>
            <a:r>
              <a:rPr lang="hu-HU" sz="1800" dirty="0">
                <a:latin typeface="Open Sans Light"/>
              </a:rPr>
              <a:t> </a:t>
            </a:r>
            <a:r>
              <a:rPr lang="hu-HU" sz="1800" dirty="0" err="1" smtClean="0">
                <a:latin typeface="Open Sans Light"/>
              </a:rPr>
              <a:t>aktivít</a:t>
            </a:r>
            <a:r>
              <a:rPr lang="hu-HU" sz="1800" dirty="0" smtClean="0">
                <a:latin typeface="Open Sans Light"/>
              </a:rPr>
              <a:t> </a:t>
            </a:r>
            <a:r>
              <a:rPr lang="hu-HU" sz="1800" dirty="0" err="1" smtClean="0">
                <a:latin typeface="Open Sans Light"/>
              </a:rPr>
              <a:t>môže</a:t>
            </a:r>
            <a:r>
              <a:rPr lang="hu-HU" sz="1800" dirty="0" smtClean="0">
                <a:latin typeface="Open Sans Light"/>
              </a:rPr>
              <a:t> </a:t>
            </a:r>
            <a:r>
              <a:rPr lang="hu-HU" sz="1800" dirty="0" err="1">
                <a:latin typeface="Open Sans Light"/>
              </a:rPr>
              <a:t>byť</a:t>
            </a:r>
            <a:r>
              <a:rPr lang="hu-HU" sz="1800" dirty="0">
                <a:latin typeface="Open Sans Light"/>
              </a:rPr>
              <a:t> </a:t>
            </a:r>
            <a:r>
              <a:rPr lang="hu-HU" sz="1800" dirty="0" err="1">
                <a:latin typeface="Open Sans Light"/>
              </a:rPr>
              <a:t>okrem</a:t>
            </a:r>
            <a:r>
              <a:rPr lang="hu-HU" sz="1800" dirty="0">
                <a:latin typeface="Open Sans Light"/>
              </a:rPr>
              <a:t> </a:t>
            </a:r>
            <a:r>
              <a:rPr lang="hu-HU" sz="1800" dirty="0" err="1">
                <a:latin typeface="Open Sans Light"/>
              </a:rPr>
              <a:t>základného</a:t>
            </a:r>
            <a:r>
              <a:rPr lang="hu-HU" sz="1800" dirty="0">
                <a:latin typeface="Open Sans Light"/>
              </a:rPr>
              <a:t> </a:t>
            </a:r>
            <a:r>
              <a:rPr lang="hu-HU" sz="1800" dirty="0" err="1">
                <a:latin typeface="Open Sans Light"/>
              </a:rPr>
              <a:t>balíka</a:t>
            </a:r>
            <a:r>
              <a:rPr lang="hu-HU" sz="1800" dirty="0">
                <a:latin typeface="Open Sans Light"/>
              </a:rPr>
              <a:t> </a:t>
            </a:r>
            <a:r>
              <a:rPr lang="hu-HU" sz="1800" dirty="0" err="1">
                <a:latin typeface="Open Sans Light"/>
              </a:rPr>
              <a:t>povinný</a:t>
            </a:r>
            <a:r>
              <a:rPr lang="hu-HU" sz="1800" dirty="0">
                <a:latin typeface="Open Sans Light"/>
              </a:rPr>
              <a:t> aj </a:t>
            </a:r>
            <a:r>
              <a:rPr lang="hu-HU" sz="1800" dirty="0" err="1" smtClean="0">
                <a:latin typeface="Open Sans Light"/>
              </a:rPr>
              <a:t>používanie</a:t>
            </a:r>
            <a:r>
              <a:rPr lang="hu-HU" sz="1800" dirty="0" smtClean="0">
                <a:latin typeface="Open Sans Light"/>
              </a:rPr>
              <a:t> </a:t>
            </a:r>
            <a:r>
              <a:rPr lang="hu-HU" sz="1800" dirty="0" err="1">
                <a:latin typeface="Open Sans Light"/>
              </a:rPr>
              <a:t>nasledujúcich</a:t>
            </a:r>
            <a:r>
              <a:rPr lang="hu-HU" sz="1800" dirty="0">
                <a:latin typeface="Open Sans Light"/>
              </a:rPr>
              <a:t> </a:t>
            </a:r>
            <a:r>
              <a:rPr lang="hu-HU" sz="1800" dirty="0" err="1">
                <a:latin typeface="Open Sans Light"/>
              </a:rPr>
              <a:t>nástrojov</a:t>
            </a:r>
            <a:r>
              <a:rPr lang="hu-HU" sz="1800" dirty="0">
                <a:latin typeface="Open Sans Light"/>
              </a:rPr>
              <a:t>:</a:t>
            </a:r>
            <a:endParaRPr lang="en-GB" sz="1800" dirty="0">
              <a:latin typeface="Open Sans Light"/>
            </a:endParaRPr>
          </a:p>
          <a:p>
            <a:pPr algn="just">
              <a:buClr>
                <a:schemeClr val="accent1">
                  <a:lumMod val="75000"/>
                </a:schemeClr>
              </a:buClr>
            </a:pPr>
            <a:r>
              <a:rPr lang="hu-HU" sz="1800" dirty="0" err="1" smtClean="0">
                <a:latin typeface="Open Sans Light"/>
              </a:rPr>
              <a:t>Otvorenie</a:t>
            </a:r>
            <a:r>
              <a:rPr lang="hu-HU" sz="1800" dirty="0" smtClean="0">
                <a:latin typeface="Open Sans Light"/>
              </a:rPr>
              <a:t> </a:t>
            </a:r>
            <a:r>
              <a:rPr lang="hu-HU" sz="1800" dirty="0">
                <a:latin typeface="Open Sans Light"/>
              </a:rPr>
              <a:t>a </a:t>
            </a:r>
            <a:r>
              <a:rPr lang="hu-HU" sz="1800" dirty="0" err="1">
                <a:latin typeface="Open Sans Light"/>
              </a:rPr>
              <a:t>prevádzkovanie</a:t>
            </a:r>
            <a:r>
              <a:rPr lang="hu-HU" sz="1800" dirty="0">
                <a:latin typeface="Open Sans Light"/>
              </a:rPr>
              <a:t> </a:t>
            </a:r>
            <a:r>
              <a:rPr lang="hu-HU" sz="1800" dirty="0" err="1">
                <a:latin typeface="Open Sans Light"/>
              </a:rPr>
              <a:t>aspoň</a:t>
            </a:r>
            <a:r>
              <a:rPr lang="hu-HU" sz="1800" dirty="0">
                <a:latin typeface="Open Sans Light"/>
              </a:rPr>
              <a:t> </a:t>
            </a:r>
            <a:r>
              <a:rPr lang="hu-HU" sz="1800" b="1" dirty="0">
                <a:latin typeface="Open Sans Light"/>
              </a:rPr>
              <a:t>1 </a:t>
            </a:r>
            <a:r>
              <a:rPr lang="hu-HU" sz="1800" b="1" dirty="0" err="1">
                <a:latin typeface="Open Sans Light"/>
              </a:rPr>
              <a:t>účtu</a:t>
            </a:r>
            <a:r>
              <a:rPr lang="hu-HU" sz="1800" b="1" dirty="0">
                <a:latin typeface="Open Sans Light"/>
              </a:rPr>
              <a:t>/</a:t>
            </a:r>
            <a:r>
              <a:rPr lang="hu-HU" sz="1800" b="1" dirty="0" err="1">
                <a:latin typeface="Open Sans Light"/>
              </a:rPr>
              <a:t>kanálu</a:t>
            </a:r>
            <a:r>
              <a:rPr lang="hu-HU" sz="1800" b="1" dirty="0">
                <a:latin typeface="Open Sans Light"/>
              </a:rPr>
              <a:t> na </a:t>
            </a:r>
            <a:r>
              <a:rPr lang="hu-HU" sz="1800" b="1" dirty="0" err="1">
                <a:latin typeface="Open Sans Light"/>
              </a:rPr>
              <a:t>sociálnych</a:t>
            </a:r>
            <a:r>
              <a:rPr lang="hu-HU" sz="1800" b="1" dirty="0">
                <a:latin typeface="Open Sans Light"/>
              </a:rPr>
              <a:t> </a:t>
            </a:r>
            <a:r>
              <a:rPr lang="hu-HU" sz="1800" b="1" dirty="0" err="1">
                <a:latin typeface="Open Sans Light"/>
              </a:rPr>
              <a:t>sieťach</a:t>
            </a:r>
            <a:r>
              <a:rPr lang="hu-HU" sz="1800" b="1" dirty="0">
                <a:latin typeface="Open Sans Light"/>
              </a:rPr>
              <a:t> </a:t>
            </a:r>
            <a:r>
              <a:rPr lang="hu-HU" sz="1800" dirty="0" err="1">
                <a:latin typeface="Open Sans Light"/>
              </a:rPr>
              <a:t>na</a:t>
            </a:r>
            <a:r>
              <a:rPr lang="hu-HU" sz="1800" dirty="0">
                <a:latin typeface="Open Sans Light"/>
              </a:rPr>
              <a:t> projekt (</a:t>
            </a:r>
            <a:r>
              <a:rPr lang="hu-HU" sz="1800" dirty="0" err="1">
                <a:latin typeface="Open Sans Light"/>
              </a:rPr>
              <a:t>jeden</a:t>
            </a:r>
            <a:r>
              <a:rPr lang="hu-HU" sz="1800" dirty="0">
                <a:latin typeface="Open Sans Light"/>
              </a:rPr>
              <a:t> partner </a:t>
            </a:r>
            <a:r>
              <a:rPr lang="hu-HU" sz="1800" dirty="0" err="1">
                <a:latin typeface="Open Sans Light"/>
              </a:rPr>
              <a:t>je</a:t>
            </a:r>
            <a:r>
              <a:rPr lang="hu-HU" sz="1800" dirty="0">
                <a:latin typeface="Open Sans Light"/>
              </a:rPr>
              <a:t> </a:t>
            </a:r>
            <a:r>
              <a:rPr lang="hu-HU" sz="1800" dirty="0" err="1">
                <a:latin typeface="Open Sans Light"/>
              </a:rPr>
              <a:t>zodpovedný</a:t>
            </a:r>
            <a:r>
              <a:rPr lang="hu-HU" sz="1800" dirty="0">
                <a:latin typeface="Open Sans Light"/>
              </a:rPr>
              <a:t>, </a:t>
            </a:r>
            <a:r>
              <a:rPr lang="hu-HU" sz="1800" dirty="0" err="1">
                <a:latin typeface="Open Sans Light"/>
              </a:rPr>
              <a:t>ostatní</a:t>
            </a:r>
            <a:r>
              <a:rPr lang="hu-HU" sz="1800" dirty="0">
                <a:latin typeface="Open Sans Light"/>
              </a:rPr>
              <a:t> </a:t>
            </a:r>
            <a:r>
              <a:rPr lang="hu-HU" sz="1800" dirty="0" err="1">
                <a:latin typeface="Open Sans Light"/>
              </a:rPr>
              <a:t>sú</a:t>
            </a:r>
            <a:r>
              <a:rPr lang="hu-HU" sz="1800" dirty="0">
                <a:latin typeface="Open Sans Light"/>
              </a:rPr>
              <a:t> </a:t>
            </a:r>
            <a:r>
              <a:rPr lang="hu-HU" sz="1800" dirty="0" err="1">
                <a:latin typeface="Open Sans Light"/>
              </a:rPr>
              <a:t>administrátori</a:t>
            </a:r>
            <a:r>
              <a:rPr lang="hu-HU" sz="1800" dirty="0">
                <a:latin typeface="Open Sans Light"/>
              </a:rPr>
              <a:t>). V </a:t>
            </a:r>
            <a:r>
              <a:rPr lang="hu-HU" sz="1800" dirty="0" err="1">
                <a:latin typeface="Open Sans Light"/>
              </a:rPr>
              <a:t>riadne</a:t>
            </a:r>
            <a:r>
              <a:rPr lang="hu-HU" sz="1800" dirty="0">
                <a:latin typeface="Open Sans Light"/>
              </a:rPr>
              <a:t> </a:t>
            </a:r>
            <a:r>
              <a:rPr lang="hu-HU" sz="1800" dirty="0" err="1">
                <a:latin typeface="Open Sans Light"/>
              </a:rPr>
              <a:t>odôvodnených</a:t>
            </a:r>
            <a:r>
              <a:rPr lang="hu-HU" sz="1800" dirty="0">
                <a:latin typeface="Open Sans Light"/>
              </a:rPr>
              <a:t> </a:t>
            </a:r>
            <a:r>
              <a:rPr lang="hu-HU" sz="1800" dirty="0" err="1">
                <a:latin typeface="Open Sans Light"/>
              </a:rPr>
              <a:t>prípadoch</a:t>
            </a:r>
            <a:r>
              <a:rPr lang="hu-HU" sz="1800" dirty="0">
                <a:latin typeface="Open Sans Light"/>
              </a:rPr>
              <a:t> </a:t>
            </a:r>
            <a:r>
              <a:rPr lang="hu-HU" sz="1800" dirty="0" err="1">
                <a:latin typeface="Open Sans Light"/>
              </a:rPr>
              <a:t>možno</a:t>
            </a:r>
            <a:r>
              <a:rPr lang="hu-HU" sz="1800" dirty="0">
                <a:latin typeface="Open Sans Light"/>
              </a:rPr>
              <a:t> na </a:t>
            </a:r>
            <a:r>
              <a:rPr lang="hu-HU" sz="1800" dirty="0" err="1">
                <a:latin typeface="Open Sans Light"/>
              </a:rPr>
              <a:t>propagáciu</a:t>
            </a:r>
            <a:r>
              <a:rPr lang="hu-HU" sz="1800" dirty="0">
                <a:latin typeface="Open Sans Light"/>
              </a:rPr>
              <a:t> </a:t>
            </a:r>
            <a:r>
              <a:rPr lang="hu-HU" sz="1800" dirty="0" err="1">
                <a:latin typeface="Open Sans Light"/>
              </a:rPr>
              <a:t>projektu</a:t>
            </a:r>
            <a:r>
              <a:rPr lang="hu-HU" sz="1800" dirty="0">
                <a:latin typeface="Open Sans Light"/>
              </a:rPr>
              <a:t> </a:t>
            </a:r>
            <a:r>
              <a:rPr lang="hu-HU" sz="1800" dirty="0" err="1">
                <a:latin typeface="Open Sans Light"/>
              </a:rPr>
              <a:t>použiť</a:t>
            </a:r>
            <a:r>
              <a:rPr lang="hu-HU" sz="1800" dirty="0">
                <a:latin typeface="Open Sans Light"/>
              </a:rPr>
              <a:t> </a:t>
            </a:r>
            <a:r>
              <a:rPr lang="hu-HU" sz="1800" dirty="0" err="1">
                <a:latin typeface="Open Sans Light"/>
              </a:rPr>
              <a:t>už</a:t>
            </a:r>
            <a:r>
              <a:rPr lang="hu-HU" sz="1800" dirty="0">
                <a:latin typeface="Open Sans Light"/>
              </a:rPr>
              <a:t> </a:t>
            </a:r>
            <a:r>
              <a:rPr lang="hu-HU" sz="1800" dirty="0" err="1">
                <a:latin typeface="Open Sans Light"/>
              </a:rPr>
              <a:t>existujúci</a:t>
            </a:r>
            <a:r>
              <a:rPr lang="hu-HU" sz="1800" dirty="0">
                <a:latin typeface="Open Sans Light"/>
              </a:rPr>
              <a:t> a </a:t>
            </a:r>
            <a:r>
              <a:rPr lang="hu-HU" sz="1800" dirty="0" err="1">
                <a:latin typeface="Open Sans Light"/>
              </a:rPr>
              <a:t>fungujúci</a:t>
            </a:r>
            <a:r>
              <a:rPr lang="hu-HU" sz="1800" dirty="0">
                <a:latin typeface="Open Sans Light"/>
              </a:rPr>
              <a:t> </a:t>
            </a:r>
            <a:r>
              <a:rPr lang="hu-HU" sz="1800" dirty="0" err="1">
                <a:latin typeface="Open Sans Light"/>
              </a:rPr>
              <a:t>účet</a:t>
            </a:r>
            <a:r>
              <a:rPr lang="hu-HU" sz="1800" dirty="0">
                <a:latin typeface="Open Sans Light"/>
              </a:rPr>
              <a:t> na </a:t>
            </a:r>
            <a:r>
              <a:rPr lang="hu-HU" sz="1800" dirty="0" err="1">
                <a:latin typeface="Open Sans Light"/>
              </a:rPr>
              <a:t>sociálnych</a:t>
            </a:r>
            <a:r>
              <a:rPr lang="hu-HU" sz="1800" dirty="0">
                <a:latin typeface="Open Sans Light"/>
              </a:rPr>
              <a:t> </a:t>
            </a:r>
            <a:r>
              <a:rPr lang="hu-HU" sz="1800" dirty="0" err="1">
                <a:latin typeface="Open Sans Light"/>
              </a:rPr>
              <a:t>médiách</a:t>
            </a:r>
            <a:r>
              <a:rPr lang="hu-HU" sz="1800" dirty="0">
                <a:latin typeface="Open Sans Light"/>
              </a:rPr>
              <a:t>.</a:t>
            </a:r>
            <a:endParaRPr lang="hu-HU" sz="1800" dirty="0">
              <a:latin typeface="Open Sans Light"/>
            </a:endParaRPr>
          </a:p>
          <a:p>
            <a:pPr algn="just">
              <a:buClr>
                <a:schemeClr val="accent1">
                  <a:lumMod val="75000"/>
                </a:schemeClr>
              </a:buClr>
            </a:pPr>
            <a:r>
              <a:rPr lang="hu-HU" sz="1800" dirty="0" err="1" smtClean="0">
                <a:latin typeface="Open Sans Light"/>
              </a:rPr>
              <a:t>Pravidelná</a:t>
            </a:r>
            <a:r>
              <a:rPr lang="hu-HU" sz="1800" dirty="0" smtClean="0">
                <a:latin typeface="Open Sans Light"/>
              </a:rPr>
              <a:t> </a:t>
            </a:r>
            <a:r>
              <a:rPr lang="hu-HU" sz="1800" dirty="0" err="1">
                <a:latin typeface="Open Sans Light"/>
              </a:rPr>
              <a:t>aktualizácia</a:t>
            </a:r>
            <a:r>
              <a:rPr lang="hu-HU" sz="1800" dirty="0">
                <a:latin typeface="Open Sans Light"/>
              </a:rPr>
              <a:t> </a:t>
            </a:r>
            <a:r>
              <a:rPr lang="hu-HU" sz="1800" dirty="0" err="1">
                <a:latin typeface="Open Sans Light"/>
              </a:rPr>
              <a:t>účtu</a:t>
            </a:r>
            <a:r>
              <a:rPr lang="hu-HU" sz="1800" dirty="0">
                <a:latin typeface="Open Sans Light"/>
              </a:rPr>
              <a:t> na </a:t>
            </a:r>
            <a:r>
              <a:rPr lang="hu-HU" sz="1800" dirty="0" err="1">
                <a:latin typeface="Open Sans Light"/>
              </a:rPr>
              <a:t>sociálnych</a:t>
            </a:r>
            <a:r>
              <a:rPr lang="hu-HU" sz="1800" dirty="0">
                <a:latin typeface="Open Sans Light"/>
              </a:rPr>
              <a:t> </a:t>
            </a:r>
            <a:r>
              <a:rPr lang="hu-HU" sz="1800" dirty="0" err="1">
                <a:latin typeface="Open Sans Light"/>
              </a:rPr>
              <a:t>sieťach</a:t>
            </a:r>
            <a:r>
              <a:rPr lang="hu-HU" sz="1800" dirty="0">
                <a:latin typeface="Open Sans Light"/>
              </a:rPr>
              <a:t> - </a:t>
            </a:r>
            <a:r>
              <a:rPr lang="hu-HU" sz="1800" dirty="0" err="1">
                <a:latin typeface="Open Sans Light"/>
              </a:rPr>
              <a:t>aspoň</a:t>
            </a:r>
            <a:r>
              <a:rPr lang="hu-HU" sz="1800" dirty="0">
                <a:latin typeface="Open Sans Light"/>
              </a:rPr>
              <a:t> 2 </a:t>
            </a:r>
            <a:r>
              <a:rPr lang="hu-HU" sz="1800" dirty="0" err="1">
                <a:latin typeface="Open Sans Light"/>
              </a:rPr>
              <a:t>príspevky</a:t>
            </a:r>
            <a:r>
              <a:rPr lang="hu-HU" sz="1800" dirty="0">
                <a:latin typeface="Open Sans Light"/>
              </a:rPr>
              <a:t> </a:t>
            </a:r>
            <a:r>
              <a:rPr lang="hu-HU" sz="1800" dirty="0" err="1">
                <a:latin typeface="Open Sans Light"/>
              </a:rPr>
              <a:t>mesačne</a:t>
            </a:r>
            <a:r>
              <a:rPr lang="hu-HU" sz="1800" dirty="0">
                <a:latin typeface="Open Sans Light"/>
              </a:rPr>
              <a:t>, </a:t>
            </a:r>
            <a:r>
              <a:rPr lang="hu-HU" sz="1800" dirty="0" err="1">
                <a:latin typeface="Open Sans Light"/>
              </a:rPr>
              <a:t>počnúc</a:t>
            </a:r>
            <a:r>
              <a:rPr lang="hu-HU" sz="1800" dirty="0">
                <a:latin typeface="Open Sans Light"/>
              </a:rPr>
              <a:t> </a:t>
            </a:r>
            <a:r>
              <a:rPr lang="hu-HU" sz="1800" dirty="0" err="1">
                <a:latin typeface="Open Sans Light"/>
              </a:rPr>
              <a:t>prvým</a:t>
            </a:r>
            <a:r>
              <a:rPr lang="hu-HU" sz="1800" dirty="0">
                <a:latin typeface="Open Sans Light"/>
              </a:rPr>
              <a:t> </a:t>
            </a:r>
            <a:r>
              <a:rPr lang="hu-HU" sz="1800" dirty="0" err="1">
                <a:latin typeface="Open Sans Light"/>
              </a:rPr>
              <a:t>mesiacom</a:t>
            </a:r>
            <a:r>
              <a:rPr lang="hu-HU" sz="1800" dirty="0">
                <a:latin typeface="Open Sans Light"/>
              </a:rPr>
              <a:t> </a:t>
            </a:r>
            <a:r>
              <a:rPr lang="hu-HU" sz="1800" dirty="0" err="1">
                <a:latin typeface="Open Sans Light"/>
              </a:rPr>
              <a:t>realizácie</a:t>
            </a:r>
            <a:r>
              <a:rPr lang="hu-HU" sz="1800" dirty="0">
                <a:latin typeface="Open Sans Light"/>
              </a:rPr>
              <a:t> </a:t>
            </a:r>
            <a:r>
              <a:rPr lang="hu-HU" sz="1800" dirty="0" err="1">
                <a:latin typeface="Open Sans Light"/>
              </a:rPr>
              <a:t>projektu</a:t>
            </a:r>
            <a:r>
              <a:rPr lang="hu-HU" sz="1800" dirty="0">
                <a:latin typeface="Open Sans Light"/>
              </a:rPr>
              <a:t>;</a:t>
            </a:r>
            <a:endParaRPr lang="en-GB" sz="1800" dirty="0">
              <a:latin typeface="Open Sans Light"/>
            </a:endParaRPr>
          </a:p>
          <a:p>
            <a:pPr algn="just">
              <a:buClr>
                <a:schemeClr val="accent1">
                  <a:lumMod val="75000"/>
                </a:schemeClr>
              </a:buClr>
            </a:pPr>
            <a:r>
              <a:rPr lang="hu-HU" sz="1800" dirty="0" err="1" smtClean="0">
                <a:latin typeface="Open Sans Light"/>
              </a:rPr>
              <a:t>Najmenej</a:t>
            </a:r>
            <a:r>
              <a:rPr lang="hu-HU" sz="1800" dirty="0" smtClean="0">
                <a:latin typeface="Open Sans Light"/>
              </a:rPr>
              <a:t> </a:t>
            </a:r>
            <a:r>
              <a:rPr lang="hu-HU" sz="1800" b="1" dirty="0">
                <a:latin typeface="Open Sans Light"/>
              </a:rPr>
              <a:t>50 </a:t>
            </a:r>
            <a:r>
              <a:rPr lang="hu-HU" sz="1800" b="1" dirty="0" err="1">
                <a:latin typeface="Open Sans Light"/>
              </a:rPr>
              <a:t>profesionálnych</a:t>
            </a:r>
            <a:r>
              <a:rPr lang="hu-HU" sz="1800" b="1" dirty="0">
                <a:latin typeface="Open Sans Light"/>
              </a:rPr>
              <a:t> </a:t>
            </a:r>
            <a:r>
              <a:rPr lang="hu-HU" sz="1800" b="1" dirty="0" err="1">
                <a:latin typeface="Open Sans Light"/>
              </a:rPr>
              <a:t>fotografií</a:t>
            </a:r>
            <a:r>
              <a:rPr lang="hu-HU" sz="1800" dirty="0">
                <a:latin typeface="Open Sans Light"/>
              </a:rPr>
              <a:t> </a:t>
            </a:r>
            <a:r>
              <a:rPr lang="hu-HU" sz="1800" dirty="0" err="1">
                <a:latin typeface="Open Sans Light"/>
              </a:rPr>
              <a:t>demonštrujúcich</a:t>
            </a:r>
            <a:r>
              <a:rPr lang="hu-HU" sz="1800" dirty="0">
                <a:latin typeface="Open Sans Light"/>
              </a:rPr>
              <a:t> </a:t>
            </a:r>
            <a:r>
              <a:rPr lang="hu-HU" sz="1800" dirty="0" err="1">
                <a:latin typeface="Open Sans Light"/>
              </a:rPr>
              <a:t>aktivity</a:t>
            </a:r>
            <a:r>
              <a:rPr lang="hu-HU" sz="1800" dirty="0">
                <a:latin typeface="Open Sans Light"/>
              </a:rPr>
              <a:t>, </a:t>
            </a:r>
            <a:r>
              <a:rPr lang="hu-HU" sz="1800" dirty="0" err="1">
                <a:latin typeface="Open Sans Light"/>
              </a:rPr>
              <a:t>priebeh</a:t>
            </a:r>
            <a:r>
              <a:rPr lang="hu-HU" sz="1800" dirty="0">
                <a:latin typeface="Open Sans Light"/>
              </a:rPr>
              <a:t> a </a:t>
            </a:r>
            <a:r>
              <a:rPr lang="hu-HU" sz="1800" dirty="0" err="1">
                <a:latin typeface="Open Sans Light"/>
              </a:rPr>
              <a:t>výsledky</a:t>
            </a:r>
            <a:r>
              <a:rPr lang="hu-HU" sz="1800" dirty="0">
                <a:latin typeface="Open Sans Light"/>
              </a:rPr>
              <a:t> </a:t>
            </a:r>
            <a:r>
              <a:rPr lang="hu-HU" sz="1800" dirty="0" err="1">
                <a:latin typeface="Open Sans Light"/>
              </a:rPr>
              <a:t>projektu</a:t>
            </a:r>
            <a:r>
              <a:rPr lang="hu-HU" sz="1800" dirty="0">
                <a:latin typeface="Open Sans Light"/>
              </a:rPr>
              <a:t>;</a:t>
            </a:r>
            <a:endParaRPr lang="en-GB" sz="1800" dirty="0">
              <a:latin typeface="Open Sans Light"/>
            </a:endParaRPr>
          </a:p>
          <a:p>
            <a:pPr algn="just">
              <a:buClr>
                <a:schemeClr val="accent1">
                  <a:lumMod val="75000"/>
                </a:schemeClr>
              </a:buClr>
            </a:pPr>
            <a:r>
              <a:rPr lang="hu-HU" sz="1800" dirty="0" err="1" smtClean="0">
                <a:latin typeface="Open Sans Light"/>
              </a:rPr>
              <a:t>Najmenej</a:t>
            </a:r>
            <a:r>
              <a:rPr lang="hu-HU" sz="1800" dirty="0" smtClean="0">
                <a:latin typeface="Open Sans Light"/>
              </a:rPr>
              <a:t> </a:t>
            </a:r>
            <a:r>
              <a:rPr lang="hu-HU" sz="1800" b="1" dirty="0">
                <a:latin typeface="Open Sans Light"/>
              </a:rPr>
              <a:t>2 </a:t>
            </a:r>
            <a:r>
              <a:rPr lang="hu-HU" sz="1800" b="1" dirty="0" err="1" smtClean="0">
                <a:latin typeface="Open Sans Light"/>
              </a:rPr>
              <a:t>dodatočné</a:t>
            </a:r>
            <a:r>
              <a:rPr lang="hu-HU" sz="1800" b="1" dirty="0" smtClean="0">
                <a:latin typeface="Open Sans Light"/>
              </a:rPr>
              <a:t> </a:t>
            </a:r>
            <a:r>
              <a:rPr lang="hu-HU" sz="1800" dirty="0">
                <a:latin typeface="Open Sans Light"/>
              </a:rPr>
              <a:t>(</a:t>
            </a:r>
            <a:r>
              <a:rPr lang="hu-HU" sz="1800" dirty="0" err="1">
                <a:latin typeface="Open Sans Light"/>
              </a:rPr>
              <a:t>spolu</a:t>
            </a:r>
            <a:r>
              <a:rPr lang="hu-HU" sz="1800" dirty="0">
                <a:latin typeface="Open Sans Light"/>
              </a:rPr>
              <a:t> 4) </a:t>
            </a:r>
            <a:r>
              <a:rPr lang="hu-HU" sz="1800" dirty="0" err="1" smtClean="0">
                <a:latin typeface="Open Sans Light"/>
              </a:rPr>
              <a:t>časovo</a:t>
            </a:r>
            <a:r>
              <a:rPr lang="hu-HU" sz="1800" dirty="0" smtClean="0">
                <a:latin typeface="Open Sans Light"/>
              </a:rPr>
              <a:t> </a:t>
            </a:r>
            <a:r>
              <a:rPr lang="hu-HU" sz="1800" dirty="0" err="1">
                <a:latin typeface="Open Sans Light"/>
              </a:rPr>
              <a:t>oddelené</a:t>
            </a:r>
            <a:r>
              <a:rPr lang="hu-HU" sz="1800" dirty="0">
                <a:latin typeface="Open Sans Light"/>
              </a:rPr>
              <a:t> </a:t>
            </a:r>
            <a:r>
              <a:rPr lang="hu-HU" sz="1800" b="1" dirty="0" err="1">
                <a:latin typeface="Open Sans Light"/>
              </a:rPr>
              <a:t>tlačové</a:t>
            </a:r>
            <a:r>
              <a:rPr lang="hu-HU" sz="1800" b="1" dirty="0">
                <a:latin typeface="Open Sans Light"/>
              </a:rPr>
              <a:t> </a:t>
            </a:r>
            <a:r>
              <a:rPr lang="hu-HU" sz="1800" b="1" dirty="0" err="1">
                <a:latin typeface="Open Sans Light"/>
              </a:rPr>
              <a:t>správy</a:t>
            </a:r>
            <a:r>
              <a:rPr lang="hu-HU" sz="1800" dirty="0">
                <a:latin typeface="Open Sans Light"/>
              </a:rPr>
              <a:t>, </a:t>
            </a:r>
            <a:r>
              <a:rPr lang="hu-HU" sz="1800" dirty="0" err="1">
                <a:latin typeface="Open Sans Light"/>
              </a:rPr>
              <a:t>ktoré</a:t>
            </a:r>
            <a:r>
              <a:rPr lang="hu-HU" sz="1800" dirty="0">
                <a:latin typeface="Open Sans Light"/>
              </a:rPr>
              <a:t> </a:t>
            </a:r>
            <a:r>
              <a:rPr lang="hu-HU" sz="1800" dirty="0" err="1">
                <a:latin typeface="Open Sans Light"/>
              </a:rPr>
              <a:t>sa</a:t>
            </a:r>
            <a:r>
              <a:rPr lang="hu-HU" sz="1800" dirty="0">
                <a:latin typeface="Open Sans Light"/>
              </a:rPr>
              <a:t> </a:t>
            </a:r>
            <a:r>
              <a:rPr lang="hu-HU" sz="1800" dirty="0" err="1">
                <a:latin typeface="Open Sans Light"/>
              </a:rPr>
              <a:t>môžu</a:t>
            </a:r>
            <a:r>
              <a:rPr lang="hu-HU" sz="1800" dirty="0">
                <a:latin typeface="Open Sans Light"/>
              </a:rPr>
              <a:t> </a:t>
            </a:r>
            <a:r>
              <a:rPr lang="hu-HU" sz="1800" dirty="0" err="1">
                <a:latin typeface="Open Sans Light"/>
              </a:rPr>
              <a:t>objaviť</a:t>
            </a:r>
            <a:r>
              <a:rPr lang="hu-HU" sz="1800" dirty="0">
                <a:latin typeface="Open Sans Light"/>
              </a:rPr>
              <a:t> v </a:t>
            </a:r>
            <a:r>
              <a:rPr lang="hu-HU" sz="1800" dirty="0" err="1">
                <a:latin typeface="Open Sans Light"/>
              </a:rPr>
              <a:t>miestnych</a:t>
            </a:r>
            <a:r>
              <a:rPr lang="hu-HU" sz="1800" dirty="0">
                <a:latin typeface="Open Sans Light"/>
              </a:rPr>
              <a:t> online </a:t>
            </a:r>
            <a:r>
              <a:rPr lang="hu-HU" sz="1800" dirty="0" err="1">
                <a:latin typeface="Open Sans Light"/>
              </a:rPr>
              <a:t>spravodajských</a:t>
            </a:r>
            <a:r>
              <a:rPr lang="hu-HU" sz="1800" dirty="0">
                <a:latin typeface="Open Sans Light"/>
              </a:rPr>
              <a:t> </a:t>
            </a:r>
            <a:r>
              <a:rPr lang="hu-HU" sz="1800" dirty="0" err="1">
                <a:latin typeface="Open Sans Light"/>
              </a:rPr>
              <a:t>médiách</a:t>
            </a:r>
            <a:r>
              <a:rPr lang="hu-HU" sz="1800" dirty="0">
                <a:latin typeface="Open Sans Light"/>
              </a:rPr>
              <a:t>;</a:t>
            </a:r>
            <a:endParaRPr lang="en-GB" sz="1800" dirty="0">
              <a:latin typeface="Open Sans Light"/>
            </a:endParaRPr>
          </a:p>
          <a:p>
            <a:pPr algn="just">
              <a:buClr>
                <a:schemeClr val="accent1">
                  <a:lumMod val="75000"/>
                </a:schemeClr>
              </a:buClr>
            </a:pPr>
            <a:r>
              <a:rPr lang="en-GB" sz="1800" dirty="0">
                <a:latin typeface="Open Sans Light"/>
              </a:rPr>
              <a:t>At least </a:t>
            </a:r>
            <a:r>
              <a:rPr lang="en-GB" sz="1800" b="1" dirty="0">
                <a:latin typeface="Open Sans Light"/>
              </a:rPr>
              <a:t>2 local TV or radio reports or spots</a:t>
            </a:r>
            <a:r>
              <a:rPr lang="hu-HU" sz="1800" b="1" dirty="0">
                <a:latin typeface="Open Sans Light"/>
              </a:rPr>
              <a:t> </a:t>
            </a:r>
            <a:r>
              <a:rPr lang="en-GB" sz="1800" dirty="0">
                <a:latin typeface="Open Sans Light"/>
              </a:rPr>
              <a:t>(it can be 1-1 of each as well)</a:t>
            </a:r>
            <a:r>
              <a:rPr lang="hu-HU" sz="1800" dirty="0">
                <a:latin typeface="Open Sans Light"/>
              </a:rPr>
              <a:t>; </a:t>
            </a:r>
            <a:r>
              <a:rPr lang="hu-HU" sz="1800" dirty="0" err="1">
                <a:latin typeface="Open Sans Light"/>
              </a:rPr>
              <a:t>Aspoň</a:t>
            </a:r>
            <a:r>
              <a:rPr lang="hu-HU" sz="1800" dirty="0">
                <a:latin typeface="Open Sans Light"/>
              </a:rPr>
              <a:t> </a:t>
            </a:r>
            <a:r>
              <a:rPr lang="hu-HU" sz="1800" b="1" dirty="0">
                <a:latin typeface="Open Sans Light"/>
              </a:rPr>
              <a:t>2 </a:t>
            </a:r>
            <a:r>
              <a:rPr lang="hu-HU" sz="1800" b="1" dirty="0" err="1" smtClean="0">
                <a:latin typeface="Open Sans Light"/>
              </a:rPr>
              <a:t>televízne</a:t>
            </a:r>
            <a:r>
              <a:rPr lang="hu-HU" sz="1800" b="1" dirty="0" smtClean="0">
                <a:latin typeface="Open Sans Light"/>
              </a:rPr>
              <a:t> </a:t>
            </a:r>
            <a:r>
              <a:rPr lang="hu-HU" sz="1800" dirty="0" smtClean="0">
                <a:latin typeface="Open Sans Light"/>
              </a:rPr>
              <a:t>(</a:t>
            </a:r>
            <a:r>
              <a:rPr lang="hu-HU" sz="1800" dirty="0" err="1" smtClean="0">
                <a:latin typeface="Open Sans Light"/>
              </a:rPr>
              <a:t>uverejnené</a:t>
            </a:r>
            <a:r>
              <a:rPr lang="hu-HU" sz="1800" dirty="0" smtClean="0">
                <a:latin typeface="Open Sans Light"/>
              </a:rPr>
              <a:t> v </a:t>
            </a:r>
            <a:r>
              <a:rPr lang="hu-HU" sz="1800" dirty="0" err="1" smtClean="0">
                <a:latin typeface="Open Sans Light"/>
              </a:rPr>
              <a:t>lokálnej</a:t>
            </a:r>
            <a:r>
              <a:rPr lang="hu-HU" sz="1800" dirty="0" smtClean="0">
                <a:latin typeface="Open Sans Light"/>
              </a:rPr>
              <a:t> TV) </a:t>
            </a:r>
            <a:r>
              <a:rPr lang="hu-HU" sz="1800" b="1" dirty="0" err="1" smtClean="0">
                <a:latin typeface="Open Sans Light"/>
              </a:rPr>
              <a:t>alebo</a:t>
            </a:r>
            <a:r>
              <a:rPr lang="hu-HU" sz="1800" b="1" dirty="0" smtClean="0">
                <a:latin typeface="Open Sans Light"/>
              </a:rPr>
              <a:t> </a:t>
            </a:r>
            <a:r>
              <a:rPr lang="hu-HU" sz="1800" b="1" dirty="0" err="1">
                <a:latin typeface="Open Sans Light"/>
              </a:rPr>
              <a:t>rozhlasové</a:t>
            </a:r>
            <a:r>
              <a:rPr lang="hu-HU" sz="1800" b="1" dirty="0">
                <a:latin typeface="Open Sans Light"/>
              </a:rPr>
              <a:t> </a:t>
            </a:r>
            <a:r>
              <a:rPr lang="hu-HU" sz="1800" b="1" dirty="0" err="1">
                <a:latin typeface="Open Sans Light"/>
              </a:rPr>
              <a:t>správy</a:t>
            </a:r>
            <a:r>
              <a:rPr lang="hu-HU" sz="1800" b="1" dirty="0">
                <a:latin typeface="Open Sans Light"/>
              </a:rPr>
              <a:t> </a:t>
            </a:r>
            <a:r>
              <a:rPr lang="hu-HU" sz="1800" b="1" dirty="0" err="1">
                <a:latin typeface="Open Sans Light"/>
              </a:rPr>
              <a:t>alebo</a:t>
            </a:r>
            <a:r>
              <a:rPr lang="hu-HU" sz="1800" b="1" dirty="0">
                <a:latin typeface="Open Sans Light"/>
              </a:rPr>
              <a:t> </a:t>
            </a:r>
            <a:r>
              <a:rPr lang="hu-HU" sz="1800" b="1" dirty="0" err="1">
                <a:latin typeface="Open Sans Light"/>
              </a:rPr>
              <a:t>spoty</a:t>
            </a:r>
            <a:r>
              <a:rPr lang="hu-HU" sz="1800" b="1" dirty="0">
                <a:latin typeface="Open Sans Light"/>
              </a:rPr>
              <a:t> </a:t>
            </a:r>
            <a:r>
              <a:rPr lang="hu-HU" sz="1800" dirty="0">
                <a:latin typeface="Open Sans Light"/>
              </a:rPr>
              <a:t>(</a:t>
            </a:r>
            <a:r>
              <a:rPr lang="hu-HU" sz="1800" dirty="0" err="1">
                <a:latin typeface="Open Sans Light"/>
              </a:rPr>
              <a:t>môže</a:t>
            </a:r>
            <a:r>
              <a:rPr lang="hu-HU" sz="1800" dirty="0">
                <a:latin typeface="Open Sans Light"/>
              </a:rPr>
              <a:t> </a:t>
            </a:r>
            <a:r>
              <a:rPr lang="hu-HU" sz="1800" dirty="0" err="1">
                <a:latin typeface="Open Sans Light"/>
              </a:rPr>
              <a:t>byť</a:t>
            </a:r>
            <a:r>
              <a:rPr lang="hu-HU" sz="1800" dirty="0">
                <a:latin typeface="Open Sans Light"/>
              </a:rPr>
              <a:t> aj 1-1 z </a:t>
            </a:r>
            <a:r>
              <a:rPr lang="hu-HU" sz="1800" dirty="0" err="1">
                <a:latin typeface="Open Sans Light"/>
              </a:rPr>
              <a:t>nich</a:t>
            </a:r>
            <a:r>
              <a:rPr lang="hu-HU" sz="1800" dirty="0">
                <a:latin typeface="Open Sans Light"/>
              </a:rPr>
              <a:t>);</a:t>
            </a:r>
            <a:endParaRPr lang="en-GB" sz="1800" dirty="0">
              <a:latin typeface="Open Sans Light"/>
            </a:endParaRPr>
          </a:p>
          <a:p>
            <a:pPr algn="just">
              <a:buClr>
                <a:schemeClr val="accent1">
                  <a:lumMod val="75000"/>
                </a:schemeClr>
              </a:buClr>
            </a:pPr>
            <a:r>
              <a:rPr lang="hu-HU" sz="1800" dirty="0" err="1" smtClean="0">
                <a:latin typeface="Open Sans Light"/>
              </a:rPr>
              <a:t>Aspoň</a:t>
            </a:r>
            <a:r>
              <a:rPr lang="hu-HU" sz="1800" dirty="0" smtClean="0">
                <a:latin typeface="Open Sans Light"/>
              </a:rPr>
              <a:t> </a:t>
            </a:r>
            <a:r>
              <a:rPr lang="hu-HU" sz="1800" b="1" dirty="0">
                <a:latin typeface="Open Sans Light"/>
              </a:rPr>
              <a:t>1 </a:t>
            </a:r>
            <a:r>
              <a:rPr lang="hu-HU" sz="1800" b="1" dirty="0" err="1">
                <a:latin typeface="Open Sans Light"/>
              </a:rPr>
              <a:t>ďalší</a:t>
            </a:r>
            <a:r>
              <a:rPr lang="hu-HU" sz="1800" b="1" dirty="0">
                <a:latin typeface="Open Sans Light"/>
              </a:rPr>
              <a:t> </a:t>
            </a:r>
            <a:r>
              <a:rPr lang="hu-HU" sz="1800" b="1" dirty="0" err="1">
                <a:latin typeface="Open Sans Light"/>
              </a:rPr>
              <a:t>sponzorovaný</a:t>
            </a:r>
            <a:r>
              <a:rPr lang="hu-HU" sz="1800" b="1" dirty="0">
                <a:latin typeface="Open Sans Light"/>
              </a:rPr>
              <a:t> </a:t>
            </a:r>
            <a:r>
              <a:rPr lang="hu-HU" sz="1800" b="1" dirty="0" err="1">
                <a:latin typeface="Open Sans Light"/>
              </a:rPr>
              <a:t>článok</a:t>
            </a:r>
            <a:r>
              <a:rPr lang="hu-HU" sz="1800" b="1" dirty="0">
                <a:latin typeface="Open Sans Light"/>
              </a:rPr>
              <a:t> </a:t>
            </a:r>
            <a:r>
              <a:rPr lang="hu-HU" sz="1800" dirty="0">
                <a:latin typeface="Open Sans Light"/>
              </a:rPr>
              <a:t>(</a:t>
            </a:r>
            <a:r>
              <a:rPr lang="hu-HU" sz="1800" dirty="0" err="1">
                <a:latin typeface="Open Sans Light"/>
              </a:rPr>
              <a:t>spolu</a:t>
            </a:r>
            <a:r>
              <a:rPr lang="hu-HU" sz="1800" dirty="0">
                <a:latin typeface="Open Sans Light"/>
              </a:rPr>
              <a:t> 2) v </a:t>
            </a:r>
            <a:r>
              <a:rPr lang="hu-HU" sz="1800" dirty="0" err="1">
                <a:latin typeface="Open Sans Light"/>
              </a:rPr>
              <a:t>miestnych</a:t>
            </a:r>
            <a:r>
              <a:rPr lang="hu-HU" sz="1800" dirty="0">
                <a:latin typeface="Open Sans Light"/>
              </a:rPr>
              <a:t> online </a:t>
            </a:r>
            <a:r>
              <a:rPr lang="hu-HU" sz="1800" dirty="0" err="1">
                <a:latin typeface="Open Sans Light"/>
              </a:rPr>
              <a:t>spravodajských</a:t>
            </a:r>
            <a:r>
              <a:rPr lang="hu-HU" sz="1800" dirty="0">
                <a:latin typeface="Open Sans Light"/>
              </a:rPr>
              <a:t> </a:t>
            </a:r>
            <a:r>
              <a:rPr lang="hu-HU" sz="1800" dirty="0" err="1">
                <a:latin typeface="Open Sans Light"/>
              </a:rPr>
              <a:t>médiách</a:t>
            </a:r>
            <a:r>
              <a:rPr lang="hu-HU" sz="1800" dirty="0">
                <a:latin typeface="Open Sans Light"/>
              </a:rPr>
              <a:t> - </a:t>
            </a:r>
            <a:r>
              <a:rPr lang="hu-HU" sz="1800" dirty="0" err="1">
                <a:latin typeface="Open Sans Light"/>
              </a:rPr>
              <a:t>článok</a:t>
            </a:r>
            <a:r>
              <a:rPr lang="hu-HU" sz="1800" dirty="0">
                <a:latin typeface="Open Sans Light"/>
              </a:rPr>
              <a:t> </a:t>
            </a:r>
            <a:r>
              <a:rPr lang="hu-HU" sz="1800" dirty="0" err="1">
                <a:latin typeface="Open Sans Light"/>
              </a:rPr>
              <a:t>musí</a:t>
            </a:r>
            <a:r>
              <a:rPr lang="hu-HU" sz="1800" dirty="0">
                <a:latin typeface="Open Sans Light"/>
              </a:rPr>
              <a:t> </a:t>
            </a:r>
            <a:r>
              <a:rPr lang="hu-HU" sz="1800" dirty="0" err="1">
                <a:latin typeface="Open Sans Light"/>
              </a:rPr>
              <a:t>obsahovať</a:t>
            </a:r>
            <a:r>
              <a:rPr lang="hu-HU" sz="1800" dirty="0">
                <a:latin typeface="Open Sans Light"/>
              </a:rPr>
              <a:t> </a:t>
            </a:r>
            <a:r>
              <a:rPr lang="hu-HU" sz="1800" dirty="0" err="1">
                <a:latin typeface="Open Sans Light"/>
              </a:rPr>
              <a:t>prvky</a:t>
            </a:r>
            <a:r>
              <a:rPr lang="hu-HU" sz="1800" dirty="0">
                <a:latin typeface="Open Sans Light"/>
              </a:rPr>
              <a:t> </a:t>
            </a:r>
            <a:r>
              <a:rPr lang="hu-HU" sz="1800" dirty="0" err="1">
                <a:latin typeface="Open Sans Light"/>
              </a:rPr>
              <a:t>definované</a:t>
            </a:r>
            <a:r>
              <a:rPr lang="hu-HU" sz="1800" dirty="0">
                <a:latin typeface="Open Sans Light"/>
              </a:rPr>
              <a:t> v </a:t>
            </a:r>
            <a:r>
              <a:rPr lang="hu-HU" sz="1800" dirty="0" err="1" smtClean="0">
                <a:latin typeface="Open Sans Light"/>
              </a:rPr>
              <a:t>Príručke</a:t>
            </a:r>
            <a:r>
              <a:rPr lang="hu-HU" sz="1800" dirty="0" smtClean="0">
                <a:latin typeface="Open Sans Light"/>
              </a:rPr>
              <a:t>.</a:t>
            </a:r>
            <a:endParaRPr lang="hu-HU" sz="1800" dirty="0">
              <a:latin typeface="Open Sans Light"/>
            </a:endParaRPr>
          </a:p>
        </p:txBody>
      </p:sp>
    </p:spTree>
    <p:extLst>
      <p:ext uri="{BB962C8B-B14F-4D97-AF65-F5344CB8AC3E}">
        <p14:creationId xmlns:p14="http://schemas.microsoft.com/office/powerpoint/2010/main" val="2345926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DFB33F3-A665-2A1D-134E-9E244997B417}"/>
              </a:ext>
            </a:extLst>
          </p:cNvPr>
          <p:cNvSpPr>
            <a:spLocks noGrp="1"/>
          </p:cNvSpPr>
          <p:nvPr>
            <p:ph type="title"/>
          </p:nvPr>
        </p:nvSpPr>
        <p:spPr/>
        <p:txBody>
          <a:bodyPr>
            <a:normAutofit/>
          </a:bodyPr>
          <a:lstStyle/>
          <a:p>
            <a:r>
              <a:rPr lang="hu-HU" sz="2200" b="1" dirty="0" smtClean="0">
                <a:solidFill>
                  <a:schemeClr val="accent1">
                    <a:lumMod val="75000"/>
                  </a:schemeClr>
                </a:solidFill>
                <a:latin typeface="Open Sans ExtraBold" pitchFamily="2" charset="0"/>
                <a:ea typeface="Open Sans ExtraBold" pitchFamily="2" charset="0"/>
                <a:cs typeface="Open Sans ExtraBold" pitchFamily="2" charset="0"/>
              </a:rPr>
              <a:t>PROGRAM</a:t>
            </a:r>
            <a:r>
              <a:rPr lang="hu-HU" sz="2200" b="1" dirty="0">
                <a:solidFill>
                  <a:schemeClr val="accent1">
                    <a:lumMod val="75000"/>
                  </a:schemeClr>
                </a:solidFill>
                <a:latin typeface="Open Sans ExtraBold" pitchFamily="2" charset="0"/>
                <a:ea typeface="Open Sans ExtraBold" pitchFamily="2" charset="0"/>
                <a:cs typeface="Open Sans ExtraBold" pitchFamily="2" charset="0"/>
              </a:rPr>
              <a:t/>
            </a:r>
            <a:br>
              <a:rPr lang="hu-HU" sz="2200" b="1" dirty="0">
                <a:solidFill>
                  <a:schemeClr val="accent1">
                    <a:lumMod val="75000"/>
                  </a:schemeClr>
                </a:solidFill>
                <a:latin typeface="Open Sans ExtraBold" pitchFamily="2" charset="0"/>
                <a:ea typeface="Open Sans ExtraBold" pitchFamily="2" charset="0"/>
                <a:cs typeface="Open Sans ExtraBold" pitchFamily="2" charset="0"/>
              </a:rPr>
            </a:br>
            <a:r>
              <a:rPr lang="hu-HU" sz="2200" b="1" dirty="0" err="1" smtClean="0">
                <a:latin typeface="Open Sans ExtraBold" pitchFamily="2" charset="0"/>
                <a:ea typeface="Open Sans ExtraBold" pitchFamily="2" charset="0"/>
                <a:cs typeface="Open Sans ExtraBold" pitchFamily="2" charset="0"/>
              </a:rPr>
              <a:t>Horizontalne</a:t>
            </a:r>
            <a:r>
              <a:rPr lang="hu-HU" sz="2200" b="1" dirty="0" smtClean="0">
                <a:latin typeface="Open Sans ExtraBold" pitchFamily="2" charset="0"/>
                <a:ea typeface="Open Sans ExtraBold" pitchFamily="2" charset="0"/>
                <a:cs typeface="Open Sans ExtraBold" pitchFamily="2" charset="0"/>
              </a:rPr>
              <a:t> a </a:t>
            </a:r>
            <a:r>
              <a:rPr lang="hu-HU" sz="2200" b="1" dirty="0" err="1" smtClean="0">
                <a:latin typeface="Open Sans ExtraBold" pitchFamily="2" charset="0"/>
                <a:ea typeface="Open Sans ExtraBold" pitchFamily="2" charset="0"/>
                <a:cs typeface="Open Sans ExtraBold" pitchFamily="2" charset="0"/>
              </a:rPr>
              <a:t>iné</a:t>
            </a:r>
            <a:r>
              <a:rPr lang="hu-HU" sz="2200" b="1" dirty="0" smtClean="0">
                <a:latin typeface="Open Sans ExtraBold" pitchFamily="2" charset="0"/>
                <a:ea typeface="Open Sans ExtraBold" pitchFamily="2" charset="0"/>
                <a:cs typeface="Open Sans ExtraBold" pitchFamily="2" charset="0"/>
              </a:rPr>
              <a:t> </a:t>
            </a:r>
            <a:r>
              <a:rPr lang="hu-HU" sz="2200" b="1" dirty="0" err="1" smtClean="0">
                <a:latin typeface="Open Sans ExtraBold" pitchFamily="2" charset="0"/>
                <a:ea typeface="Open Sans ExtraBold" pitchFamily="2" charset="0"/>
                <a:cs typeface="Open Sans ExtraBold" pitchFamily="2" charset="0"/>
              </a:rPr>
              <a:t>princípy</a:t>
            </a:r>
            <a:r>
              <a:rPr lang="hu-HU" sz="2200" b="1" dirty="0" smtClean="0">
                <a:latin typeface="Open Sans ExtraBold" pitchFamily="2" charset="0"/>
                <a:ea typeface="Open Sans ExtraBold" pitchFamily="2" charset="0"/>
                <a:cs typeface="Open Sans ExtraBold" pitchFamily="2" charset="0"/>
              </a:rPr>
              <a:t> (HP)</a:t>
            </a:r>
            <a:endParaRPr lang="x-none" sz="2200" b="1" dirty="0">
              <a:latin typeface="Open Sans ExtraBold" pitchFamily="2" charset="0"/>
              <a:ea typeface="Open Sans ExtraBold" pitchFamily="2" charset="0"/>
              <a:cs typeface="Open Sans ExtraBold" pitchFamily="2" charset="0"/>
            </a:endParaRPr>
          </a:p>
        </p:txBody>
      </p:sp>
      <p:sp>
        <p:nvSpPr>
          <p:cNvPr id="3" name="Content Placeholder 2">
            <a:extLst>
              <a:ext uri="{FF2B5EF4-FFF2-40B4-BE49-F238E27FC236}">
                <a16:creationId xmlns="" xmlns:a16="http://schemas.microsoft.com/office/drawing/2014/main" id="{DDD77D7A-34EE-52FF-BCC6-BC5BC0952499}"/>
              </a:ext>
            </a:extLst>
          </p:cNvPr>
          <p:cNvSpPr>
            <a:spLocks noGrp="1"/>
          </p:cNvSpPr>
          <p:nvPr>
            <p:ph idx="1"/>
          </p:nvPr>
        </p:nvSpPr>
        <p:spPr/>
        <p:txBody>
          <a:bodyPr>
            <a:normAutofit/>
          </a:bodyPr>
          <a:lstStyle/>
          <a:p>
            <a:pPr marL="0" indent="0" algn="just">
              <a:buNone/>
            </a:pPr>
            <a:r>
              <a:rPr lang="en-GB" sz="1800" dirty="0" err="1">
                <a:latin typeface="Open Sans Light"/>
              </a:rPr>
              <a:t>Horizontálne</a:t>
            </a:r>
            <a:r>
              <a:rPr lang="en-GB" sz="1800" dirty="0">
                <a:latin typeface="Open Sans Light"/>
              </a:rPr>
              <a:t> </a:t>
            </a:r>
            <a:r>
              <a:rPr lang="hu-HU" sz="1800" dirty="0" err="1" smtClean="0">
                <a:latin typeface="Open Sans Light"/>
              </a:rPr>
              <a:t>princípy</a:t>
            </a:r>
            <a:r>
              <a:rPr lang="en-GB" sz="1800" dirty="0" smtClean="0">
                <a:latin typeface="Open Sans Light"/>
              </a:rPr>
              <a:t> </a:t>
            </a:r>
            <a:r>
              <a:rPr lang="en-GB" sz="1800" dirty="0" err="1">
                <a:latin typeface="Open Sans Light"/>
              </a:rPr>
              <a:t>programu</a:t>
            </a:r>
            <a:r>
              <a:rPr lang="en-GB" sz="1800" dirty="0">
                <a:latin typeface="Open Sans Light"/>
              </a:rPr>
              <a:t> </a:t>
            </a:r>
            <a:r>
              <a:rPr lang="en-GB" sz="1800" dirty="0" err="1">
                <a:latin typeface="Open Sans Light"/>
              </a:rPr>
              <a:t>sú</a:t>
            </a:r>
            <a:r>
              <a:rPr lang="en-GB" sz="1800" dirty="0">
                <a:latin typeface="Open Sans Light"/>
              </a:rPr>
              <a:t> v </a:t>
            </a:r>
            <a:r>
              <a:rPr lang="en-GB" sz="1800" dirty="0" err="1">
                <a:latin typeface="Open Sans Light"/>
              </a:rPr>
              <a:t>súlade</a:t>
            </a:r>
            <a:r>
              <a:rPr lang="en-GB" sz="1800" dirty="0">
                <a:latin typeface="Open Sans Light"/>
              </a:rPr>
              <a:t> s </a:t>
            </a:r>
            <a:r>
              <a:rPr lang="en-GB" sz="1800" dirty="0" err="1">
                <a:latin typeface="Open Sans Light"/>
              </a:rPr>
              <a:t>článkom</a:t>
            </a:r>
            <a:r>
              <a:rPr lang="en-GB" sz="1800" dirty="0">
                <a:latin typeface="Open Sans Light"/>
              </a:rPr>
              <a:t> 9 </a:t>
            </a:r>
            <a:r>
              <a:rPr lang="en-GB" sz="1800" dirty="0" err="1">
                <a:latin typeface="Open Sans Light"/>
              </a:rPr>
              <a:t>nariadenia</a:t>
            </a:r>
            <a:r>
              <a:rPr lang="en-GB" sz="1800" dirty="0">
                <a:latin typeface="Open Sans Light"/>
              </a:rPr>
              <a:t> (EÚ) č. 2021/1060 (CPR), </a:t>
            </a:r>
            <a:r>
              <a:rPr lang="en-GB" sz="1800" dirty="0" err="1">
                <a:latin typeface="Open Sans Light"/>
              </a:rPr>
              <a:t>ktorý</a:t>
            </a:r>
            <a:r>
              <a:rPr lang="en-GB" sz="1800" dirty="0">
                <a:latin typeface="Open Sans Light"/>
              </a:rPr>
              <a:t> </a:t>
            </a:r>
            <a:r>
              <a:rPr lang="en-GB" sz="1800" dirty="0" err="1">
                <a:latin typeface="Open Sans Light"/>
              </a:rPr>
              <a:t>stanovuje</a:t>
            </a:r>
            <a:r>
              <a:rPr lang="en-GB" sz="1800" dirty="0">
                <a:latin typeface="Open Sans Light"/>
              </a:rPr>
              <a:t>, </a:t>
            </a:r>
            <a:r>
              <a:rPr lang="en-GB" sz="1800" dirty="0" err="1">
                <a:latin typeface="Open Sans Light"/>
              </a:rPr>
              <a:t>že</a:t>
            </a:r>
            <a:r>
              <a:rPr lang="en-GB" sz="1800" dirty="0">
                <a:latin typeface="Open Sans Light"/>
              </a:rPr>
              <a:t> </a:t>
            </a:r>
            <a:r>
              <a:rPr lang="en-GB" sz="1800" dirty="0" err="1">
                <a:latin typeface="Open Sans Light"/>
              </a:rPr>
              <a:t>všetky</a:t>
            </a:r>
            <a:r>
              <a:rPr lang="en-GB" sz="1800" dirty="0">
                <a:latin typeface="Open Sans Light"/>
              </a:rPr>
              <a:t> </a:t>
            </a:r>
            <a:r>
              <a:rPr lang="en-GB" sz="1800" dirty="0" err="1">
                <a:latin typeface="Open Sans Light"/>
              </a:rPr>
              <a:t>projekty</a:t>
            </a:r>
            <a:r>
              <a:rPr lang="en-GB" sz="1800" dirty="0">
                <a:latin typeface="Open Sans Light"/>
              </a:rPr>
              <a:t> </a:t>
            </a:r>
            <a:r>
              <a:rPr lang="en-GB" sz="1800" dirty="0" err="1">
                <a:latin typeface="Open Sans Light"/>
              </a:rPr>
              <a:t>musia</a:t>
            </a:r>
            <a:r>
              <a:rPr lang="en-GB" sz="1800" dirty="0">
                <a:latin typeface="Open Sans Light"/>
              </a:rPr>
              <a:t> </a:t>
            </a:r>
            <a:r>
              <a:rPr lang="en-GB" sz="1800" dirty="0" err="1">
                <a:latin typeface="Open Sans Light"/>
              </a:rPr>
              <a:t>dodržiavať</a:t>
            </a:r>
            <a:r>
              <a:rPr lang="en-GB" sz="1800" dirty="0">
                <a:latin typeface="Open Sans Light"/>
              </a:rPr>
              <a:t> </a:t>
            </a:r>
            <a:r>
              <a:rPr lang="en-GB" sz="1800" dirty="0" err="1">
                <a:latin typeface="Open Sans Light"/>
              </a:rPr>
              <a:t>štyri</a:t>
            </a:r>
            <a:r>
              <a:rPr lang="en-GB" sz="1800" dirty="0">
                <a:latin typeface="Open Sans Light"/>
              </a:rPr>
              <a:t> </a:t>
            </a:r>
            <a:r>
              <a:rPr lang="en-GB" sz="1800" dirty="0" err="1">
                <a:latin typeface="Open Sans Light"/>
              </a:rPr>
              <a:t>horizontálne</a:t>
            </a:r>
            <a:r>
              <a:rPr lang="en-GB" sz="1800" dirty="0">
                <a:latin typeface="Open Sans Light"/>
              </a:rPr>
              <a:t> </a:t>
            </a:r>
            <a:r>
              <a:rPr lang="en-GB" sz="1800" dirty="0" err="1">
                <a:latin typeface="Open Sans Light"/>
              </a:rPr>
              <a:t>zásady</a:t>
            </a:r>
            <a:r>
              <a:rPr lang="en-GB" sz="1800" dirty="0">
                <a:latin typeface="Open Sans Light"/>
              </a:rPr>
              <a:t>: </a:t>
            </a:r>
            <a:endParaRPr lang="hu-HU" sz="1800" dirty="0" smtClean="0">
              <a:latin typeface="Open Sans Light"/>
            </a:endParaRPr>
          </a:p>
          <a:p>
            <a:pPr marL="0" indent="0" algn="just">
              <a:buNone/>
            </a:pPr>
            <a:r>
              <a:rPr lang="en-GB" sz="1800" dirty="0" smtClean="0">
                <a:latin typeface="Open Sans Light"/>
              </a:rPr>
              <a:t>•</a:t>
            </a:r>
            <a:r>
              <a:rPr lang="hu-HU" sz="1800" dirty="0" smtClean="0">
                <a:latin typeface="Open Sans Light"/>
              </a:rPr>
              <a:t>	</a:t>
            </a:r>
            <a:r>
              <a:rPr lang="en-GB" sz="1800" dirty="0" err="1" smtClean="0">
                <a:latin typeface="Open Sans Light"/>
              </a:rPr>
              <a:t>dodržiavanie</a:t>
            </a:r>
            <a:r>
              <a:rPr lang="en-GB" sz="1800" dirty="0" smtClean="0">
                <a:latin typeface="Open Sans Light"/>
              </a:rPr>
              <a:t> </a:t>
            </a:r>
            <a:r>
              <a:rPr lang="en-GB" sz="1800" b="1" dirty="0" err="1">
                <a:latin typeface="Open Sans Light"/>
              </a:rPr>
              <a:t>základných</a:t>
            </a:r>
            <a:r>
              <a:rPr lang="en-GB" sz="1800" b="1" dirty="0">
                <a:latin typeface="Open Sans Light"/>
              </a:rPr>
              <a:t> </a:t>
            </a:r>
            <a:r>
              <a:rPr lang="en-GB" sz="1800" b="1" dirty="0" err="1">
                <a:latin typeface="Open Sans Light"/>
              </a:rPr>
              <a:t>práv</a:t>
            </a:r>
            <a:r>
              <a:rPr lang="en-GB" sz="1800" b="1" dirty="0">
                <a:latin typeface="Open Sans Light"/>
              </a:rPr>
              <a:t> </a:t>
            </a:r>
            <a:r>
              <a:rPr lang="en-GB" sz="1800" dirty="0">
                <a:latin typeface="Open Sans Light"/>
              </a:rPr>
              <a:t>a </a:t>
            </a:r>
            <a:r>
              <a:rPr lang="en-GB" sz="1800" dirty="0" err="1">
                <a:latin typeface="Open Sans Light"/>
              </a:rPr>
              <a:t>súlad</a:t>
            </a:r>
            <a:r>
              <a:rPr lang="en-GB" sz="1800" dirty="0">
                <a:latin typeface="Open Sans Light"/>
              </a:rPr>
              <a:t> s </a:t>
            </a:r>
            <a:r>
              <a:rPr lang="en-GB" sz="1800" dirty="0" err="1">
                <a:latin typeface="Open Sans Light"/>
              </a:rPr>
              <a:t>Chartou</a:t>
            </a:r>
            <a:r>
              <a:rPr lang="en-GB" sz="1800" dirty="0">
                <a:latin typeface="Open Sans Light"/>
              </a:rPr>
              <a:t> </a:t>
            </a:r>
            <a:r>
              <a:rPr lang="en-GB" sz="1800" dirty="0" err="1">
                <a:latin typeface="Open Sans Light"/>
              </a:rPr>
              <a:t>základných</a:t>
            </a:r>
            <a:r>
              <a:rPr lang="en-GB" sz="1800" dirty="0">
                <a:latin typeface="Open Sans Light"/>
              </a:rPr>
              <a:t> </a:t>
            </a:r>
            <a:r>
              <a:rPr lang="en-GB" sz="1800" dirty="0" err="1">
                <a:latin typeface="Open Sans Light"/>
              </a:rPr>
              <a:t>práv</a:t>
            </a:r>
            <a:r>
              <a:rPr lang="en-GB" sz="1800" dirty="0">
                <a:latin typeface="Open Sans Light"/>
              </a:rPr>
              <a:t> </a:t>
            </a:r>
            <a:r>
              <a:rPr lang="en-GB" sz="1800" dirty="0" err="1">
                <a:latin typeface="Open Sans Light"/>
              </a:rPr>
              <a:t>Európskej</a:t>
            </a:r>
            <a:r>
              <a:rPr lang="en-GB" sz="1800" dirty="0">
                <a:latin typeface="Open Sans Light"/>
              </a:rPr>
              <a:t> </a:t>
            </a:r>
            <a:r>
              <a:rPr lang="en-GB" sz="1800" dirty="0" err="1">
                <a:latin typeface="Open Sans Light"/>
              </a:rPr>
              <a:t>únie</a:t>
            </a:r>
            <a:r>
              <a:rPr lang="en-GB" sz="1800" dirty="0" smtClean="0">
                <a:latin typeface="Open Sans Light"/>
              </a:rPr>
              <a:t>;</a:t>
            </a:r>
            <a:endParaRPr lang="hu-HU" sz="1800" dirty="0" smtClean="0">
              <a:latin typeface="Open Sans Light"/>
            </a:endParaRPr>
          </a:p>
          <a:p>
            <a:pPr marL="0" indent="0" algn="just">
              <a:buNone/>
            </a:pPr>
            <a:r>
              <a:rPr lang="en-GB" sz="1800" dirty="0">
                <a:latin typeface="Open Sans Light"/>
              </a:rPr>
              <a:t>• </a:t>
            </a:r>
            <a:r>
              <a:rPr lang="hu-HU" sz="1800" dirty="0" smtClean="0">
                <a:latin typeface="Open Sans Light"/>
              </a:rPr>
              <a:t>	</a:t>
            </a:r>
            <a:r>
              <a:rPr lang="en-GB" sz="1800" b="1" dirty="0" err="1" smtClean="0">
                <a:latin typeface="Open Sans Light"/>
              </a:rPr>
              <a:t>rovnosť</a:t>
            </a:r>
            <a:r>
              <a:rPr lang="en-GB" sz="1800" b="1" dirty="0" smtClean="0">
                <a:latin typeface="Open Sans Light"/>
              </a:rPr>
              <a:t> </a:t>
            </a:r>
            <a:r>
              <a:rPr lang="en-GB" sz="1800" b="1" dirty="0" err="1">
                <a:latin typeface="Open Sans Light"/>
              </a:rPr>
              <a:t>medzi</a:t>
            </a:r>
            <a:r>
              <a:rPr lang="en-GB" sz="1800" b="1" dirty="0">
                <a:latin typeface="Open Sans Light"/>
              </a:rPr>
              <a:t> </a:t>
            </a:r>
            <a:r>
              <a:rPr lang="en-GB" sz="1800" b="1" dirty="0" err="1">
                <a:latin typeface="Open Sans Light"/>
              </a:rPr>
              <a:t>mužmi</a:t>
            </a:r>
            <a:r>
              <a:rPr lang="en-GB" sz="1800" b="1" dirty="0">
                <a:latin typeface="Open Sans Light"/>
              </a:rPr>
              <a:t> a </a:t>
            </a:r>
            <a:r>
              <a:rPr lang="en-GB" sz="1800" b="1" dirty="0" err="1">
                <a:latin typeface="Open Sans Light"/>
              </a:rPr>
              <a:t>ženami</a:t>
            </a:r>
            <a:r>
              <a:rPr lang="en-GB" sz="1800" b="1" dirty="0">
                <a:latin typeface="Open Sans Light"/>
              </a:rPr>
              <a:t>, </a:t>
            </a:r>
            <a:r>
              <a:rPr lang="en-GB" sz="1800" b="1" dirty="0" err="1">
                <a:latin typeface="Open Sans Light"/>
              </a:rPr>
              <a:t>uplatňovanie</a:t>
            </a:r>
            <a:r>
              <a:rPr lang="en-GB" sz="1800" b="1" dirty="0">
                <a:latin typeface="Open Sans Light"/>
              </a:rPr>
              <a:t> </a:t>
            </a:r>
            <a:r>
              <a:rPr lang="en-GB" sz="1800" b="1" dirty="0" err="1">
                <a:latin typeface="Open Sans Light"/>
              </a:rPr>
              <a:t>rodového</a:t>
            </a:r>
            <a:r>
              <a:rPr lang="en-GB" sz="1800" b="1" dirty="0">
                <a:latin typeface="Open Sans Light"/>
              </a:rPr>
              <a:t> </a:t>
            </a:r>
            <a:r>
              <a:rPr lang="en-GB" sz="1800" b="1" dirty="0" err="1">
                <a:latin typeface="Open Sans Light"/>
              </a:rPr>
              <a:t>hľadiska</a:t>
            </a:r>
            <a:r>
              <a:rPr lang="en-GB" sz="1800" b="1" dirty="0">
                <a:latin typeface="Open Sans Light"/>
              </a:rPr>
              <a:t> </a:t>
            </a:r>
            <a:r>
              <a:rPr lang="en-GB" sz="1800" dirty="0">
                <a:latin typeface="Open Sans Light"/>
              </a:rPr>
              <a:t>a </a:t>
            </a:r>
            <a:r>
              <a:rPr lang="en-GB" sz="1800" dirty="0" err="1">
                <a:latin typeface="Open Sans Light"/>
              </a:rPr>
              <a:t>začlenenie</a:t>
            </a:r>
            <a:r>
              <a:rPr lang="en-GB" sz="1800" dirty="0">
                <a:latin typeface="Open Sans Light"/>
              </a:rPr>
              <a:t> </a:t>
            </a:r>
            <a:r>
              <a:rPr lang="en-GB" sz="1800" dirty="0" err="1">
                <a:latin typeface="Open Sans Light"/>
              </a:rPr>
              <a:t>rodového</a:t>
            </a:r>
            <a:r>
              <a:rPr lang="en-GB" sz="1800" dirty="0">
                <a:latin typeface="Open Sans Light"/>
              </a:rPr>
              <a:t> </a:t>
            </a:r>
            <a:r>
              <a:rPr lang="en-GB" sz="1800" dirty="0" err="1">
                <a:latin typeface="Open Sans Light"/>
              </a:rPr>
              <a:t>hľadiska</a:t>
            </a:r>
            <a:r>
              <a:rPr lang="en-GB" sz="1800" dirty="0" smtClean="0">
                <a:latin typeface="Open Sans Light"/>
              </a:rPr>
              <a:t>;</a:t>
            </a:r>
            <a:endParaRPr lang="hu-HU" sz="1800" dirty="0" smtClean="0">
              <a:latin typeface="Open Sans Light"/>
            </a:endParaRPr>
          </a:p>
          <a:p>
            <a:pPr marL="0" indent="0" algn="just">
              <a:buNone/>
            </a:pPr>
            <a:r>
              <a:rPr lang="en-GB" sz="1800" dirty="0">
                <a:latin typeface="Open Sans Light"/>
              </a:rPr>
              <a:t>• </a:t>
            </a:r>
            <a:r>
              <a:rPr lang="hu-HU" sz="1800" dirty="0" smtClean="0">
                <a:latin typeface="Open Sans Light"/>
              </a:rPr>
              <a:t>	</a:t>
            </a:r>
            <a:r>
              <a:rPr lang="en-GB" sz="1800" dirty="0" err="1" smtClean="0">
                <a:latin typeface="Open Sans Light"/>
              </a:rPr>
              <a:t>primerané</a:t>
            </a:r>
            <a:r>
              <a:rPr lang="en-GB" sz="1800" dirty="0" smtClean="0">
                <a:latin typeface="Open Sans Light"/>
              </a:rPr>
              <a:t> </a:t>
            </a:r>
            <a:r>
              <a:rPr lang="en-GB" sz="1800" dirty="0" err="1">
                <a:latin typeface="Open Sans Light"/>
              </a:rPr>
              <a:t>opatrenia</a:t>
            </a:r>
            <a:r>
              <a:rPr lang="en-GB" sz="1800" dirty="0">
                <a:latin typeface="Open Sans Light"/>
              </a:rPr>
              <a:t> </a:t>
            </a:r>
            <a:r>
              <a:rPr lang="en-GB" sz="1800" dirty="0" err="1">
                <a:latin typeface="Open Sans Light"/>
              </a:rPr>
              <a:t>na</a:t>
            </a:r>
            <a:r>
              <a:rPr lang="en-GB" sz="1800" dirty="0">
                <a:latin typeface="Open Sans Light"/>
              </a:rPr>
              <a:t> </a:t>
            </a:r>
            <a:r>
              <a:rPr lang="en-GB" sz="1800" b="1" dirty="0" err="1">
                <a:latin typeface="Open Sans Light"/>
              </a:rPr>
              <a:t>predchádzanie</a:t>
            </a:r>
            <a:r>
              <a:rPr lang="en-GB" sz="1800" b="1" dirty="0">
                <a:latin typeface="Open Sans Light"/>
              </a:rPr>
              <a:t> </a:t>
            </a:r>
            <a:r>
              <a:rPr lang="en-GB" sz="1800" b="1" dirty="0" err="1">
                <a:latin typeface="Open Sans Light"/>
              </a:rPr>
              <a:t>akejkoľvek</a:t>
            </a:r>
            <a:r>
              <a:rPr lang="en-GB" sz="1800" b="1" dirty="0">
                <a:latin typeface="Open Sans Light"/>
              </a:rPr>
              <a:t> </a:t>
            </a:r>
            <a:r>
              <a:rPr lang="en-GB" sz="1800" b="1" dirty="0" err="1">
                <a:latin typeface="Open Sans Light"/>
              </a:rPr>
              <a:t>diskriminácii</a:t>
            </a:r>
            <a:r>
              <a:rPr lang="en-GB" sz="1800" b="1" dirty="0">
                <a:latin typeface="Open Sans Light"/>
              </a:rPr>
              <a:t> </a:t>
            </a:r>
            <a:r>
              <a:rPr lang="en-GB" sz="1800" dirty="0" err="1">
                <a:latin typeface="Open Sans Light"/>
              </a:rPr>
              <a:t>na</a:t>
            </a:r>
            <a:r>
              <a:rPr lang="en-GB" sz="1800" dirty="0">
                <a:latin typeface="Open Sans Light"/>
              </a:rPr>
              <a:t> </a:t>
            </a:r>
            <a:r>
              <a:rPr lang="en-GB" sz="1800" dirty="0" err="1">
                <a:latin typeface="Open Sans Light"/>
              </a:rPr>
              <a:t>základe</a:t>
            </a:r>
            <a:r>
              <a:rPr lang="en-GB" sz="1800" dirty="0">
                <a:latin typeface="Open Sans Light"/>
              </a:rPr>
              <a:t> </a:t>
            </a:r>
            <a:r>
              <a:rPr lang="en-GB" sz="1800" dirty="0" err="1">
                <a:latin typeface="Open Sans Light"/>
              </a:rPr>
              <a:t>pohlavia</a:t>
            </a:r>
            <a:r>
              <a:rPr lang="en-GB" sz="1800" dirty="0">
                <a:latin typeface="Open Sans Light"/>
              </a:rPr>
              <a:t>, </a:t>
            </a:r>
            <a:r>
              <a:rPr lang="en-GB" sz="1800" dirty="0" err="1">
                <a:latin typeface="Open Sans Light"/>
              </a:rPr>
              <a:t>rasového</a:t>
            </a:r>
            <a:r>
              <a:rPr lang="en-GB" sz="1800" dirty="0">
                <a:latin typeface="Open Sans Light"/>
              </a:rPr>
              <a:t> </a:t>
            </a:r>
            <a:r>
              <a:rPr lang="en-GB" sz="1800" dirty="0" err="1">
                <a:latin typeface="Open Sans Light"/>
              </a:rPr>
              <a:t>alebo</a:t>
            </a:r>
            <a:r>
              <a:rPr lang="en-GB" sz="1800" dirty="0">
                <a:latin typeface="Open Sans Light"/>
              </a:rPr>
              <a:t> </a:t>
            </a:r>
            <a:r>
              <a:rPr lang="en-GB" sz="1800" dirty="0" err="1">
                <a:latin typeface="Open Sans Light"/>
              </a:rPr>
              <a:t>etnického</a:t>
            </a:r>
            <a:r>
              <a:rPr lang="en-GB" sz="1800" dirty="0">
                <a:latin typeface="Open Sans Light"/>
              </a:rPr>
              <a:t> </a:t>
            </a:r>
            <a:r>
              <a:rPr lang="en-GB" sz="1800" dirty="0" err="1" smtClean="0">
                <a:latin typeface="Open Sans Light"/>
              </a:rPr>
              <a:t>pôvodu</a:t>
            </a:r>
            <a:r>
              <a:rPr lang="en-GB" sz="1800" dirty="0" smtClean="0">
                <a:latin typeface="Open Sans Light"/>
              </a:rPr>
              <a:t>,</a:t>
            </a:r>
            <a:r>
              <a:rPr lang="hu-HU" sz="1800" dirty="0" smtClean="0">
                <a:latin typeface="Open Sans Light"/>
              </a:rPr>
              <a:t> </a:t>
            </a:r>
            <a:r>
              <a:rPr lang="en-GB" sz="1800" dirty="0" err="1" smtClean="0">
                <a:latin typeface="Open Sans Light"/>
              </a:rPr>
              <a:t>náboženského</a:t>
            </a:r>
            <a:r>
              <a:rPr lang="en-GB" sz="1800" dirty="0" smtClean="0">
                <a:latin typeface="Open Sans Light"/>
              </a:rPr>
              <a:t> </a:t>
            </a:r>
            <a:r>
              <a:rPr lang="en-GB" sz="1800" dirty="0" err="1">
                <a:latin typeface="Open Sans Light"/>
              </a:rPr>
              <a:t>vyznania</a:t>
            </a:r>
            <a:r>
              <a:rPr lang="en-GB" sz="1800" dirty="0">
                <a:latin typeface="Open Sans Light"/>
              </a:rPr>
              <a:t> </a:t>
            </a:r>
            <a:r>
              <a:rPr lang="en-GB" sz="1800" dirty="0" err="1">
                <a:latin typeface="Open Sans Light"/>
              </a:rPr>
              <a:t>alebo</a:t>
            </a:r>
            <a:r>
              <a:rPr lang="en-GB" sz="1800" dirty="0">
                <a:latin typeface="Open Sans Light"/>
              </a:rPr>
              <a:t> </a:t>
            </a:r>
            <a:r>
              <a:rPr lang="en-GB" sz="1800" dirty="0" err="1">
                <a:latin typeface="Open Sans Light"/>
              </a:rPr>
              <a:t>viery</a:t>
            </a:r>
            <a:r>
              <a:rPr lang="en-GB" sz="1800" dirty="0">
                <a:latin typeface="Open Sans Light"/>
              </a:rPr>
              <a:t>, </a:t>
            </a:r>
            <a:r>
              <a:rPr lang="en-GB" sz="1800" dirty="0" err="1">
                <a:latin typeface="Open Sans Light"/>
              </a:rPr>
              <a:t>zdravotného</a:t>
            </a:r>
            <a:r>
              <a:rPr lang="en-GB" sz="1800" dirty="0">
                <a:latin typeface="Open Sans Light"/>
              </a:rPr>
              <a:t> </a:t>
            </a:r>
            <a:r>
              <a:rPr lang="en-GB" sz="1800" dirty="0" err="1">
                <a:latin typeface="Open Sans Light"/>
              </a:rPr>
              <a:t>postihnutia</a:t>
            </a:r>
            <a:r>
              <a:rPr lang="en-GB" sz="1800" dirty="0">
                <a:latin typeface="Open Sans Light"/>
              </a:rPr>
              <a:t>, </a:t>
            </a:r>
            <a:r>
              <a:rPr lang="en-GB" sz="1800" dirty="0" err="1">
                <a:latin typeface="Open Sans Light"/>
              </a:rPr>
              <a:t>veku</a:t>
            </a:r>
            <a:r>
              <a:rPr lang="en-GB" sz="1800" dirty="0">
                <a:latin typeface="Open Sans Light"/>
              </a:rPr>
              <a:t> </a:t>
            </a:r>
            <a:r>
              <a:rPr lang="en-GB" sz="1800" dirty="0" err="1">
                <a:latin typeface="Open Sans Light"/>
              </a:rPr>
              <a:t>alebo</a:t>
            </a:r>
            <a:r>
              <a:rPr lang="en-GB" sz="1800" dirty="0">
                <a:latin typeface="Open Sans Light"/>
              </a:rPr>
              <a:t> </a:t>
            </a:r>
            <a:r>
              <a:rPr lang="en-GB" sz="1800" dirty="0" err="1">
                <a:latin typeface="Open Sans Light"/>
              </a:rPr>
              <a:t>sexuálnej</a:t>
            </a:r>
            <a:r>
              <a:rPr lang="en-GB" sz="1800" dirty="0">
                <a:latin typeface="Open Sans Light"/>
              </a:rPr>
              <a:t> </a:t>
            </a:r>
            <a:r>
              <a:rPr lang="en-GB" sz="1800" dirty="0" err="1">
                <a:latin typeface="Open Sans Light"/>
              </a:rPr>
              <a:t>orientácie</a:t>
            </a:r>
            <a:r>
              <a:rPr lang="en-GB" sz="1800" dirty="0" smtClean="0">
                <a:latin typeface="Open Sans Light"/>
              </a:rPr>
              <a:t>;</a:t>
            </a:r>
            <a:endParaRPr lang="hu-HU" sz="1800" dirty="0" smtClean="0">
              <a:latin typeface="Open Sans Light"/>
            </a:endParaRPr>
          </a:p>
          <a:p>
            <a:pPr marL="0" indent="0" algn="just">
              <a:buNone/>
            </a:pPr>
            <a:r>
              <a:rPr lang="en-GB" sz="1800" dirty="0">
                <a:latin typeface="Open Sans Light"/>
              </a:rPr>
              <a:t>• </a:t>
            </a:r>
            <a:r>
              <a:rPr lang="hu-HU" sz="1800" dirty="0" smtClean="0">
                <a:latin typeface="Open Sans Light"/>
              </a:rPr>
              <a:t>	</a:t>
            </a:r>
            <a:r>
              <a:rPr lang="en-GB" sz="1800" b="1" dirty="0" err="1" smtClean="0">
                <a:latin typeface="Open Sans Light"/>
              </a:rPr>
              <a:t>trvalo</a:t>
            </a:r>
            <a:r>
              <a:rPr lang="en-GB" sz="1800" b="1" dirty="0" smtClean="0">
                <a:latin typeface="Open Sans Light"/>
              </a:rPr>
              <a:t> </a:t>
            </a:r>
            <a:r>
              <a:rPr lang="en-GB" sz="1800" b="1" dirty="0" err="1">
                <a:latin typeface="Open Sans Light"/>
              </a:rPr>
              <a:t>udržateľný</a:t>
            </a:r>
            <a:r>
              <a:rPr lang="en-GB" sz="1800" b="1" dirty="0">
                <a:latin typeface="Open Sans Light"/>
              </a:rPr>
              <a:t> </a:t>
            </a:r>
            <a:r>
              <a:rPr lang="en-GB" sz="1800" b="1" dirty="0" err="1">
                <a:latin typeface="Open Sans Light"/>
              </a:rPr>
              <a:t>rozvoj</a:t>
            </a:r>
            <a:r>
              <a:rPr lang="en-GB" sz="1800" b="1" dirty="0">
                <a:latin typeface="Open Sans Light"/>
              </a:rPr>
              <a:t> </a:t>
            </a:r>
            <a:r>
              <a:rPr lang="en-GB" sz="1800" dirty="0">
                <a:latin typeface="Open Sans Light"/>
              </a:rPr>
              <a:t>a </a:t>
            </a:r>
            <a:r>
              <a:rPr lang="en-GB" sz="1800" dirty="0" err="1">
                <a:latin typeface="Open Sans Light"/>
              </a:rPr>
              <a:t>zásada</a:t>
            </a:r>
            <a:r>
              <a:rPr lang="en-GB" sz="1800" dirty="0">
                <a:latin typeface="Open Sans Light"/>
              </a:rPr>
              <a:t> </a:t>
            </a:r>
            <a:r>
              <a:rPr lang="en-GB" sz="1800" dirty="0" smtClean="0">
                <a:latin typeface="Open Sans Light"/>
              </a:rPr>
              <a:t>„</a:t>
            </a:r>
            <a:r>
              <a:rPr lang="hu-HU" sz="1800" b="1" dirty="0" smtClean="0">
                <a:latin typeface="Open Sans Light"/>
              </a:rPr>
              <a:t>N</a:t>
            </a:r>
            <a:r>
              <a:rPr lang="en-GB" sz="1800" b="1" dirty="0" err="1" smtClean="0">
                <a:latin typeface="Open Sans Light"/>
              </a:rPr>
              <a:t>espôsobiť</a:t>
            </a:r>
            <a:r>
              <a:rPr lang="en-GB" sz="1800" b="1" dirty="0" smtClean="0">
                <a:latin typeface="Open Sans Light"/>
              </a:rPr>
              <a:t> </a:t>
            </a:r>
            <a:r>
              <a:rPr lang="hu-HU" sz="1800" b="1" dirty="0" smtClean="0">
                <a:latin typeface="Open Sans Light"/>
              </a:rPr>
              <a:t>V</a:t>
            </a:r>
            <a:r>
              <a:rPr lang="en-GB" sz="1800" b="1" dirty="0" err="1" smtClean="0">
                <a:latin typeface="Open Sans Light"/>
              </a:rPr>
              <a:t>ýznamnú</a:t>
            </a:r>
            <a:r>
              <a:rPr lang="en-GB" sz="1800" b="1" dirty="0" smtClean="0">
                <a:latin typeface="Open Sans Light"/>
              </a:rPr>
              <a:t> </a:t>
            </a:r>
            <a:r>
              <a:rPr lang="en-GB" sz="1800" b="1" dirty="0" err="1" smtClean="0">
                <a:latin typeface="Open Sans Light"/>
              </a:rPr>
              <a:t>Škodu</a:t>
            </a:r>
            <a:r>
              <a:rPr lang="en-GB" sz="1800" dirty="0" smtClean="0">
                <a:latin typeface="Open Sans Light"/>
              </a:rPr>
              <a:t>",</a:t>
            </a:r>
            <a:r>
              <a:rPr lang="hu-HU" sz="1800" dirty="0" smtClean="0">
                <a:latin typeface="Open Sans Light"/>
              </a:rPr>
              <a:t> /DO NOT SIGNIFICANTLY HARM (</a:t>
            </a:r>
            <a:r>
              <a:rPr lang="hu-HU" sz="1800" b="1" dirty="0" smtClean="0">
                <a:latin typeface="Open Sans Light"/>
              </a:rPr>
              <a:t>DNSH</a:t>
            </a:r>
            <a:r>
              <a:rPr lang="hu-HU" sz="1800" dirty="0" smtClean="0">
                <a:latin typeface="Open Sans Light"/>
              </a:rPr>
              <a:t>)/</a:t>
            </a:r>
            <a:r>
              <a:rPr lang="en-GB" sz="1800" dirty="0" smtClean="0">
                <a:latin typeface="Open Sans Light"/>
              </a:rPr>
              <a:t> </a:t>
            </a:r>
            <a:r>
              <a:rPr lang="en-GB" sz="1800" dirty="0" err="1">
                <a:latin typeface="Open Sans Light"/>
              </a:rPr>
              <a:t>ako</a:t>
            </a:r>
            <a:r>
              <a:rPr lang="en-GB" sz="1800" dirty="0">
                <a:latin typeface="Open Sans Light"/>
              </a:rPr>
              <a:t> </a:t>
            </a:r>
            <a:r>
              <a:rPr lang="en-GB" sz="1800" dirty="0" err="1">
                <a:latin typeface="Open Sans Light"/>
              </a:rPr>
              <a:t>aj</a:t>
            </a:r>
            <a:r>
              <a:rPr lang="en-GB" sz="1800" dirty="0">
                <a:latin typeface="Open Sans Light"/>
              </a:rPr>
              <a:t> </a:t>
            </a:r>
            <a:r>
              <a:rPr lang="en-GB" sz="1800" b="1" dirty="0" err="1">
                <a:latin typeface="Open Sans Light"/>
              </a:rPr>
              <a:t>odolnosť</a:t>
            </a:r>
            <a:r>
              <a:rPr lang="en-GB" sz="1800" b="1" dirty="0">
                <a:latin typeface="Open Sans Light"/>
              </a:rPr>
              <a:t> </a:t>
            </a:r>
            <a:r>
              <a:rPr lang="en-GB" sz="1800" b="1" dirty="0" err="1">
                <a:latin typeface="Open Sans Light"/>
              </a:rPr>
              <a:t>voči</a:t>
            </a:r>
            <a:r>
              <a:rPr lang="en-GB" sz="1800" b="1" dirty="0">
                <a:latin typeface="Open Sans Light"/>
              </a:rPr>
              <a:t> </a:t>
            </a:r>
            <a:r>
              <a:rPr lang="en-GB" sz="1800" b="1" dirty="0" smtClean="0">
                <a:latin typeface="Open Sans Light"/>
              </a:rPr>
              <a:t>kl</a:t>
            </a:r>
            <a:r>
              <a:rPr lang="hu-HU" sz="1800" b="1" dirty="0" smtClean="0">
                <a:latin typeface="Open Sans Light"/>
              </a:rPr>
              <a:t>i</a:t>
            </a:r>
            <a:r>
              <a:rPr lang="en-GB" sz="1800" b="1" dirty="0" smtClean="0">
                <a:latin typeface="Open Sans Light"/>
              </a:rPr>
              <a:t>m</a:t>
            </a:r>
            <a:r>
              <a:rPr lang="hu-HU" sz="1800" b="1" dirty="0" err="1" smtClean="0">
                <a:latin typeface="Open Sans Light"/>
              </a:rPr>
              <a:t>atickým</a:t>
            </a:r>
            <a:r>
              <a:rPr lang="hu-HU" sz="1800" b="1" dirty="0" smtClean="0">
                <a:latin typeface="Open Sans Light"/>
              </a:rPr>
              <a:t> </a:t>
            </a:r>
            <a:r>
              <a:rPr lang="hu-HU" sz="1800" b="1" dirty="0" err="1" smtClean="0">
                <a:latin typeface="Open Sans Light"/>
              </a:rPr>
              <a:t>zmenám</a:t>
            </a:r>
            <a:r>
              <a:rPr lang="en-GB" sz="1800" b="1" dirty="0" smtClean="0">
                <a:latin typeface="Open Sans Light"/>
              </a:rPr>
              <a:t>.</a:t>
            </a:r>
            <a:endParaRPr lang="x-none" sz="1800" b="1" dirty="0">
              <a:latin typeface="Open Sans Light"/>
              <a:ea typeface="Open Sans Light" pitchFamily="2" charset="0"/>
              <a:cs typeface="Open Sans Light" pitchFamily="2" charset="0"/>
            </a:endParaRPr>
          </a:p>
          <a:p>
            <a:endParaRPr lang="x-none" sz="1800" dirty="0">
              <a:latin typeface="Open Sans Light" pitchFamily="2" charset="0"/>
              <a:ea typeface="Open Sans Light" pitchFamily="2" charset="0"/>
              <a:cs typeface="Open Sans Light" pitchFamily="2" charset="0"/>
            </a:endParaRPr>
          </a:p>
        </p:txBody>
      </p:sp>
      <p:sp>
        <p:nvSpPr>
          <p:cNvPr id="8" name="Slide Number Placeholder 7">
            <a:extLst>
              <a:ext uri="{FF2B5EF4-FFF2-40B4-BE49-F238E27FC236}">
                <a16:creationId xmlns="" xmlns:a16="http://schemas.microsoft.com/office/drawing/2014/main" id="{A5490C42-D944-4943-A5A7-4CE426B664EC}"/>
              </a:ext>
            </a:extLst>
          </p:cNvPr>
          <p:cNvSpPr>
            <a:spLocks noGrp="1"/>
          </p:cNvSpPr>
          <p:nvPr>
            <p:ph type="sldNum" sz="quarter" idx="12"/>
          </p:nvPr>
        </p:nvSpPr>
        <p:spPr/>
        <p:txBody>
          <a:bodyPr/>
          <a:lstStyle/>
          <a:p>
            <a:fld id="{14591978-1342-554A-82AC-B12872A7F26C}" type="slidenum">
              <a:rPr lang="x-none" smtClean="0"/>
              <a:t>7</a:t>
            </a:fld>
            <a:endParaRPr lang="x-none" dirty="0"/>
          </a:p>
        </p:txBody>
      </p:sp>
    </p:spTree>
    <p:extLst>
      <p:ext uri="{BB962C8B-B14F-4D97-AF65-F5344CB8AC3E}">
        <p14:creationId xmlns:p14="http://schemas.microsoft.com/office/powerpoint/2010/main" val="416361803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DFB33F3-A665-2A1D-134E-9E244997B417}"/>
              </a:ext>
            </a:extLst>
          </p:cNvPr>
          <p:cNvSpPr>
            <a:spLocks noGrp="1"/>
          </p:cNvSpPr>
          <p:nvPr>
            <p:ph type="title"/>
          </p:nvPr>
        </p:nvSpPr>
        <p:spPr/>
        <p:txBody>
          <a:bodyPr>
            <a:normAutofit/>
          </a:bodyPr>
          <a:lstStyle/>
          <a:p>
            <a:r>
              <a:rPr lang="hu-HU" sz="2400" b="1" dirty="0" err="1">
                <a:solidFill>
                  <a:schemeClr val="accent1">
                    <a:lumMod val="75000"/>
                  </a:schemeClr>
                </a:solidFill>
                <a:latin typeface="Open Sans Light" pitchFamily="2" charset="0"/>
                <a:ea typeface="Open Sans Light" pitchFamily="2" charset="0"/>
                <a:cs typeface="Open Sans Light" pitchFamily="2" charset="0"/>
              </a:rPr>
              <a:t>Vizibilita</a:t>
            </a:r>
            <a:r>
              <a:rPr lang="hu-HU" sz="2400" b="1" dirty="0">
                <a:solidFill>
                  <a:schemeClr val="accent1">
                    <a:lumMod val="75000"/>
                  </a:schemeClr>
                </a:solidFill>
                <a:latin typeface="Open Sans Light" pitchFamily="2" charset="0"/>
                <a:ea typeface="Open Sans Light" pitchFamily="2" charset="0"/>
                <a:cs typeface="Open Sans Light" pitchFamily="2" charset="0"/>
              </a:rPr>
              <a:t>, </a:t>
            </a:r>
            <a:r>
              <a:rPr lang="hu-HU" sz="2400" b="1" dirty="0" err="1">
                <a:solidFill>
                  <a:schemeClr val="accent1">
                    <a:lumMod val="75000"/>
                  </a:schemeClr>
                </a:solidFill>
                <a:latin typeface="Open Sans Light" pitchFamily="2" charset="0"/>
                <a:ea typeface="Open Sans Light" pitchFamily="2" charset="0"/>
                <a:cs typeface="Open Sans Light" pitchFamily="2" charset="0"/>
              </a:rPr>
              <a:t>Komunikácia</a:t>
            </a:r>
            <a:r>
              <a:rPr lang="hu-HU" sz="2200" b="1" dirty="0">
                <a:solidFill>
                  <a:schemeClr val="accent1">
                    <a:lumMod val="75000"/>
                  </a:schemeClr>
                </a:solidFill>
                <a:latin typeface="Open Sans ExtraBold" pitchFamily="2" charset="0"/>
                <a:ea typeface="Open Sans ExtraBold" pitchFamily="2" charset="0"/>
                <a:cs typeface="Open Sans ExtraBold" pitchFamily="2" charset="0"/>
              </a:rPr>
              <a:t/>
            </a:r>
            <a:br>
              <a:rPr lang="hu-HU" sz="2200" b="1" dirty="0">
                <a:solidFill>
                  <a:schemeClr val="accent1">
                    <a:lumMod val="75000"/>
                  </a:schemeClr>
                </a:solidFill>
                <a:latin typeface="Open Sans ExtraBold" pitchFamily="2" charset="0"/>
                <a:ea typeface="Open Sans ExtraBold" pitchFamily="2" charset="0"/>
                <a:cs typeface="Open Sans ExtraBold" pitchFamily="2" charset="0"/>
              </a:rPr>
            </a:br>
            <a:r>
              <a:rPr lang="hu-HU" sz="2200" b="1" dirty="0" err="1">
                <a:latin typeface="Open Sans ExtraBold" pitchFamily="2" charset="0"/>
                <a:ea typeface="Open Sans ExtraBold" pitchFamily="2" charset="0"/>
                <a:cs typeface="Open Sans ExtraBold" pitchFamily="2" charset="0"/>
              </a:rPr>
              <a:t>Informačné</a:t>
            </a:r>
            <a:r>
              <a:rPr lang="hu-HU" sz="2200" b="1" dirty="0">
                <a:latin typeface="Open Sans ExtraBold" pitchFamily="2" charset="0"/>
                <a:ea typeface="Open Sans ExtraBold" pitchFamily="2" charset="0"/>
                <a:cs typeface="Open Sans ExtraBold" pitchFamily="2" charset="0"/>
              </a:rPr>
              <a:t> </a:t>
            </a:r>
            <a:r>
              <a:rPr lang="hu-HU" sz="2200" b="1" dirty="0" err="1">
                <a:latin typeface="Open Sans ExtraBold" pitchFamily="2" charset="0"/>
                <a:ea typeface="Open Sans ExtraBold" pitchFamily="2" charset="0"/>
                <a:cs typeface="Open Sans ExtraBold" pitchFamily="2" charset="0"/>
              </a:rPr>
              <a:t>balíčky</a:t>
            </a:r>
            <a:r>
              <a:rPr lang="hu-HU" sz="2200" b="1" dirty="0">
                <a:latin typeface="Times New Roman" panose="02020603050405020304" pitchFamily="18" charset="0"/>
                <a:ea typeface="Open Sans ExtraBold" pitchFamily="2" charset="0"/>
                <a:cs typeface="Times New Roman" panose="02020603050405020304" pitchFamily="18" charset="0"/>
              </a:rPr>
              <a:t> </a:t>
            </a:r>
            <a:r>
              <a:rPr lang="hu-HU" sz="2200" b="1" dirty="0">
                <a:latin typeface="Open Sans ExtraBold" pitchFamily="2" charset="0"/>
                <a:ea typeface="Open Sans ExtraBold" pitchFamily="2" charset="0"/>
                <a:cs typeface="Open Sans ExtraBold" pitchFamily="2" charset="0"/>
              </a:rPr>
              <a:t>a </a:t>
            </a:r>
            <a:r>
              <a:rPr lang="hu-HU" sz="2200" b="1" dirty="0" err="1">
                <a:latin typeface="Open Sans ExtraBold" pitchFamily="2" charset="0"/>
                <a:ea typeface="Open Sans ExtraBold" pitchFamily="2" charset="0"/>
                <a:cs typeface="Open Sans ExtraBold" pitchFamily="2" charset="0"/>
              </a:rPr>
              <a:t>balíčky</a:t>
            </a:r>
            <a:r>
              <a:rPr lang="hu-HU" sz="2200" b="1" dirty="0">
                <a:latin typeface="Times New Roman" panose="02020603050405020304" pitchFamily="18" charset="0"/>
                <a:ea typeface="Open Sans ExtraBold" pitchFamily="2" charset="0"/>
                <a:cs typeface="Times New Roman" panose="02020603050405020304" pitchFamily="18" charset="0"/>
              </a:rPr>
              <a:t> </a:t>
            </a:r>
            <a:r>
              <a:rPr lang="hu-HU" sz="2200" b="1" dirty="0" err="1">
                <a:latin typeface="Open Sans ExtraBold" pitchFamily="2" charset="0"/>
                <a:ea typeface="Open Sans ExtraBold" pitchFamily="2" charset="0"/>
                <a:cs typeface="Open Sans ExtraBold" pitchFamily="2" charset="0"/>
              </a:rPr>
              <a:t>publicity</a:t>
            </a:r>
            <a:endParaRPr lang="x-none" sz="2200" b="1" dirty="0">
              <a:latin typeface="Open Sans ExtraBold" pitchFamily="2" charset="0"/>
              <a:ea typeface="Open Sans ExtraBold" pitchFamily="2" charset="0"/>
              <a:cs typeface="Open Sans ExtraBold" pitchFamily="2" charset="0"/>
            </a:endParaRPr>
          </a:p>
        </p:txBody>
      </p:sp>
      <p:sp>
        <p:nvSpPr>
          <p:cNvPr id="8" name="Slide Number Placeholder 7">
            <a:extLst>
              <a:ext uri="{FF2B5EF4-FFF2-40B4-BE49-F238E27FC236}">
                <a16:creationId xmlns="" xmlns:a16="http://schemas.microsoft.com/office/drawing/2014/main" id="{A5490C42-D944-4943-A5A7-4CE426B664EC}"/>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4591978-1342-554A-82AC-B12872A7F26C}" type="slidenum">
              <a:rPr kumimoji="0" lang="x-non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70</a:t>
            </a:fld>
            <a:endParaRPr kumimoji="0" lang="x-none"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Content Placeholder 5">
            <a:extLst>
              <a:ext uri="{FF2B5EF4-FFF2-40B4-BE49-F238E27FC236}">
                <a16:creationId xmlns="" xmlns:a16="http://schemas.microsoft.com/office/drawing/2014/main" id="{244D5575-10B7-411E-ADF8-D7481316B863}"/>
              </a:ext>
            </a:extLst>
          </p:cNvPr>
          <p:cNvSpPr>
            <a:spLocks noGrp="1"/>
          </p:cNvSpPr>
          <p:nvPr>
            <p:ph idx="1"/>
          </p:nvPr>
        </p:nvSpPr>
        <p:spPr/>
        <p:txBody>
          <a:bodyPr>
            <a:normAutofit/>
          </a:bodyPr>
          <a:lstStyle/>
          <a:p>
            <a:pPr marL="0" indent="0" algn="just">
              <a:buNone/>
            </a:pPr>
            <a:r>
              <a:rPr lang="hu-HU" sz="1700" b="1" dirty="0">
                <a:latin typeface="Open Sans Light"/>
              </a:rPr>
              <a:t>Advanced Package – </a:t>
            </a:r>
            <a:r>
              <a:rPr lang="hu-HU" sz="1700" b="1" dirty="0">
                <a:latin typeface="Open Sans Light"/>
              </a:rPr>
              <a:t> </a:t>
            </a:r>
            <a:r>
              <a:rPr lang="hu-HU" sz="1700" b="1" dirty="0" err="1" smtClean="0">
                <a:latin typeface="Open Sans Light"/>
              </a:rPr>
              <a:t>Pokročilý</a:t>
            </a:r>
            <a:r>
              <a:rPr lang="hu-HU" sz="1700" b="1" dirty="0" smtClean="0">
                <a:latin typeface="Open Sans Light"/>
              </a:rPr>
              <a:t> </a:t>
            </a:r>
            <a:r>
              <a:rPr lang="hu-HU" sz="1700" b="1" dirty="0" err="1" smtClean="0">
                <a:latin typeface="Open Sans Light"/>
              </a:rPr>
              <a:t>balíček</a:t>
            </a:r>
            <a:r>
              <a:rPr lang="hu-HU" sz="1700" b="1" dirty="0" smtClean="0">
                <a:latin typeface="Open Sans Light"/>
              </a:rPr>
              <a:t> (</a:t>
            </a:r>
            <a:r>
              <a:rPr lang="hu-HU" sz="1700" b="1" dirty="0" err="1" smtClean="0">
                <a:latin typeface="Open Sans Light"/>
              </a:rPr>
              <a:t>Medium</a:t>
            </a:r>
            <a:r>
              <a:rPr lang="hu-HU" sz="1700" b="1" dirty="0" smtClean="0">
                <a:latin typeface="Open Sans Light"/>
              </a:rPr>
              <a:t> </a:t>
            </a:r>
            <a:r>
              <a:rPr lang="hu-HU" sz="1700" b="1" dirty="0" err="1" smtClean="0">
                <a:latin typeface="Open Sans Light"/>
              </a:rPr>
              <a:t>Package</a:t>
            </a:r>
            <a:r>
              <a:rPr lang="hu-HU" sz="1700" b="1" dirty="0" smtClean="0">
                <a:latin typeface="Open Sans Light"/>
              </a:rPr>
              <a:t> </a:t>
            </a:r>
            <a:r>
              <a:rPr lang="hu-HU" sz="1700" b="1" dirty="0" err="1" smtClean="0">
                <a:latin typeface="Open Sans Light"/>
              </a:rPr>
              <a:t>je</a:t>
            </a:r>
            <a:r>
              <a:rPr lang="hu-HU" sz="1700" b="1" dirty="0" smtClean="0">
                <a:latin typeface="Open Sans Light"/>
              </a:rPr>
              <a:t> </a:t>
            </a:r>
            <a:r>
              <a:rPr lang="hu-HU" sz="1700" b="1" dirty="0" err="1" smtClean="0">
                <a:latin typeface="Open Sans Light"/>
              </a:rPr>
              <a:t>jeho</a:t>
            </a:r>
            <a:r>
              <a:rPr lang="hu-HU" sz="1700" b="1" dirty="0" smtClean="0">
                <a:latin typeface="Open Sans Light"/>
              </a:rPr>
              <a:t> </a:t>
            </a:r>
            <a:r>
              <a:rPr lang="hu-HU" sz="1700" b="1" dirty="0" err="1" smtClean="0">
                <a:latin typeface="Open Sans Light"/>
              </a:rPr>
              <a:t>súčasťou</a:t>
            </a:r>
            <a:r>
              <a:rPr lang="hu-HU" sz="1700" b="1" dirty="0" smtClean="0">
                <a:latin typeface="Open Sans Light"/>
              </a:rPr>
              <a:t>)</a:t>
            </a:r>
            <a:endParaRPr lang="en-GB" sz="1700" b="1" dirty="0">
              <a:latin typeface="Open Sans Light"/>
            </a:endParaRPr>
          </a:p>
          <a:p>
            <a:pPr marL="0" indent="0" algn="just">
              <a:buClr>
                <a:schemeClr val="accent1">
                  <a:lumMod val="75000"/>
                </a:schemeClr>
              </a:buClr>
              <a:buNone/>
            </a:pPr>
            <a:r>
              <a:rPr lang="hu-HU" sz="1700" dirty="0" err="1" smtClean="0">
                <a:latin typeface="Open Sans Light"/>
              </a:rPr>
              <a:t>Pre</a:t>
            </a:r>
            <a:r>
              <a:rPr lang="hu-HU" sz="1700" dirty="0" smtClean="0">
                <a:latin typeface="Open Sans Light"/>
              </a:rPr>
              <a:t> </a:t>
            </a:r>
            <a:r>
              <a:rPr lang="hu-HU" sz="1700" dirty="0" err="1">
                <a:latin typeface="Open Sans Light"/>
              </a:rPr>
              <a:t>veľké</a:t>
            </a:r>
            <a:r>
              <a:rPr lang="hu-HU" sz="1700" dirty="0">
                <a:latin typeface="Open Sans Light"/>
              </a:rPr>
              <a:t> </a:t>
            </a:r>
            <a:r>
              <a:rPr lang="hu-HU" sz="1700" dirty="0" err="1" smtClean="0">
                <a:latin typeface="Open Sans Light"/>
              </a:rPr>
              <a:t>infraštrukturálne</a:t>
            </a:r>
            <a:r>
              <a:rPr lang="hu-HU" sz="1700" dirty="0" smtClean="0">
                <a:latin typeface="Open Sans Light"/>
              </a:rPr>
              <a:t> </a:t>
            </a:r>
            <a:r>
              <a:rPr lang="hu-HU" sz="1700" dirty="0" err="1" smtClean="0">
                <a:latin typeface="Open Sans Light"/>
              </a:rPr>
              <a:t>projekty</a:t>
            </a:r>
            <a:r>
              <a:rPr lang="hu-HU" sz="1700" dirty="0" smtClean="0">
                <a:latin typeface="Open Sans Light"/>
              </a:rPr>
              <a:t> (LSP) </a:t>
            </a:r>
            <a:r>
              <a:rPr lang="hu-HU" sz="1700" dirty="0" err="1" smtClean="0">
                <a:latin typeface="Open Sans Light"/>
              </a:rPr>
              <a:t>je</a:t>
            </a:r>
            <a:r>
              <a:rPr lang="hu-HU" sz="1700" dirty="0" smtClean="0">
                <a:latin typeface="Open Sans Light"/>
              </a:rPr>
              <a:t> </a:t>
            </a:r>
            <a:r>
              <a:rPr lang="hu-HU" sz="1700" dirty="0" err="1" smtClean="0">
                <a:latin typeface="Open Sans Light"/>
              </a:rPr>
              <a:t>používanie</a:t>
            </a:r>
            <a:r>
              <a:rPr lang="hu-HU" sz="1700" dirty="0" smtClean="0">
                <a:latin typeface="Open Sans Light"/>
              </a:rPr>
              <a:t> </a:t>
            </a:r>
            <a:r>
              <a:rPr lang="hu-HU" sz="1700" dirty="0" err="1" smtClean="0">
                <a:latin typeface="Open Sans Light"/>
              </a:rPr>
              <a:t>týchto</a:t>
            </a:r>
            <a:r>
              <a:rPr lang="hu-HU" sz="1700" dirty="0" smtClean="0">
                <a:latin typeface="Open Sans Light"/>
              </a:rPr>
              <a:t> </a:t>
            </a:r>
            <a:r>
              <a:rPr lang="hu-HU" sz="1700" dirty="0" err="1" smtClean="0">
                <a:latin typeface="Open Sans Light"/>
              </a:rPr>
              <a:t>nástrojov</a:t>
            </a:r>
            <a:r>
              <a:rPr lang="hu-HU" sz="1700" dirty="0" smtClean="0">
                <a:latin typeface="Open Sans Light"/>
              </a:rPr>
              <a:t> </a:t>
            </a:r>
            <a:r>
              <a:rPr lang="hu-HU" sz="1700" dirty="0" err="1" smtClean="0">
                <a:latin typeface="Open Sans Light"/>
              </a:rPr>
              <a:t>povinné</a:t>
            </a:r>
            <a:r>
              <a:rPr lang="hu-HU" sz="1700" dirty="0" smtClean="0">
                <a:latin typeface="Open Sans Light"/>
              </a:rPr>
              <a:t>. </a:t>
            </a:r>
            <a:r>
              <a:rPr lang="hu-HU" sz="1700" dirty="0" err="1">
                <a:latin typeface="Open Sans Light"/>
              </a:rPr>
              <a:t>Ostatné</a:t>
            </a:r>
            <a:r>
              <a:rPr lang="hu-HU" sz="1700" dirty="0">
                <a:latin typeface="Open Sans Light"/>
              </a:rPr>
              <a:t> </a:t>
            </a:r>
            <a:r>
              <a:rPr lang="hu-HU" sz="1700" dirty="0" err="1">
                <a:latin typeface="Open Sans Light"/>
              </a:rPr>
              <a:t>typy</a:t>
            </a:r>
            <a:r>
              <a:rPr lang="hu-HU" sz="1700" dirty="0">
                <a:latin typeface="Open Sans Light"/>
              </a:rPr>
              <a:t> </a:t>
            </a:r>
            <a:r>
              <a:rPr lang="hu-HU" sz="1700" dirty="0" err="1">
                <a:latin typeface="Open Sans Light"/>
              </a:rPr>
              <a:t>projektov</a:t>
            </a:r>
            <a:r>
              <a:rPr lang="hu-HU" sz="1700" dirty="0">
                <a:latin typeface="Open Sans Light"/>
              </a:rPr>
              <a:t> </a:t>
            </a:r>
            <a:r>
              <a:rPr lang="hu-HU" sz="1700" dirty="0" err="1">
                <a:latin typeface="Open Sans Light"/>
              </a:rPr>
              <a:t>si</a:t>
            </a:r>
            <a:r>
              <a:rPr lang="hu-HU" sz="1700" dirty="0">
                <a:latin typeface="Open Sans Light"/>
              </a:rPr>
              <a:t> </a:t>
            </a:r>
            <a:r>
              <a:rPr lang="hu-HU" sz="1700" dirty="0" err="1">
                <a:latin typeface="Open Sans Light"/>
              </a:rPr>
              <a:t>môžu</a:t>
            </a:r>
            <a:r>
              <a:rPr lang="hu-HU" sz="1700" dirty="0">
                <a:latin typeface="Open Sans Light"/>
              </a:rPr>
              <a:t>, </a:t>
            </a:r>
            <a:r>
              <a:rPr lang="hu-HU" sz="1700" dirty="0" err="1">
                <a:latin typeface="Open Sans Light"/>
              </a:rPr>
              <a:t>ale</a:t>
            </a:r>
            <a:r>
              <a:rPr lang="hu-HU" sz="1700" dirty="0">
                <a:latin typeface="Open Sans Light"/>
              </a:rPr>
              <a:t> </a:t>
            </a:r>
            <a:r>
              <a:rPr lang="hu-HU" sz="1700" dirty="0" err="1">
                <a:latin typeface="Open Sans Light"/>
              </a:rPr>
              <a:t>nemusia</a:t>
            </a:r>
            <a:r>
              <a:rPr lang="hu-HU" sz="1700" dirty="0">
                <a:latin typeface="Open Sans Light"/>
              </a:rPr>
              <a:t> </a:t>
            </a:r>
            <a:r>
              <a:rPr lang="hu-HU" sz="1700" dirty="0" err="1">
                <a:latin typeface="Open Sans Light"/>
              </a:rPr>
              <a:t>vybrať</a:t>
            </a:r>
            <a:r>
              <a:rPr lang="hu-HU" sz="1700" dirty="0">
                <a:latin typeface="Open Sans Light"/>
              </a:rPr>
              <a:t> </a:t>
            </a:r>
            <a:r>
              <a:rPr lang="hu-HU" sz="1700" dirty="0" err="1">
                <a:latin typeface="Open Sans Light"/>
              </a:rPr>
              <a:t>tento</a:t>
            </a:r>
            <a:r>
              <a:rPr lang="hu-HU" sz="1700" dirty="0">
                <a:latin typeface="Open Sans Light"/>
              </a:rPr>
              <a:t> </a:t>
            </a:r>
            <a:r>
              <a:rPr lang="hu-HU" sz="1700" dirty="0" err="1">
                <a:latin typeface="Open Sans Light"/>
              </a:rPr>
              <a:t>balík</a:t>
            </a:r>
            <a:r>
              <a:rPr lang="hu-HU" sz="1700" dirty="0">
                <a:latin typeface="Open Sans Light"/>
              </a:rPr>
              <a:t>.</a:t>
            </a:r>
            <a:endParaRPr lang="hu-HU" sz="1700" dirty="0">
              <a:latin typeface="Open Sans Light"/>
            </a:endParaRPr>
          </a:p>
          <a:p>
            <a:pPr algn="just">
              <a:buClr>
                <a:schemeClr val="accent1">
                  <a:lumMod val="75000"/>
                </a:schemeClr>
              </a:buClr>
            </a:pPr>
            <a:r>
              <a:rPr lang="hu-HU" sz="1700" b="1" dirty="0" smtClean="0">
                <a:latin typeface="Open Sans Light"/>
              </a:rPr>
              <a:t>1 </a:t>
            </a:r>
            <a:r>
              <a:rPr lang="hu-HU" sz="1700" b="1" dirty="0" err="1">
                <a:latin typeface="Open Sans Light"/>
              </a:rPr>
              <a:t>krátke</a:t>
            </a:r>
            <a:r>
              <a:rPr lang="hu-HU" sz="1700" b="1" dirty="0">
                <a:latin typeface="Open Sans Light"/>
              </a:rPr>
              <a:t> </a:t>
            </a:r>
            <a:r>
              <a:rPr lang="hu-HU" sz="1700" b="1" dirty="0" err="1">
                <a:latin typeface="Open Sans Light"/>
              </a:rPr>
              <a:t>profesionálne</a:t>
            </a:r>
            <a:r>
              <a:rPr lang="hu-HU" sz="1700" b="1" dirty="0">
                <a:latin typeface="Open Sans Light"/>
              </a:rPr>
              <a:t> video </a:t>
            </a:r>
            <a:r>
              <a:rPr lang="hu-HU" sz="1700" dirty="0">
                <a:latin typeface="Open Sans Light"/>
              </a:rPr>
              <a:t>o </a:t>
            </a:r>
            <a:r>
              <a:rPr lang="hu-HU" sz="1700" dirty="0" err="1">
                <a:latin typeface="Open Sans Light"/>
              </a:rPr>
              <a:t>úspechoch</a:t>
            </a:r>
            <a:r>
              <a:rPr lang="hu-HU" sz="1700" dirty="0">
                <a:latin typeface="Open Sans Light"/>
              </a:rPr>
              <a:t> </a:t>
            </a:r>
            <a:r>
              <a:rPr lang="hu-HU" sz="1700" dirty="0" err="1">
                <a:latin typeface="Open Sans Light"/>
              </a:rPr>
              <a:t>projektu</a:t>
            </a:r>
            <a:r>
              <a:rPr lang="hu-HU" sz="1700" dirty="0">
                <a:latin typeface="Open Sans Light"/>
              </a:rPr>
              <a:t> (30-60 </a:t>
            </a:r>
            <a:r>
              <a:rPr lang="hu-HU" sz="1700" dirty="0" err="1">
                <a:latin typeface="Open Sans Light"/>
              </a:rPr>
              <a:t>sekúnd</a:t>
            </a:r>
            <a:r>
              <a:rPr lang="hu-HU" sz="1700" dirty="0">
                <a:latin typeface="Open Sans Light"/>
              </a:rPr>
              <a:t>);</a:t>
            </a:r>
            <a:endParaRPr lang="en-GB" sz="1700" dirty="0">
              <a:latin typeface="Open Sans Light"/>
            </a:endParaRPr>
          </a:p>
          <a:p>
            <a:pPr algn="just">
              <a:buClr>
                <a:schemeClr val="accent1">
                  <a:lumMod val="75000"/>
                </a:schemeClr>
              </a:buClr>
            </a:pPr>
            <a:r>
              <a:rPr lang="hu-HU" sz="1700" dirty="0" err="1" smtClean="0">
                <a:latin typeface="Open Sans Light"/>
              </a:rPr>
              <a:t>Najmenej</a:t>
            </a:r>
            <a:r>
              <a:rPr lang="hu-HU" sz="1700" dirty="0" smtClean="0">
                <a:latin typeface="Open Sans Light"/>
              </a:rPr>
              <a:t> </a:t>
            </a:r>
            <a:r>
              <a:rPr lang="hu-HU" sz="1700" b="1" dirty="0">
                <a:latin typeface="Open Sans Light"/>
              </a:rPr>
              <a:t>2 </a:t>
            </a:r>
            <a:r>
              <a:rPr lang="hu-HU" sz="1700" b="1" dirty="0" err="1">
                <a:latin typeface="Open Sans Light"/>
              </a:rPr>
              <a:t>ďalšie</a:t>
            </a:r>
            <a:r>
              <a:rPr lang="hu-HU" sz="1700" b="1" dirty="0">
                <a:latin typeface="Open Sans Light"/>
              </a:rPr>
              <a:t> </a:t>
            </a:r>
            <a:r>
              <a:rPr lang="hu-HU" sz="1700" dirty="0">
                <a:latin typeface="Open Sans Light"/>
              </a:rPr>
              <a:t>(</a:t>
            </a:r>
            <a:r>
              <a:rPr lang="hu-HU" sz="1700" dirty="0" err="1">
                <a:latin typeface="Open Sans Light"/>
              </a:rPr>
              <a:t>spolu</a:t>
            </a:r>
            <a:r>
              <a:rPr lang="hu-HU" sz="1700" dirty="0">
                <a:latin typeface="Open Sans Light"/>
              </a:rPr>
              <a:t> 6) </a:t>
            </a:r>
            <a:r>
              <a:rPr lang="hu-HU" sz="1700" dirty="0" err="1" smtClean="0">
                <a:latin typeface="Open Sans Light"/>
              </a:rPr>
              <a:t>časovo</a:t>
            </a:r>
            <a:r>
              <a:rPr lang="hu-HU" sz="1700" dirty="0" smtClean="0">
                <a:latin typeface="Open Sans Light"/>
              </a:rPr>
              <a:t> </a:t>
            </a:r>
            <a:r>
              <a:rPr lang="hu-HU" sz="1700" dirty="0" err="1">
                <a:latin typeface="Open Sans Light"/>
              </a:rPr>
              <a:t>oddelené</a:t>
            </a:r>
            <a:r>
              <a:rPr lang="hu-HU" sz="1700" dirty="0">
                <a:latin typeface="Open Sans Light"/>
              </a:rPr>
              <a:t> </a:t>
            </a:r>
            <a:r>
              <a:rPr lang="hu-HU" sz="1700" b="1" dirty="0" err="1">
                <a:latin typeface="Open Sans Light"/>
              </a:rPr>
              <a:t>tlačové</a:t>
            </a:r>
            <a:r>
              <a:rPr lang="hu-HU" sz="1700" b="1" dirty="0">
                <a:latin typeface="Open Sans Light"/>
              </a:rPr>
              <a:t> </a:t>
            </a:r>
            <a:r>
              <a:rPr lang="hu-HU" sz="1700" b="1" dirty="0" err="1">
                <a:latin typeface="Open Sans Light"/>
              </a:rPr>
              <a:t>správy</a:t>
            </a:r>
            <a:r>
              <a:rPr lang="hu-HU" sz="1700" dirty="0">
                <a:latin typeface="Open Sans Light"/>
              </a:rPr>
              <a:t>, </a:t>
            </a:r>
            <a:r>
              <a:rPr lang="hu-HU" sz="1700" dirty="0" err="1">
                <a:latin typeface="Open Sans Light"/>
              </a:rPr>
              <a:t>ktoré</a:t>
            </a:r>
            <a:r>
              <a:rPr lang="hu-HU" sz="1700" dirty="0">
                <a:latin typeface="Open Sans Light"/>
              </a:rPr>
              <a:t> </a:t>
            </a:r>
            <a:r>
              <a:rPr lang="hu-HU" sz="1700" dirty="0" err="1">
                <a:latin typeface="Open Sans Light"/>
              </a:rPr>
              <a:t>sa</a:t>
            </a:r>
            <a:r>
              <a:rPr lang="hu-HU" sz="1700" dirty="0">
                <a:latin typeface="Open Sans Light"/>
              </a:rPr>
              <a:t> </a:t>
            </a:r>
            <a:r>
              <a:rPr lang="hu-HU" sz="1700" dirty="0" err="1">
                <a:latin typeface="Open Sans Light"/>
              </a:rPr>
              <a:t>môžu</a:t>
            </a:r>
            <a:r>
              <a:rPr lang="hu-HU" sz="1700" dirty="0">
                <a:latin typeface="Open Sans Light"/>
              </a:rPr>
              <a:t> </a:t>
            </a:r>
            <a:r>
              <a:rPr lang="hu-HU" sz="1700" dirty="0" err="1">
                <a:latin typeface="Open Sans Light"/>
              </a:rPr>
              <a:t>objaviť</a:t>
            </a:r>
            <a:r>
              <a:rPr lang="hu-HU" sz="1700" dirty="0">
                <a:latin typeface="Open Sans Light"/>
              </a:rPr>
              <a:t> v </a:t>
            </a:r>
            <a:r>
              <a:rPr lang="hu-HU" sz="1700" dirty="0" err="1">
                <a:latin typeface="Open Sans Light"/>
              </a:rPr>
              <a:t>miestnych</a:t>
            </a:r>
            <a:r>
              <a:rPr lang="hu-HU" sz="1700" dirty="0">
                <a:latin typeface="Open Sans Light"/>
              </a:rPr>
              <a:t> online </a:t>
            </a:r>
            <a:r>
              <a:rPr lang="hu-HU" sz="1700" dirty="0" err="1">
                <a:latin typeface="Open Sans Light"/>
              </a:rPr>
              <a:t>spravodajských</a:t>
            </a:r>
            <a:r>
              <a:rPr lang="hu-HU" sz="1700" dirty="0">
                <a:latin typeface="Open Sans Light"/>
              </a:rPr>
              <a:t> </a:t>
            </a:r>
            <a:r>
              <a:rPr lang="hu-HU" sz="1700" dirty="0" err="1">
                <a:latin typeface="Open Sans Light"/>
              </a:rPr>
              <a:t>médiách</a:t>
            </a:r>
            <a:r>
              <a:rPr lang="hu-HU" sz="1700" dirty="0">
                <a:latin typeface="Open Sans Light"/>
              </a:rPr>
              <a:t>;</a:t>
            </a:r>
            <a:endParaRPr lang="en-GB" sz="1700" dirty="0">
              <a:latin typeface="Open Sans Light"/>
            </a:endParaRPr>
          </a:p>
          <a:p>
            <a:pPr algn="just">
              <a:buClr>
                <a:schemeClr val="accent1">
                  <a:lumMod val="75000"/>
                </a:schemeClr>
              </a:buClr>
            </a:pPr>
            <a:r>
              <a:rPr lang="hu-HU" sz="1600" dirty="0" err="1" smtClean="0">
                <a:latin typeface="Open Sans Light"/>
              </a:rPr>
              <a:t>Aspoň</a:t>
            </a:r>
            <a:r>
              <a:rPr lang="hu-HU" sz="1600" dirty="0" smtClean="0">
                <a:latin typeface="Open Sans Light"/>
              </a:rPr>
              <a:t> </a:t>
            </a:r>
            <a:r>
              <a:rPr lang="hu-HU" sz="1600" dirty="0" err="1" smtClean="0">
                <a:latin typeface="Open Sans Light"/>
              </a:rPr>
              <a:t>ďalšie</a:t>
            </a:r>
            <a:r>
              <a:rPr lang="hu-HU" sz="1600" dirty="0" smtClean="0">
                <a:latin typeface="Open Sans Light"/>
              </a:rPr>
              <a:t> </a:t>
            </a:r>
            <a:r>
              <a:rPr lang="hu-HU" sz="1600" b="1" dirty="0" smtClean="0">
                <a:latin typeface="Open Sans Light"/>
              </a:rPr>
              <a:t>2 </a:t>
            </a:r>
            <a:r>
              <a:rPr lang="hu-HU" sz="1600" b="1" dirty="0" err="1">
                <a:latin typeface="Open Sans Light"/>
              </a:rPr>
              <a:t>televízne</a:t>
            </a:r>
            <a:r>
              <a:rPr lang="hu-HU" sz="1600" b="1" dirty="0">
                <a:latin typeface="Open Sans Light"/>
              </a:rPr>
              <a:t> </a:t>
            </a:r>
            <a:r>
              <a:rPr lang="hu-HU" sz="1600" dirty="0">
                <a:latin typeface="Open Sans Light"/>
              </a:rPr>
              <a:t>(</a:t>
            </a:r>
            <a:r>
              <a:rPr lang="hu-HU" sz="1600" dirty="0" err="1">
                <a:latin typeface="Open Sans Light"/>
              </a:rPr>
              <a:t>spolu</a:t>
            </a:r>
            <a:r>
              <a:rPr lang="hu-HU" sz="1600" dirty="0">
                <a:latin typeface="Open Sans Light"/>
              </a:rPr>
              <a:t> </a:t>
            </a:r>
            <a:r>
              <a:rPr lang="hu-HU" sz="1600" dirty="0" err="1">
                <a:latin typeface="Open Sans Light"/>
              </a:rPr>
              <a:t>aspoň</a:t>
            </a:r>
            <a:r>
              <a:rPr lang="hu-HU" sz="1600" dirty="0">
                <a:latin typeface="Open Sans Light"/>
              </a:rPr>
              <a:t> </a:t>
            </a:r>
            <a:r>
              <a:rPr lang="hu-HU" sz="1600" dirty="0" smtClean="0">
                <a:latin typeface="Open Sans Light"/>
              </a:rPr>
              <a:t>4 </a:t>
            </a:r>
            <a:r>
              <a:rPr lang="hu-HU" sz="1600" dirty="0" err="1" smtClean="0">
                <a:latin typeface="Open Sans Light"/>
              </a:rPr>
              <a:t>uverejnené</a:t>
            </a:r>
            <a:r>
              <a:rPr lang="hu-HU" sz="1600" dirty="0" smtClean="0">
                <a:latin typeface="Open Sans Light"/>
              </a:rPr>
              <a:t> </a:t>
            </a:r>
            <a:r>
              <a:rPr lang="hu-HU" sz="1600" dirty="0">
                <a:latin typeface="Open Sans Light"/>
              </a:rPr>
              <a:t>v </a:t>
            </a:r>
            <a:r>
              <a:rPr lang="hu-HU" sz="1600" dirty="0" err="1">
                <a:latin typeface="Open Sans Light"/>
              </a:rPr>
              <a:t>lokálnej</a:t>
            </a:r>
            <a:r>
              <a:rPr lang="hu-HU" sz="1600" dirty="0">
                <a:latin typeface="Open Sans Light"/>
              </a:rPr>
              <a:t> TV) </a:t>
            </a:r>
            <a:r>
              <a:rPr lang="hu-HU" sz="1600" b="1" dirty="0" err="1">
                <a:latin typeface="Open Sans Light"/>
              </a:rPr>
              <a:t>alebo</a:t>
            </a:r>
            <a:r>
              <a:rPr lang="hu-HU" sz="1600" b="1" dirty="0">
                <a:latin typeface="Open Sans Light"/>
              </a:rPr>
              <a:t> </a:t>
            </a:r>
            <a:r>
              <a:rPr lang="hu-HU" sz="1600" b="1" dirty="0" err="1">
                <a:latin typeface="Open Sans Light"/>
              </a:rPr>
              <a:t>rozhlasové</a:t>
            </a:r>
            <a:r>
              <a:rPr lang="hu-HU" sz="1600" b="1" dirty="0">
                <a:latin typeface="Open Sans Light"/>
              </a:rPr>
              <a:t> </a:t>
            </a:r>
            <a:r>
              <a:rPr lang="hu-HU" sz="1600" b="1" dirty="0" err="1">
                <a:latin typeface="Open Sans Light"/>
              </a:rPr>
              <a:t>správy</a:t>
            </a:r>
            <a:r>
              <a:rPr lang="hu-HU" sz="1600" b="1" dirty="0">
                <a:latin typeface="Open Sans Light"/>
              </a:rPr>
              <a:t> </a:t>
            </a:r>
            <a:r>
              <a:rPr lang="hu-HU" sz="1600" b="1" dirty="0" err="1">
                <a:latin typeface="Open Sans Light"/>
              </a:rPr>
              <a:t>alebo</a:t>
            </a:r>
            <a:r>
              <a:rPr lang="hu-HU" sz="1600" b="1" dirty="0">
                <a:latin typeface="Open Sans Light"/>
              </a:rPr>
              <a:t> </a:t>
            </a:r>
            <a:r>
              <a:rPr lang="hu-HU" sz="1600" b="1" dirty="0" err="1" smtClean="0">
                <a:latin typeface="Open Sans Light"/>
              </a:rPr>
              <a:t>spoty</a:t>
            </a:r>
            <a:r>
              <a:rPr lang="hu-HU" sz="1600" dirty="0" smtClean="0">
                <a:latin typeface="Open Sans Light"/>
              </a:rPr>
              <a:t>;</a:t>
            </a:r>
            <a:endParaRPr lang="en-GB" sz="1600" dirty="0">
              <a:latin typeface="Open Sans Light"/>
            </a:endParaRPr>
          </a:p>
          <a:p>
            <a:pPr algn="just">
              <a:buClr>
                <a:schemeClr val="accent1">
                  <a:lumMod val="75000"/>
                </a:schemeClr>
              </a:buClr>
            </a:pPr>
            <a:r>
              <a:rPr lang="hu-HU" sz="1700" dirty="0" err="1" smtClean="0">
                <a:latin typeface="Open Sans Light"/>
              </a:rPr>
              <a:t>Aspoň</a:t>
            </a:r>
            <a:r>
              <a:rPr lang="hu-HU" sz="1700" dirty="0" smtClean="0">
                <a:latin typeface="Open Sans Light"/>
              </a:rPr>
              <a:t> </a:t>
            </a:r>
            <a:r>
              <a:rPr lang="hu-HU" sz="1700" b="1" dirty="0">
                <a:latin typeface="Open Sans Light"/>
              </a:rPr>
              <a:t>1 </a:t>
            </a:r>
            <a:r>
              <a:rPr lang="hu-HU" sz="1700" b="1" dirty="0" err="1">
                <a:latin typeface="Open Sans Light"/>
              </a:rPr>
              <a:t>ďalší</a:t>
            </a:r>
            <a:r>
              <a:rPr lang="hu-HU" sz="1700" b="1" dirty="0">
                <a:latin typeface="Open Sans Light"/>
              </a:rPr>
              <a:t> </a:t>
            </a:r>
            <a:r>
              <a:rPr lang="hu-HU" sz="1700" b="1" dirty="0" err="1">
                <a:latin typeface="Open Sans Light"/>
              </a:rPr>
              <a:t>sponzorovaný</a:t>
            </a:r>
            <a:r>
              <a:rPr lang="hu-HU" sz="1700" b="1" dirty="0">
                <a:latin typeface="Open Sans Light"/>
              </a:rPr>
              <a:t> </a:t>
            </a:r>
            <a:r>
              <a:rPr lang="hu-HU" sz="1700" b="1" dirty="0" err="1">
                <a:latin typeface="Open Sans Light"/>
              </a:rPr>
              <a:t>článok</a:t>
            </a:r>
            <a:r>
              <a:rPr lang="hu-HU" sz="1700" b="1" dirty="0">
                <a:latin typeface="Open Sans Light"/>
              </a:rPr>
              <a:t> </a:t>
            </a:r>
            <a:r>
              <a:rPr lang="hu-HU" sz="1700" dirty="0">
                <a:latin typeface="Open Sans Light"/>
              </a:rPr>
              <a:t>(</a:t>
            </a:r>
            <a:r>
              <a:rPr lang="hu-HU" sz="1700" dirty="0" err="1">
                <a:latin typeface="Open Sans Light"/>
              </a:rPr>
              <a:t>spolu</a:t>
            </a:r>
            <a:r>
              <a:rPr lang="hu-HU" sz="1700" dirty="0">
                <a:latin typeface="Open Sans Light"/>
              </a:rPr>
              <a:t> 3) v online </a:t>
            </a:r>
            <a:r>
              <a:rPr lang="hu-HU" sz="1700" dirty="0" err="1">
                <a:latin typeface="Open Sans Light"/>
              </a:rPr>
              <a:t>spravodajských</a:t>
            </a:r>
            <a:r>
              <a:rPr lang="hu-HU" sz="1700" dirty="0">
                <a:latin typeface="Open Sans Light"/>
              </a:rPr>
              <a:t> </a:t>
            </a:r>
            <a:r>
              <a:rPr lang="hu-HU" sz="1700" dirty="0" err="1">
                <a:latin typeface="Open Sans Light"/>
              </a:rPr>
              <a:t>médiách</a:t>
            </a:r>
            <a:r>
              <a:rPr lang="hu-HU" sz="1700" dirty="0">
                <a:latin typeface="Open Sans Light"/>
              </a:rPr>
              <a:t> - </a:t>
            </a:r>
            <a:r>
              <a:rPr lang="hu-HU" sz="1700" dirty="0" err="1">
                <a:latin typeface="Open Sans Light"/>
              </a:rPr>
              <a:t>článok</a:t>
            </a:r>
            <a:r>
              <a:rPr lang="hu-HU" sz="1700" dirty="0">
                <a:latin typeface="Open Sans Light"/>
              </a:rPr>
              <a:t> </a:t>
            </a:r>
            <a:r>
              <a:rPr lang="hu-HU" sz="1700" dirty="0" err="1">
                <a:latin typeface="Open Sans Light"/>
              </a:rPr>
              <a:t>musí</a:t>
            </a:r>
            <a:r>
              <a:rPr lang="hu-HU" sz="1700" dirty="0">
                <a:latin typeface="Open Sans Light"/>
              </a:rPr>
              <a:t> </a:t>
            </a:r>
            <a:r>
              <a:rPr lang="hu-HU" sz="1700" dirty="0" err="1">
                <a:latin typeface="Open Sans Light"/>
              </a:rPr>
              <a:t>obsahovať</a:t>
            </a:r>
            <a:r>
              <a:rPr lang="hu-HU" sz="1700" dirty="0">
                <a:latin typeface="Open Sans Light"/>
              </a:rPr>
              <a:t> </a:t>
            </a:r>
            <a:r>
              <a:rPr lang="hu-HU" sz="1700" dirty="0" err="1">
                <a:latin typeface="Open Sans Light"/>
              </a:rPr>
              <a:t>prvky</a:t>
            </a:r>
            <a:r>
              <a:rPr lang="hu-HU" sz="1700" dirty="0">
                <a:latin typeface="Open Sans Light"/>
              </a:rPr>
              <a:t> </a:t>
            </a:r>
            <a:r>
              <a:rPr lang="hu-HU" sz="1700" dirty="0" err="1">
                <a:latin typeface="Open Sans Light"/>
              </a:rPr>
              <a:t>definované</a:t>
            </a:r>
            <a:r>
              <a:rPr lang="hu-HU" sz="1700" dirty="0">
                <a:latin typeface="Open Sans Light"/>
              </a:rPr>
              <a:t> v </a:t>
            </a:r>
            <a:r>
              <a:rPr lang="hu-HU" sz="1700" dirty="0" err="1" smtClean="0">
                <a:latin typeface="Open Sans Light"/>
              </a:rPr>
              <a:t>Príručke</a:t>
            </a:r>
            <a:r>
              <a:rPr lang="hu-HU" sz="1700" dirty="0" smtClean="0">
                <a:latin typeface="Open Sans Light"/>
              </a:rPr>
              <a:t>;</a:t>
            </a:r>
            <a:endParaRPr lang="en-GB" sz="1700" dirty="0">
              <a:latin typeface="Open Sans Light"/>
            </a:endParaRPr>
          </a:p>
          <a:p>
            <a:pPr algn="just">
              <a:buClr>
                <a:schemeClr val="accent1">
                  <a:lumMod val="75000"/>
                </a:schemeClr>
              </a:buClr>
            </a:pPr>
            <a:r>
              <a:rPr lang="hu-HU" sz="1700" b="1" dirty="0" err="1" smtClean="0">
                <a:latin typeface="Open Sans Light"/>
              </a:rPr>
              <a:t>Rozhlasové</a:t>
            </a:r>
            <a:r>
              <a:rPr lang="hu-HU" sz="1700" b="1" dirty="0" smtClean="0">
                <a:latin typeface="Open Sans Light"/>
              </a:rPr>
              <a:t> </a:t>
            </a:r>
            <a:r>
              <a:rPr lang="hu-HU" sz="1700" b="1" dirty="0" err="1">
                <a:latin typeface="Open Sans Light"/>
              </a:rPr>
              <a:t>alebo</a:t>
            </a:r>
            <a:r>
              <a:rPr lang="hu-HU" sz="1700" b="1" dirty="0">
                <a:latin typeface="Open Sans Light"/>
              </a:rPr>
              <a:t> </a:t>
            </a:r>
            <a:r>
              <a:rPr lang="hu-HU" sz="1700" b="1" dirty="0" err="1">
                <a:latin typeface="Open Sans Light"/>
              </a:rPr>
              <a:t>televízne</a:t>
            </a:r>
            <a:r>
              <a:rPr lang="hu-HU" sz="1700" b="1" dirty="0">
                <a:latin typeface="Open Sans Light"/>
              </a:rPr>
              <a:t> </a:t>
            </a:r>
            <a:r>
              <a:rPr lang="hu-HU" sz="1700" b="1" dirty="0" err="1">
                <a:latin typeface="Open Sans Light"/>
              </a:rPr>
              <a:t>vystúpenie</a:t>
            </a:r>
            <a:r>
              <a:rPr lang="hu-HU" sz="1700" b="1" dirty="0">
                <a:latin typeface="Open Sans Light"/>
              </a:rPr>
              <a:t> na </a:t>
            </a:r>
            <a:r>
              <a:rPr lang="hu-HU" sz="1700" b="1" dirty="0" err="1">
                <a:latin typeface="Open Sans Light"/>
              </a:rPr>
              <a:t>národnej</a:t>
            </a:r>
            <a:r>
              <a:rPr lang="hu-HU" sz="1700" b="1" dirty="0">
                <a:latin typeface="Open Sans Light"/>
              </a:rPr>
              <a:t> </a:t>
            </a:r>
            <a:r>
              <a:rPr lang="hu-HU" sz="1700" b="1" dirty="0" err="1">
                <a:latin typeface="Open Sans Light"/>
              </a:rPr>
              <a:t>úrovni</a:t>
            </a:r>
            <a:r>
              <a:rPr lang="hu-HU" sz="1700" b="1" dirty="0">
                <a:latin typeface="Open Sans Light"/>
              </a:rPr>
              <a:t> </a:t>
            </a:r>
            <a:r>
              <a:rPr lang="hu-HU" sz="1700" dirty="0">
                <a:latin typeface="Open Sans Light"/>
              </a:rPr>
              <a:t>(</a:t>
            </a:r>
            <a:r>
              <a:rPr lang="hu-HU" sz="1700" dirty="0" err="1">
                <a:latin typeface="Open Sans Light"/>
              </a:rPr>
              <a:t>pokrývajúce</a:t>
            </a:r>
            <a:r>
              <a:rPr lang="hu-HU" sz="1700" dirty="0">
                <a:latin typeface="Open Sans Light"/>
              </a:rPr>
              <a:t> </a:t>
            </a:r>
            <a:r>
              <a:rPr lang="hu-HU" sz="1700" dirty="0" err="1">
                <a:latin typeface="Open Sans Light"/>
              </a:rPr>
              <a:t>aspoň</a:t>
            </a:r>
            <a:r>
              <a:rPr lang="hu-HU" sz="1700" dirty="0">
                <a:latin typeface="Open Sans Light"/>
              </a:rPr>
              <a:t> </a:t>
            </a:r>
            <a:r>
              <a:rPr lang="hu-HU" sz="1700" dirty="0" err="1" smtClean="0">
                <a:latin typeface="Open Sans Light"/>
              </a:rPr>
              <a:t>programové</a:t>
            </a:r>
            <a:r>
              <a:rPr lang="hu-HU" sz="1700" dirty="0" smtClean="0">
                <a:latin typeface="Open Sans Light"/>
              </a:rPr>
              <a:t> </a:t>
            </a:r>
            <a:r>
              <a:rPr lang="hu-HU" sz="1700" dirty="0" err="1" smtClean="0">
                <a:latin typeface="Open Sans Light"/>
              </a:rPr>
              <a:t>územie</a:t>
            </a:r>
            <a:r>
              <a:rPr lang="hu-HU" sz="1700" dirty="0" smtClean="0">
                <a:latin typeface="Open Sans Light"/>
              </a:rPr>
              <a:t>) </a:t>
            </a:r>
            <a:r>
              <a:rPr lang="hu-HU" sz="1700" dirty="0">
                <a:latin typeface="Open Sans Light"/>
              </a:rPr>
              <a:t>- </a:t>
            </a:r>
            <a:r>
              <a:rPr lang="hu-HU" sz="1700" dirty="0" err="1">
                <a:latin typeface="Open Sans Light"/>
              </a:rPr>
              <a:t>parametre</a:t>
            </a:r>
            <a:r>
              <a:rPr lang="hu-HU" sz="1700" dirty="0">
                <a:latin typeface="Open Sans Light"/>
              </a:rPr>
              <a:t> a </a:t>
            </a:r>
            <a:r>
              <a:rPr lang="hu-HU" sz="1700" dirty="0" err="1">
                <a:latin typeface="Open Sans Light"/>
              </a:rPr>
              <a:t>požiadavky</a:t>
            </a:r>
            <a:r>
              <a:rPr lang="hu-HU" sz="1700" dirty="0">
                <a:latin typeface="Open Sans Light"/>
              </a:rPr>
              <a:t> </a:t>
            </a:r>
            <a:r>
              <a:rPr lang="hu-HU" sz="1700" dirty="0" err="1">
                <a:latin typeface="Open Sans Light"/>
              </a:rPr>
              <a:t>určí</a:t>
            </a:r>
            <a:r>
              <a:rPr lang="hu-HU" sz="1700" dirty="0">
                <a:latin typeface="Open Sans Light"/>
              </a:rPr>
              <a:t> program v </a:t>
            </a:r>
            <a:r>
              <a:rPr lang="hu-HU" sz="1700" dirty="0" err="1" smtClean="0">
                <a:latin typeface="Open Sans Light"/>
              </a:rPr>
              <a:t>príslušnej</a:t>
            </a:r>
            <a:r>
              <a:rPr lang="hu-HU" sz="1700" dirty="0" smtClean="0">
                <a:latin typeface="Open Sans Light"/>
              </a:rPr>
              <a:t> </a:t>
            </a:r>
            <a:r>
              <a:rPr lang="hu-HU" sz="1700" dirty="0" err="1">
                <a:latin typeface="Open Sans Light"/>
              </a:rPr>
              <a:t>Príručke</a:t>
            </a:r>
            <a:r>
              <a:rPr lang="hu-HU" sz="1700" dirty="0" smtClean="0">
                <a:latin typeface="Open Sans Light"/>
              </a:rPr>
              <a:t>.</a:t>
            </a:r>
            <a:endParaRPr lang="en-GB" sz="1700" dirty="0">
              <a:latin typeface="Open Sans Light"/>
            </a:endParaRPr>
          </a:p>
        </p:txBody>
      </p:sp>
    </p:spTree>
    <p:extLst>
      <p:ext uri="{BB962C8B-B14F-4D97-AF65-F5344CB8AC3E}">
        <p14:creationId xmlns:p14="http://schemas.microsoft.com/office/powerpoint/2010/main" val="79381759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E368931C-FE42-D6CA-E54E-F56260826BA8}"/>
              </a:ext>
            </a:extLst>
          </p:cNvPr>
          <p:cNvPicPr>
            <a:picLocks noChangeAspect="1"/>
          </p:cNvPicPr>
          <p:nvPr/>
        </p:nvPicPr>
        <p:blipFill>
          <a:blip r:embed="rId2"/>
          <a:stretch>
            <a:fillRect/>
          </a:stretch>
        </p:blipFill>
        <p:spPr>
          <a:xfrm>
            <a:off x="972209" y="2119794"/>
            <a:ext cx="655411" cy="521863"/>
          </a:xfrm>
          <a:prstGeom prst="rect">
            <a:avLst/>
          </a:prstGeom>
        </p:spPr>
      </p:pic>
      <p:sp>
        <p:nvSpPr>
          <p:cNvPr id="9" name="TextBox 8">
            <a:extLst>
              <a:ext uri="{FF2B5EF4-FFF2-40B4-BE49-F238E27FC236}">
                <a16:creationId xmlns="" xmlns:a16="http://schemas.microsoft.com/office/drawing/2014/main" id="{A1F96BE1-D7AB-2493-54AC-D1F7D6F70467}"/>
              </a:ext>
            </a:extLst>
          </p:cNvPr>
          <p:cNvSpPr txBox="1"/>
          <p:nvPr/>
        </p:nvSpPr>
        <p:spPr>
          <a:xfrm>
            <a:off x="1952392" y="2075356"/>
            <a:ext cx="6562958" cy="954107"/>
          </a:xfrm>
          <a:prstGeom prst="rect">
            <a:avLst/>
          </a:prstGeom>
          <a:noFill/>
        </p:spPr>
        <p:txBody>
          <a:bodyPr wrap="square" rtlCol="0">
            <a:spAutoFit/>
          </a:bodyPr>
          <a:lstStyle/>
          <a:p>
            <a:r>
              <a:rPr lang="hu-HU" sz="2800" b="1" dirty="0" err="1" smtClean="0">
                <a:solidFill>
                  <a:schemeClr val="accent1">
                    <a:lumMod val="75000"/>
                  </a:schemeClr>
                </a:solidFill>
                <a:latin typeface="Open Sans Light" pitchFamily="2" charset="0"/>
                <a:ea typeface="Open Sans Light" pitchFamily="2" charset="0"/>
                <a:cs typeface="Open Sans Light" pitchFamily="2" charset="0"/>
              </a:rPr>
              <a:t>Ako</a:t>
            </a:r>
            <a:r>
              <a:rPr lang="hu-HU" sz="2800" b="1" dirty="0" smtClean="0">
                <a:solidFill>
                  <a:schemeClr val="accent1">
                    <a:lumMod val="75000"/>
                  </a:schemeClr>
                </a:solidFill>
                <a:latin typeface="Open Sans Light" pitchFamily="2" charset="0"/>
                <a:ea typeface="Open Sans Light" pitchFamily="2" charset="0"/>
                <a:cs typeface="Open Sans Light" pitchFamily="2" charset="0"/>
              </a:rPr>
              <a:t> </a:t>
            </a:r>
            <a:r>
              <a:rPr lang="hu-HU" sz="2800" b="1" dirty="0" err="1" smtClean="0">
                <a:solidFill>
                  <a:schemeClr val="accent1">
                    <a:lumMod val="75000"/>
                  </a:schemeClr>
                </a:solidFill>
                <a:latin typeface="Open Sans Light" pitchFamily="2" charset="0"/>
                <a:ea typeface="Open Sans Light" pitchFamily="2" charset="0"/>
                <a:cs typeface="Open Sans Light" pitchFamily="2" charset="0"/>
              </a:rPr>
              <a:t>podať</a:t>
            </a:r>
            <a:r>
              <a:rPr lang="hu-HU" sz="2800" b="1" dirty="0" smtClean="0">
                <a:solidFill>
                  <a:schemeClr val="accent1">
                    <a:lumMod val="75000"/>
                  </a:schemeClr>
                </a:solidFill>
                <a:latin typeface="Open Sans Light" pitchFamily="2" charset="0"/>
                <a:ea typeface="Open Sans Light" pitchFamily="2" charset="0"/>
                <a:cs typeface="Open Sans Light" pitchFamily="2" charset="0"/>
              </a:rPr>
              <a:t> </a:t>
            </a:r>
            <a:r>
              <a:rPr lang="hu-HU" sz="2800" b="1" dirty="0" err="1" smtClean="0">
                <a:solidFill>
                  <a:schemeClr val="accent1">
                    <a:lumMod val="75000"/>
                  </a:schemeClr>
                </a:solidFill>
                <a:latin typeface="Open Sans Light" pitchFamily="2" charset="0"/>
                <a:ea typeface="Open Sans Light" pitchFamily="2" charset="0"/>
                <a:cs typeface="Open Sans Light" pitchFamily="2" charset="0"/>
              </a:rPr>
              <a:t>žiadosť</a:t>
            </a:r>
            <a:r>
              <a:rPr lang="hu-HU" sz="2800" b="1" dirty="0" smtClean="0">
                <a:solidFill>
                  <a:schemeClr val="accent1">
                    <a:lumMod val="75000"/>
                  </a:schemeClr>
                </a:solidFill>
                <a:latin typeface="Open Sans Light" pitchFamily="2" charset="0"/>
                <a:ea typeface="Open Sans Light" pitchFamily="2" charset="0"/>
                <a:cs typeface="Open Sans Light" pitchFamily="2" charset="0"/>
              </a:rPr>
              <a:t> </a:t>
            </a:r>
            <a:r>
              <a:rPr lang="hu-HU" sz="2800" b="1" dirty="0">
                <a:solidFill>
                  <a:schemeClr val="accent1">
                    <a:lumMod val="75000"/>
                  </a:schemeClr>
                </a:solidFill>
                <a:latin typeface="Open Sans Light" pitchFamily="2" charset="0"/>
                <a:ea typeface="Open Sans Light" pitchFamily="2" charset="0"/>
                <a:cs typeface="Open Sans Light" pitchFamily="2" charset="0"/>
              </a:rPr>
              <a:t>o </a:t>
            </a:r>
            <a:r>
              <a:rPr lang="hu-HU" sz="2800" b="1" dirty="0" err="1">
                <a:solidFill>
                  <a:schemeClr val="accent1">
                    <a:lumMod val="75000"/>
                  </a:schemeClr>
                </a:solidFill>
                <a:latin typeface="Open Sans Light" pitchFamily="2" charset="0"/>
                <a:ea typeface="Open Sans Light" pitchFamily="2" charset="0"/>
                <a:cs typeface="Open Sans Light" pitchFamily="2" charset="0"/>
              </a:rPr>
              <a:t>príspevok</a:t>
            </a:r>
            <a:r>
              <a:rPr lang="hu-HU" sz="2800" b="1" dirty="0" smtClean="0">
                <a:solidFill>
                  <a:schemeClr val="accent1">
                    <a:lumMod val="75000"/>
                  </a:schemeClr>
                </a:solidFill>
                <a:latin typeface="Open Sans Light" pitchFamily="2" charset="0"/>
                <a:ea typeface="Open Sans Light" pitchFamily="2" charset="0"/>
                <a:cs typeface="Open Sans Light" pitchFamily="2" charset="0"/>
              </a:rPr>
              <a:t>?</a:t>
            </a:r>
            <a:endParaRPr lang="hu-HU" sz="2800" b="1" dirty="0">
              <a:solidFill>
                <a:schemeClr val="accent1">
                  <a:lumMod val="75000"/>
                </a:schemeClr>
              </a:solidFill>
            </a:endParaRPr>
          </a:p>
          <a:p>
            <a:endParaRPr lang="x-none" sz="2800" b="1" dirty="0">
              <a:solidFill>
                <a:schemeClr val="accent1">
                  <a:lumMod val="75000"/>
                </a:schemeClr>
              </a:solidFill>
              <a:latin typeface="Open Sans Light" pitchFamily="2" charset="0"/>
              <a:ea typeface="Open Sans Light" pitchFamily="2" charset="0"/>
              <a:cs typeface="Open Sans Light" pitchFamily="2" charset="0"/>
            </a:endParaRPr>
          </a:p>
        </p:txBody>
      </p:sp>
      <p:sp>
        <p:nvSpPr>
          <p:cNvPr id="10" name="TextBox 9">
            <a:extLst>
              <a:ext uri="{FF2B5EF4-FFF2-40B4-BE49-F238E27FC236}">
                <a16:creationId xmlns="" xmlns:a16="http://schemas.microsoft.com/office/drawing/2014/main" id="{540ACDEB-CCBC-76DB-BA7D-7E063B304595}"/>
              </a:ext>
            </a:extLst>
          </p:cNvPr>
          <p:cNvSpPr txBox="1"/>
          <p:nvPr/>
        </p:nvSpPr>
        <p:spPr>
          <a:xfrm>
            <a:off x="1952392" y="3228559"/>
            <a:ext cx="6006620" cy="646331"/>
          </a:xfrm>
          <a:prstGeom prst="rect">
            <a:avLst/>
          </a:prstGeom>
          <a:noFill/>
        </p:spPr>
        <p:txBody>
          <a:bodyPr wrap="square" rtlCol="0">
            <a:spAutoFit/>
          </a:bodyPr>
          <a:lstStyle/>
          <a:p>
            <a:r>
              <a:rPr lang="en-GB" dirty="0">
                <a:solidFill>
                  <a:schemeClr val="accent1">
                    <a:lumMod val="75000"/>
                  </a:schemeClr>
                </a:solidFill>
                <a:latin typeface="Open Sans Light" pitchFamily="2" charset="0"/>
                <a:ea typeface="Open Sans Light" pitchFamily="2" charset="0"/>
                <a:cs typeface="Open Sans Light" pitchFamily="2" charset="0"/>
              </a:rPr>
              <a:t>INTERREG VI-A NEXT</a:t>
            </a:r>
          </a:p>
          <a:p>
            <a:r>
              <a:rPr lang="en-GB" dirty="0">
                <a:solidFill>
                  <a:schemeClr val="accent1">
                    <a:lumMod val="75000"/>
                  </a:schemeClr>
                </a:solidFill>
                <a:latin typeface="Open Sans Light" pitchFamily="2" charset="0"/>
                <a:ea typeface="Open Sans Light" pitchFamily="2" charset="0"/>
                <a:cs typeface="Open Sans Light" pitchFamily="2" charset="0"/>
              </a:rPr>
              <a:t>HUNGARY-SLOVAKIA-ROMANIA-UKRAINE PROGRAMME</a:t>
            </a:r>
            <a:endParaRPr lang="x-none" dirty="0">
              <a:solidFill>
                <a:schemeClr val="accent1">
                  <a:lumMod val="75000"/>
                </a:schemeClr>
              </a:solidFill>
              <a:latin typeface="Open Sans Light" pitchFamily="2" charset="0"/>
              <a:ea typeface="Open Sans Light" pitchFamily="2" charset="0"/>
              <a:cs typeface="Open Sans Light" pitchFamily="2" charset="0"/>
            </a:endParaRPr>
          </a:p>
        </p:txBody>
      </p:sp>
      <p:pic>
        <p:nvPicPr>
          <p:cNvPr id="13" name="Picture 12">
            <a:extLst>
              <a:ext uri="{FF2B5EF4-FFF2-40B4-BE49-F238E27FC236}">
                <a16:creationId xmlns="" xmlns:a16="http://schemas.microsoft.com/office/drawing/2014/main" id="{FA240853-6E1F-80AF-F0E9-AD13061A6363}"/>
              </a:ext>
            </a:extLst>
          </p:cNvPr>
          <p:cNvPicPr>
            <a:picLocks noChangeAspect="1"/>
          </p:cNvPicPr>
          <p:nvPr/>
        </p:nvPicPr>
        <p:blipFill>
          <a:blip r:embed="rId3"/>
          <a:stretch>
            <a:fillRect/>
          </a:stretch>
        </p:blipFill>
        <p:spPr>
          <a:xfrm>
            <a:off x="972210" y="3110593"/>
            <a:ext cx="655410" cy="554266"/>
          </a:xfrm>
          <a:prstGeom prst="rect">
            <a:avLst/>
          </a:prstGeom>
        </p:spPr>
      </p:pic>
      <p:sp>
        <p:nvSpPr>
          <p:cNvPr id="2" name="Slide Number Placeholder 1">
            <a:extLst>
              <a:ext uri="{FF2B5EF4-FFF2-40B4-BE49-F238E27FC236}">
                <a16:creationId xmlns="" xmlns:a16="http://schemas.microsoft.com/office/drawing/2014/main" id="{0C06F565-2D37-41C2-AD16-4586B429DD65}"/>
              </a:ext>
            </a:extLst>
          </p:cNvPr>
          <p:cNvSpPr>
            <a:spLocks noGrp="1"/>
          </p:cNvSpPr>
          <p:nvPr>
            <p:ph type="sldNum" sz="quarter" idx="12"/>
          </p:nvPr>
        </p:nvSpPr>
        <p:spPr/>
        <p:txBody>
          <a:bodyPr/>
          <a:lstStyle/>
          <a:p>
            <a:fld id="{14591978-1342-554A-82AC-B12872A7F26C}" type="slidenum">
              <a:rPr lang="x-none" smtClean="0"/>
              <a:t>71</a:t>
            </a:fld>
            <a:endParaRPr lang="x-none"/>
          </a:p>
        </p:txBody>
      </p:sp>
    </p:spTree>
    <p:extLst>
      <p:ext uri="{BB962C8B-B14F-4D97-AF65-F5344CB8AC3E}">
        <p14:creationId xmlns:p14="http://schemas.microsoft.com/office/powerpoint/2010/main" val="278387938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DFB33F3-A665-2A1D-134E-9E244997B417}"/>
              </a:ext>
            </a:extLst>
          </p:cNvPr>
          <p:cNvSpPr>
            <a:spLocks noGrp="1"/>
          </p:cNvSpPr>
          <p:nvPr>
            <p:ph type="title"/>
          </p:nvPr>
        </p:nvSpPr>
        <p:spPr/>
        <p:txBody>
          <a:bodyPr>
            <a:normAutofit/>
          </a:bodyPr>
          <a:lstStyle/>
          <a:p>
            <a:r>
              <a:rPr lang="hu-HU" sz="2200" b="1" dirty="0">
                <a:solidFill>
                  <a:schemeClr val="accent1">
                    <a:lumMod val="75000"/>
                  </a:schemeClr>
                </a:solidFill>
                <a:latin typeface="Open Sans ExtraBold" pitchFamily="2" charset="0"/>
                <a:ea typeface="Open Sans ExtraBold" pitchFamily="2" charset="0"/>
                <a:cs typeface="Open Sans ExtraBold" pitchFamily="2" charset="0"/>
              </a:rPr>
              <a:t/>
            </a:r>
            <a:br>
              <a:rPr lang="hu-HU" sz="2200" b="1" dirty="0">
                <a:solidFill>
                  <a:schemeClr val="accent1">
                    <a:lumMod val="75000"/>
                  </a:schemeClr>
                </a:solidFill>
                <a:latin typeface="Open Sans ExtraBold" pitchFamily="2" charset="0"/>
                <a:ea typeface="Open Sans ExtraBold" pitchFamily="2" charset="0"/>
                <a:cs typeface="Open Sans ExtraBold" pitchFamily="2" charset="0"/>
              </a:rPr>
            </a:br>
            <a:r>
              <a:rPr lang="hu-HU" sz="2400" b="1" dirty="0" err="1">
                <a:solidFill>
                  <a:schemeClr val="accent1">
                    <a:lumMod val="75000"/>
                  </a:schemeClr>
                </a:solidFill>
                <a:latin typeface="Open Sans Light" pitchFamily="2" charset="0"/>
                <a:ea typeface="Open Sans Light" pitchFamily="2" charset="0"/>
                <a:cs typeface="Open Sans Light" pitchFamily="2" charset="0"/>
              </a:rPr>
              <a:t>Kde</a:t>
            </a:r>
            <a:r>
              <a:rPr lang="hu-HU" sz="2400" b="1" dirty="0">
                <a:solidFill>
                  <a:schemeClr val="accent1">
                    <a:lumMod val="75000"/>
                  </a:schemeClr>
                </a:solidFill>
                <a:latin typeface="Open Sans Light" pitchFamily="2" charset="0"/>
                <a:ea typeface="Open Sans Light" pitchFamily="2" charset="0"/>
                <a:cs typeface="Open Sans Light" pitchFamily="2" charset="0"/>
              </a:rPr>
              <a:t> </a:t>
            </a:r>
            <a:r>
              <a:rPr lang="hu-HU" sz="2400" b="1" dirty="0" err="1" smtClean="0">
                <a:solidFill>
                  <a:schemeClr val="accent1">
                    <a:lumMod val="75000"/>
                  </a:schemeClr>
                </a:solidFill>
                <a:latin typeface="Open Sans Light" pitchFamily="2" charset="0"/>
                <a:ea typeface="Open Sans Light" pitchFamily="2" charset="0"/>
                <a:cs typeface="Open Sans Light" pitchFamily="2" charset="0"/>
              </a:rPr>
              <a:t>nájdete</a:t>
            </a:r>
            <a:r>
              <a:rPr lang="hu-HU" sz="2400" b="1" dirty="0" smtClean="0">
                <a:solidFill>
                  <a:schemeClr val="accent1">
                    <a:lumMod val="75000"/>
                  </a:schemeClr>
                </a:solidFill>
                <a:latin typeface="Open Sans Light" pitchFamily="2" charset="0"/>
                <a:ea typeface="Open Sans Light" pitchFamily="2" charset="0"/>
                <a:cs typeface="Open Sans Light" pitchFamily="2" charset="0"/>
              </a:rPr>
              <a:t> </a:t>
            </a:r>
            <a:r>
              <a:rPr lang="hu-HU" sz="2400" b="1" dirty="0" err="1">
                <a:solidFill>
                  <a:schemeClr val="accent1">
                    <a:lumMod val="75000"/>
                  </a:schemeClr>
                </a:solidFill>
                <a:latin typeface="Open Sans Light" pitchFamily="2" charset="0"/>
                <a:ea typeface="Open Sans Light" pitchFamily="2" charset="0"/>
                <a:cs typeface="Open Sans Light" pitchFamily="2" charset="0"/>
              </a:rPr>
              <a:t>projektovú</a:t>
            </a:r>
            <a:r>
              <a:rPr lang="hu-HU" sz="2400" b="1" dirty="0">
                <a:solidFill>
                  <a:schemeClr val="accent1">
                    <a:lumMod val="75000"/>
                  </a:schemeClr>
                </a:solidFill>
                <a:latin typeface="Open Sans Light" pitchFamily="2" charset="0"/>
                <a:ea typeface="Open Sans Light" pitchFamily="2" charset="0"/>
                <a:cs typeface="Open Sans Light" pitchFamily="2" charset="0"/>
              </a:rPr>
              <a:t> </a:t>
            </a:r>
            <a:r>
              <a:rPr lang="hu-HU" sz="2400" b="1" dirty="0" err="1" smtClean="0">
                <a:solidFill>
                  <a:schemeClr val="accent1">
                    <a:lumMod val="75000"/>
                  </a:schemeClr>
                </a:solidFill>
                <a:latin typeface="Open Sans Light" pitchFamily="2" charset="0"/>
                <a:ea typeface="Open Sans Light" pitchFamily="2" charset="0"/>
                <a:cs typeface="Open Sans Light" pitchFamily="2" charset="0"/>
              </a:rPr>
              <a:t>žiadosť</a:t>
            </a:r>
            <a:r>
              <a:rPr lang="hu-HU" sz="2400" b="1" dirty="0" smtClean="0">
                <a:solidFill>
                  <a:schemeClr val="accent1">
                    <a:lumMod val="75000"/>
                  </a:schemeClr>
                </a:solidFill>
                <a:latin typeface="Open Sans Light" pitchFamily="2" charset="0"/>
                <a:ea typeface="Open Sans Light" pitchFamily="2" charset="0"/>
                <a:cs typeface="Open Sans Light" pitchFamily="2" charset="0"/>
              </a:rPr>
              <a:t>?</a:t>
            </a:r>
            <a:endParaRPr lang="x-none" sz="2200" b="1" dirty="0">
              <a:latin typeface="Open Sans ExtraBold" pitchFamily="2" charset="0"/>
              <a:ea typeface="Open Sans ExtraBold" pitchFamily="2" charset="0"/>
              <a:cs typeface="Open Sans ExtraBold" pitchFamily="2" charset="0"/>
            </a:endParaRPr>
          </a:p>
        </p:txBody>
      </p:sp>
      <p:sp>
        <p:nvSpPr>
          <p:cNvPr id="8" name="Slide Number Placeholder 7">
            <a:extLst>
              <a:ext uri="{FF2B5EF4-FFF2-40B4-BE49-F238E27FC236}">
                <a16:creationId xmlns="" xmlns:a16="http://schemas.microsoft.com/office/drawing/2014/main" id="{A5490C42-D944-4943-A5A7-4CE426B664EC}"/>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4591978-1342-554A-82AC-B12872A7F26C}" type="slidenum">
              <a:rPr kumimoji="0" lang="x-non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72</a:t>
            </a:fld>
            <a:endParaRPr kumimoji="0" lang="x-none"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Content Placeholder 5">
            <a:extLst>
              <a:ext uri="{FF2B5EF4-FFF2-40B4-BE49-F238E27FC236}">
                <a16:creationId xmlns="" xmlns:a16="http://schemas.microsoft.com/office/drawing/2014/main" id="{244D5575-10B7-411E-ADF8-D7481316B863}"/>
              </a:ext>
            </a:extLst>
          </p:cNvPr>
          <p:cNvSpPr>
            <a:spLocks noGrp="1"/>
          </p:cNvSpPr>
          <p:nvPr>
            <p:ph idx="1"/>
          </p:nvPr>
        </p:nvSpPr>
        <p:spPr/>
        <p:txBody>
          <a:bodyPr>
            <a:normAutofit/>
          </a:bodyPr>
          <a:lstStyle/>
          <a:p>
            <a:pPr marL="0" indent="0" algn="just">
              <a:spcBef>
                <a:spcPts val="1200"/>
              </a:spcBef>
              <a:buNone/>
            </a:pPr>
            <a:endParaRPr lang="hu-HU" sz="1800" b="1" dirty="0" smtClean="0">
              <a:latin typeface="Open Sans Light"/>
            </a:endParaRPr>
          </a:p>
          <a:p>
            <a:pPr marL="0" indent="0" algn="ctr">
              <a:spcBef>
                <a:spcPts val="1200"/>
              </a:spcBef>
              <a:buNone/>
            </a:pPr>
            <a:r>
              <a:rPr lang="hu-HU" sz="2000" b="1" dirty="0" err="1" smtClean="0">
                <a:latin typeface="Open Sans Light"/>
              </a:rPr>
              <a:t>Formulár</a:t>
            </a:r>
            <a:r>
              <a:rPr lang="hu-HU" sz="2000" b="1" dirty="0" smtClean="0">
                <a:latin typeface="Open Sans Light"/>
              </a:rPr>
              <a:t> </a:t>
            </a:r>
            <a:r>
              <a:rPr lang="hu-HU" sz="2000" b="1" dirty="0" err="1">
                <a:latin typeface="Open Sans Light"/>
              </a:rPr>
              <a:t>žiadosti</a:t>
            </a:r>
            <a:r>
              <a:rPr lang="hu-HU" sz="2000" b="1" dirty="0">
                <a:latin typeface="Open Sans Light"/>
              </a:rPr>
              <a:t> </a:t>
            </a:r>
            <a:r>
              <a:rPr lang="hu-HU" sz="2000" b="1" dirty="0" err="1">
                <a:latin typeface="Open Sans Light"/>
              </a:rPr>
              <a:t>nájdete</a:t>
            </a:r>
            <a:r>
              <a:rPr lang="hu-HU" sz="2000" b="1" dirty="0">
                <a:latin typeface="Open Sans Light"/>
              </a:rPr>
              <a:t>, </a:t>
            </a:r>
            <a:r>
              <a:rPr lang="hu-HU" sz="2000" b="1" dirty="0" err="1">
                <a:latin typeface="Open Sans Light"/>
              </a:rPr>
              <a:t>vyplníte</a:t>
            </a:r>
            <a:r>
              <a:rPr lang="hu-HU" sz="2000" b="1" dirty="0">
                <a:latin typeface="Open Sans Light"/>
              </a:rPr>
              <a:t> a </a:t>
            </a:r>
            <a:r>
              <a:rPr lang="hu-HU" sz="2000" b="1" dirty="0" err="1">
                <a:latin typeface="Open Sans Light"/>
              </a:rPr>
              <a:t>odošlete</a:t>
            </a:r>
            <a:r>
              <a:rPr lang="hu-HU" sz="2000" b="1" dirty="0">
                <a:latin typeface="Open Sans Light"/>
              </a:rPr>
              <a:t> online </a:t>
            </a:r>
            <a:r>
              <a:rPr lang="hu-HU" sz="2000" dirty="0">
                <a:latin typeface="Open Sans Light"/>
              </a:rPr>
              <a:t>na </a:t>
            </a:r>
            <a:r>
              <a:rPr lang="hu-HU" sz="2000" dirty="0" err="1">
                <a:latin typeface="Open Sans Light"/>
              </a:rPr>
              <a:t>adrese</a:t>
            </a:r>
            <a:endParaRPr lang="hu-HU" sz="2000" dirty="0">
              <a:latin typeface="Open Sans Light"/>
            </a:endParaRPr>
          </a:p>
          <a:p>
            <a:pPr marL="0" indent="0" algn="just">
              <a:spcBef>
                <a:spcPts val="1200"/>
              </a:spcBef>
              <a:buNone/>
            </a:pPr>
            <a:endParaRPr lang="hu-HU" sz="1800" dirty="0">
              <a:latin typeface="Open Sans Light"/>
            </a:endParaRPr>
          </a:p>
          <a:p>
            <a:pPr marL="0" indent="0">
              <a:buNone/>
            </a:pPr>
            <a:endParaRPr lang="hu-HU" sz="1800" dirty="0">
              <a:latin typeface="Open Sans Light"/>
            </a:endParaRPr>
          </a:p>
          <a:p>
            <a:pPr marL="0" indent="0">
              <a:buNone/>
            </a:pPr>
            <a:endParaRPr lang="hu-HU" sz="1800" dirty="0">
              <a:latin typeface="Open Sans Light"/>
            </a:endParaRPr>
          </a:p>
          <a:p>
            <a:pPr marL="0" indent="0" algn="ctr">
              <a:buNone/>
            </a:pPr>
            <a:r>
              <a:rPr lang="hu-HU" b="1" dirty="0">
                <a:solidFill>
                  <a:schemeClr val="accent1"/>
                </a:solidFill>
                <a:latin typeface="Open Sans Light"/>
              </a:rPr>
              <a:t>https://huskroua.interregplus.eu/21-27</a:t>
            </a:r>
          </a:p>
        </p:txBody>
      </p:sp>
    </p:spTree>
    <p:extLst>
      <p:ext uri="{BB962C8B-B14F-4D97-AF65-F5344CB8AC3E}">
        <p14:creationId xmlns:p14="http://schemas.microsoft.com/office/powerpoint/2010/main" val="375520417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DFB33F3-A665-2A1D-134E-9E244997B417}"/>
              </a:ext>
            </a:extLst>
          </p:cNvPr>
          <p:cNvSpPr>
            <a:spLocks noGrp="1"/>
          </p:cNvSpPr>
          <p:nvPr>
            <p:ph type="title"/>
          </p:nvPr>
        </p:nvSpPr>
        <p:spPr/>
        <p:txBody>
          <a:bodyPr>
            <a:normAutofit/>
          </a:bodyPr>
          <a:lstStyle/>
          <a:p>
            <a:r>
              <a:rPr lang="hu-HU" sz="2400" b="1" dirty="0" err="1">
                <a:solidFill>
                  <a:schemeClr val="accent1">
                    <a:lumMod val="75000"/>
                  </a:schemeClr>
                </a:solidFill>
                <a:latin typeface="Open Sans Light" pitchFamily="2" charset="0"/>
                <a:ea typeface="Open Sans Light" pitchFamily="2" charset="0"/>
                <a:cs typeface="Open Sans Light" pitchFamily="2" charset="0"/>
              </a:rPr>
              <a:t>Ako</a:t>
            </a:r>
            <a:r>
              <a:rPr lang="hu-HU" sz="2400" b="1" dirty="0">
                <a:solidFill>
                  <a:schemeClr val="accent1">
                    <a:lumMod val="75000"/>
                  </a:schemeClr>
                </a:solidFill>
                <a:latin typeface="Open Sans Light" pitchFamily="2" charset="0"/>
                <a:ea typeface="Open Sans Light" pitchFamily="2" charset="0"/>
                <a:cs typeface="Open Sans Light" pitchFamily="2" charset="0"/>
              </a:rPr>
              <a:t> </a:t>
            </a:r>
            <a:r>
              <a:rPr lang="hu-HU" sz="2400" b="1" dirty="0" err="1">
                <a:solidFill>
                  <a:schemeClr val="accent1">
                    <a:lumMod val="75000"/>
                  </a:schemeClr>
                </a:solidFill>
                <a:latin typeface="Open Sans Light" pitchFamily="2" charset="0"/>
                <a:ea typeface="Open Sans Light" pitchFamily="2" charset="0"/>
                <a:cs typeface="Open Sans Light" pitchFamily="2" charset="0"/>
              </a:rPr>
              <a:t>podať</a:t>
            </a:r>
            <a:r>
              <a:rPr lang="hu-HU" sz="2400" b="1" dirty="0">
                <a:solidFill>
                  <a:schemeClr val="accent1">
                    <a:lumMod val="75000"/>
                  </a:schemeClr>
                </a:solidFill>
                <a:latin typeface="Open Sans Light" pitchFamily="2" charset="0"/>
                <a:ea typeface="Open Sans Light" pitchFamily="2" charset="0"/>
                <a:cs typeface="Open Sans Light" pitchFamily="2" charset="0"/>
              </a:rPr>
              <a:t> </a:t>
            </a:r>
            <a:r>
              <a:rPr lang="hu-HU" sz="2400" b="1" dirty="0" err="1">
                <a:solidFill>
                  <a:schemeClr val="accent1">
                    <a:lumMod val="75000"/>
                  </a:schemeClr>
                </a:solidFill>
                <a:latin typeface="Open Sans Light" pitchFamily="2" charset="0"/>
                <a:ea typeface="Open Sans Light" pitchFamily="2" charset="0"/>
                <a:cs typeface="Open Sans Light" pitchFamily="2" charset="0"/>
              </a:rPr>
              <a:t>žiadosť</a:t>
            </a:r>
            <a:r>
              <a:rPr lang="hu-HU" sz="2200" b="1" dirty="0" smtClean="0">
                <a:solidFill>
                  <a:schemeClr val="accent1">
                    <a:lumMod val="75000"/>
                  </a:schemeClr>
                </a:solidFill>
                <a:latin typeface="Open Sans ExtraBold" pitchFamily="2" charset="0"/>
                <a:ea typeface="Open Sans ExtraBold" pitchFamily="2" charset="0"/>
                <a:cs typeface="Open Sans ExtraBold" pitchFamily="2" charset="0"/>
              </a:rPr>
              <a:t>?</a:t>
            </a:r>
            <a:r>
              <a:rPr lang="hu-HU" sz="2200" b="1" dirty="0">
                <a:solidFill>
                  <a:schemeClr val="accent1">
                    <a:lumMod val="75000"/>
                  </a:schemeClr>
                </a:solidFill>
                <a:latin typeface="Open Sans ExtraBold" pitchFamily="2" charset="0"/>
                <a:ea typeface="Open Sans ExtraBold" pitchFamily="2" charset="0"/>
                <a:cs typeface="Open Sans ExtraBold" pitchFamily="2" charset="0"/>
              </a:rPr>
              <a:t/>
            </a:r>
            <a:br>
              <a:rPr lang="hu-HU" sz="2200" b="1" dirty="0">
                <a:solidFill>
                  <a:schemeClr val="accent1">
                    <a:lumMod val="75000"/>
                  </a:schemeClr>
                </a:solidFill>
                <a:latin typeface="Open Sans ExtraBold" pitchFamily="2" charset="0"/>
                <a:ea typeface="Open Sans ExtraBold" pitchFamily="2" charset="0"/>
                <a:cs typeface="Open Sans ExtraBold" pitchFamily="2" charset="0"/>
              </a:rPr>
            </a:br>
            <a:r>
              <a:rPr lang="hu-HU" sz="2200" b="1" dirty="0" err="1" smtClean="0">
                <a:latin typeface="Open Sans ExtraBold" pitchFamily="2" charset="0"/>
                <a:ea typeface="Open Sans ExtraBold" pitchFamily="2" charset="0"/>
                <a:cs typeface="Open Sans ExtraBold" pitchFamily="2" charset="0"/>
              </a:rPr>
              <a:t>Kde</a:t>
            </a:r>
            <a:r>
              <a:rPr lang="hu-HU" sz="2200" b="1" dirty="0" smtClean="0">
                <a:latin typeface="Open Sans ExtraBold" pitchFamily="2" charset="0"/>
                <a:ea typeface="Open Sans ExtraBold" pitchFamily="2" charset="0"/>
                <a:cs typeface="Open Sans ExtraBold" pitchFamily="2" charset="0"/>
              </a:rPr>
              <a:t> </a:t>
            </a:r>
            <a:r>
              <a:rPr lang="hu-HU" sz="2200" b="1" dirty="0" err="1" smtClean="0">
                <a:latin typeface="Open Sans ExtraBold" pitchFamily="2" charset="0"/>
                <a:ea typeface="Open Sans ExtraBold" pitchFamily="2" charset="0"/>
                <a:cs typeface="Open Sans ExtraBold" pitchFamily="2" charset="0"/>
              </a:rPr>
              <a:t>hľadať</a:t>
            </a:r>
            <a:r>
              <a:rPr lang="hu-HU" sz="2200" b="1" dirty="0" smtClean="0">
                <a:latin typeface="Open Sans ExtraBold" pitchFamily="2" charset="0"/>
                <a:ea typeface="Open Sans ExtraBold" pitchFamily="2" charset="0"/>
                <a:cs typeface="Open Sans ExtraBold" pitchFamily="2" charset="0"/>
              </a:rPr>
              <a:t> </a:t>
            </a:r>
            <a:r>
              <a:rPr lang="hu-HU" sz="2200" b="1" dirty="0" err="1" smtClean="0">
                <a:latin typeface="Open Sans ExtraBold" pitchFamily="2" charset="0"/>
                <a:ea typeface="Open Sans ExtraBold" pitchFamily="2" charset="0"/>
                <a:cs typeface="Open Sans ExtraBold" pitchFamily="2" charset="0"/>
              </a:rPr>
              <a:t>podporu</a:t>
            </a:r>
            <a:endParaRPr lang="x-none" sz="2200" b="1" dirty="0">
              <a:latin typeface="Open Sans ExtraBold" pitchFamily="2" charset="0"/>
              <a:ea typeface="Open Sans ExtraBold" pitchFamily="2" charset="0"/>
              <a:cs typeface="Open Sans ExtraBold" pitchFamily="2" charset="0"/>
            </a:endParaRPr>
          </a:p>
        </p:txBody>
      </p:sp>
      <p:sp>
        <p:nvSpPr>
          <p:cNvPr id="8" name="Slide Number Placeholder 7">
            <a:extLst>
              <a:ext uri="{FF2B5EF4-FFF2-40B4-BE49-F238E27FC236}">
                <a16:creationId xmlns="" xmlns:a16="http://schemas.microsoft.com/office/drawing/2014/main" id="{A5490C42-D944-4943-A5A7-4CE426B664EC}"/>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4591978-1342-554A-82AC-B12872A7F26C}" type="slidenum">
              <a:rPr kumimoji="0" lang="x-non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73</a:t>
            </a:fld>
            <a:endParaRPr kumimoji="0" lang="x-none"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Content Placeholder 5">
            <a:extLst>
              <a:ext uri="{FF2B5EF4-FFF2-40B4-BE49-F238E27FC236}">
                <a16:creationId xmlns="" xmlns:a16="http://schemas.microsoft.com/office/drawing/2014/main" id="{48C51D3F-3FD5-46A8-9026-41E8D14A05C7}"/>
              </a:ext>
            </a:extLst>
          </p:cNvPr>
          <p:cNvSpPr>
            <a:spLocks noGrp="1"/>
          </p:cNvSpPr>
          <p:nvPr>
            <p:ph idx="1"/>
          </p:nvPr>
        </p:nvSpPr>
        <p:spPr>
          <a:xfrm>
            <a:off x="628650" y="1825625"/>
            <a:ext cx="7886700" cy="4351338"/>
          </a:xfrm>
        </p:spPr>
        <p:txBody>
          <a:bodyPr>
            <a:normAutofit/>
          </a:bodyPr>
          <a:lstStyle/>
          <a:p>
            <a:pPr algn="just">
              <a:spcBef>
                <a:spcPts val="1200"/>
              </a:spcBef>
              <a:buClr>
                <a:schemeClr val="accent1">
                  <a:lumMod val="75000"/>
                </a:schemeClr>
              </a:buClr>
            </a:pPr>
            <a:r>
              <a:rPr lang="hu-HU" sz="1800" dirty="0" err="1" smtClean="0">
                <a:latin typeface="Open Sans Light"/>
              </a:rPr>
              <a:t>Balík</a:t>
            </a:r>
            <a:r>
              <a:rPr lang="hu-HU" sz="1800" dirty="0" smtClean="0">
                <a:latin typeface="Open Sans Light"/>
              </a:rPr>
              <a:t> </a:t>
            </a:r>
            <a:r>
              <a:rPr lang="hu-HU" sz="1800" dirty="0" err="1" smtClean="0">
                <a:latin typeface="Open Sans Light"/>
              </a:rPr>
              <a:t>dokumentov</a:t>
            </a:r>
            <a:r>
              <a:rPr lang="hu-HU" sz="1800" dirty="0" smtClean="0">
                <a:latin typeface="Open Sans Light"/>
              </a:rPr>
              <a:t> k </a:t>
            </a:r>
            <a:r>
              <a:rPr lang="hu-HU" sz="1800" dirty="0" err="1" smtClean="0">
                <a:latin typeface="Open Sans Light"/>
              </a:rPr>
              <a:t>výzve</a:t>
            </a:r>
            <a:r>
              <a:rPr lang="hu-HU" sz="1800" dirty="0" smtClean="0">
                <a:latin typeface="Open Sans Light"/>
              </a:rPr>
              <a:t> </a:t>
            </a:r>
            <a:r>
              <a:rPr lang="hu-HU" sz="1800" dirty="0">
                <a:latin typeface="Open Sans Light"/>
              </a:rPr>
              <a:t>a </a:t>
            </a:r>
            <a:r>
              <a:rPr lang="hu-HU" sz="1800" dirty="0" err="1">
                <a:latin typeface="Open Sans Light"/>
              </a:rPr>
              <a:t>Používateľské</a:t>
            </a:r>
            <a:r>
              <a:rPr lang="hu-HU" sz="1800" dirty="0">
                <a:latin typeface="Open Sans Light"/>
              </a:rPr>
              <a:t> </a:t>
            </a:r>
            <a:r>
              <a:rPr lang="hu-HU" sz="1800" dirty="0" err="1">
                <a:latin typeface="Open Sans Light"/>
              </a:rPr>
              <a:t>príručky</a:t>
            </a:r>
            <a:r>
              <a:rPr lang="hu-HU" sz="1800" dirty="0">
                <a:latin typeface="Open Sans Light"/>
              </a:rPr>
              <a:t> na </a:t>
            </a:r>
            <a:r>
              <a:rPr lang="hu-HU" sz="1800" dirty="0" err="1">
                <a:latin typeface="Open Sans Light"/>
              </a:rPr>
              <a:t>webovej</a:t>
            </a:r>
            <a:r>
              <a:rPr lang="hu-HU" sz="1800" dirty="0">
                <a:latin typeface="Open Sans Light"/>
              </a:rPr>
              <a:t> </a:t>
            </a:r>
            <a:r>
              <a:rPr lang="hu-HU" sz="1800" dirty="0" err="1">
                <a:latin typeface="Open Sans Light"/>
              </a:rPr>
              <a:t>stránke</a:t>
            </a:r>
            <a:r>
              <a:rPr lang="hu-HU" sz="1800" dirty="0">
                <a:latin typeface="Open Sans Light"/>
              </a:rPr>
              <a:t> </a:t>
            </a:r>
            <a:r>
              <a:rPr lang="hu-HU" sz="1800" dirty="0" err="1">
                <a:latin typeface="Open Sans Light"/>
              </a:rPr>
              <a:t>programu</a:t>
            </a:r>
            <a:r>
              <a:rPr lang="hu-HU" sz="1800" dirty="0">
                <a:latin typeface="Open Sans Light"/>
              </a:rPr>
              <a:t> - </a:t>
            </a:r>
            <a:r>
              <a:rPr lang="hu-HU" sz="1800" dirty="0" err="1">
                <a:latin typeface="Open Sans Light"/>
              </a:rPr>
              <a:t>dokumenty</a:t>
            </a:r>
            <a:r>
              <a:rPr lang="hu-HU" sz="1800" dirty="0">
                <a:latin typeface="Open Sans Light"/>
              </a:rPr>
              <a:t> na </a:t>
            </a:r>
            <a:r>
              <a:rPr lang="hu-HU" sz="1800" dirty="0" err="1">
                <a:latin typeface="Open Sans Light"/>
              </a:rPr>
              <a:t>stiahnutie</a:t>
            </a:r>
            <a:r>
              <a:rPr lang="hu-HU" sz="1800" dirty="0">
                <a:latin typeface="Open Sans Light"/>
              </a:rPr>
              <a:t> (1. </a:t>
            </a:r>
            <a:r>
              <a:rPr lang="hu-HU" sz="1800" dirty="0" err="1">
                <a:latin typeface="Open Sans Light"/>
              </a:rPr>
              <a:t>výzva</a:t>
            </a:r>
            <a:r>
              <a:rPr lang="hu-HU" sz="1800" dirty="0">
                <a:latin typeface="Open Sans Light"/>
              </a:rPr>
              <a:t> na </a:t>
            </a:r>
            <a:r>
              <a:rPr lang="hu-HU" sz="1800" dirty="0" err="1">
                <a:latin typeface="Open Sans Light"/>
              </a:rPr>
              <a:t>predkladanie</a:t>
            </a:r>
            <a:r>
              <a:rPr lang="hu-HU" sz="1800" dirty="0">
                <a:latin typeface="Open Sans Light"/>
              </a:rPr>
              <a:t> </a:t>
            </a:r>
            <a:r>
              <a:rPr lang="hu-HU" sz="1800" dirty="0" err="1">
                <a:latin typeface="Open Sans Light"/>
              </a:rPr>
              <a:t>návrhov</a:t>
            </a:r>
            <a:r>
              <a:rPr lang="hu-HU" sz="1800" dirty="0">
                <a:latin typeface="Open Sans Light"/>
              </a:rPr>
              <a:t>)</a:t>
            </a:r>
            <a:r>
              <a:rPr lang="en-GB" sz="1800" dirty="0" smtClean="0">
                <a:latin typeface="Open Sans Light"/>
              </a:rPr>
              <a:t> </a:t>
            </a:r>
            <a:r>
              <a:rPr lang="hu-HU" sz="1800" dirty="0">
                <a:latin typeface="Open Sans Light"/>
              </a:rPr>
              <a:t>– d</a:t>
            </a:r>
            <a:r>
              <a:rPr lang="en-GB" sz="1800" dirty="0" err="1">
                <a:latin typeface="Open Sans Light"/>
              </a:rPr>
              <a:t>ownload</a:t>
            </a:r>
            <a:r>
              <a:rPr lang="hu-HU" sz="1800" dirty="0">
                <a:latin typeface="Open Sans Light"/>
              </a:rPr>
              <a:t>able documents</a:t>
            </a:r>
            <a:r>
              <a:rPr lang="en-GB" sz="1800" dirty="0">
                <a:latin typeface="Open Sans Light"/>
              </a:rPr>
              <a:t> </a:t>
            </a:r>
            <a:r>
              <a:rPr lang="hu-HU" sz="1800" dirty="0">
                <a:latin typeface="Open Sans Light"/>
              </a:rPr>
              <a:t>(</a:t>
            </a:r>
            <a:r>
              <a:rPr lang="en-GB" sz="1800" dirty="0">
                <a:latin typeface="Open Sans Light"/>
              </a:rPr>
              <a:t>1st Call for Proposals</a:t>
            </a:r>
            <a:r>
              <a:rPr lang="hu-HU" sz="1800" dirty="0">
                <a:latin typeface="Open Sans Light"/>
              </a:rPr>
              <a:t>)</a:t>
            </a:r>
            <a:r>
              <a:rPr lang="en-GB" sz="1800" dirty="0">
                <a:latin typeface="Open Sans Light"/>
              </a:rPr>
              <a:t>:</a:t>
            </a:r>
            <a:endParaRPr lang="hu-HU" sz="1800" dirty="0">
              <a:latin typeface="Open Sans Light"/>
            </a:endParaRPr>
          </a:p>
          <a:p>
            <a:pPr marL="0" indent="0" algn="ctr">
              <a:spcBef>
                <a:spcPts val="1200"/>
              </a:spcBef>
              <a:buClr>
                <a:schemeClr val="accent1">
                  <a:lumMod val="75000"/>
                </a:schemeClr>
              </a:buClr>
              <a:buNone/>
            </a:pPr>
            <a:r>
              <a:rPr lang="hu-HU" sz="1800" dirty="0">
                <a:latin typeface="Open Sans Light"/>
                <a:hlinkClick r:id="rId2"/>
              </a:rPr>
              <a:t>https://next.huskroua-cbc.eu</a:t>
            </a:r>
            <a:endParaRPr lang="hu-HU" sz="1800" dirty="0">
              <a:latin typeface="Open Sans Light"/>
            </a:endParaRPr>
          </a:p>
          <a:p>
            <a:pPr marL="0" indent="0" algn="ctr">
              <a:spcBef>
                <a:spcPts val="1200"/>
              </a:spcBef>
              <a:buClr>
                <a:schemeClr val="accent1">
                  <a:lumMod val="75000"/>
                </a:schemeClr>
              </a:buClr>
              <a:buNone/>
            </a:pPr>
            <a:endParaRPr lang="en-GB" sz="1800" dirty="0">
              <a:latin typeface="Open Sans Light"/>
            </a:endParaRPr>
          </a:p>
          <a:p>
            <a:pPr algn="just">
              <a:spcBef>
                <a:spcPts val="1200"/>
              </a:spcBef>
              <a:buClr>
                <a:schemeClr val="accent1">
                  <a:lumMod val="75000"/>
                </a:schemeClr>
              </a:buClr>
            </a:pPr>
            <a:r>
              <a:rPr lang="en-GB" sz="1800" dirty="0" smtClean="0">
                <a:latin typeface="Open Sans Light"/>
              </a:rPr>
              <a:t>Technic</a:t>
            </a:r>
            <a:r>
              <a:rPr lang="hu-HU" sz="1800" dirty="0" err="1" smtClean="0">
                <a:latin typeface="Open Sans Light"/>
              </a:rPr>
              <a:t>ké</a:t>
            </a:r>
            <a:r>
              <a:rPr lang="en-GB" sz="1800" dirty="0" smtClean="0">
                <a:latin typeface="Open Sans Light"/>
              </a:rPr>
              <a:t> </a:t>
            </a:r>
            <a:r>
              <a:rPr lang="en-GB" sz="1800" dirty="0" err="1" smtClean="0">
                <a:latin typeface="Open Sans Light"/>
              </a:rPr>
              <a:t>probl</a:t>
            </a:r>
            <a:r>
              <a:rPr lang="hu-HU" sz="1800" dirty="0" smtClean="0">
                <a:latin typeface="Open Sans Light"/>
              </a:rPr>
              <a:t>é</a:t>
            </a:r>
            <a:r>
              <a:rPr lang="en-GB" sz="1800" dirty="0" smtClean="0">
                <a:latin typeface="Open Sans Light"/>
              </a:rPr>
              <a:t>m</a:t>
            </a:r>
            <a:r>
              <a:rPr lang="hu-HU" sz="1800" dirty="0" smtClean="0">
                <a:latin typeface="Open Sans Light"/>
              </a:rPr>
              <a:t>y</a:t>
            </a:r>
            <a:r>
              <a:rPr lang="en-GB" sz="1800" dirty="0" smtClean="0">
                <a:latin typeface="Open Sans Light"/>
              </a:rPr>
              <a:t> a </a:t>
            </a:r>
            <a:r>
              <a:rPr lang="hu-HU" sz="1800" dirty="0" err="1" smtClean="0">
                <a:latin typeface="Open Sans Light"/>
              </a:rPr>
              <a:t>otázky</a:t>
            </a:r>
            <a:r>
              <a:rPr lang="en-GB" sz="1800" dirty="0" smtClean="0">
                <a:latin typeface="Open Sans Light"/>
              </a:rPr>
              <a:t> </a:t>
            </a:r>
            <a:r>
              <a:rPr lang="hu-HU" sz="1800" dirty="0" smtClean="0">
                <a:latin typeface="Open Sans Light"/>
              </a:rPr>
              <a:t>na </a:t>
            </a:r>
            <a:r>
              <a:rPr lang="en-GB" sz="1800" dirty="0" smtClean="0">
                <a:latin typeface="Open Sans Light"/>
              </a:rPr>
              <a:t>INTERREG</a:t>
            </a:r>
            <a:r>
              <a:rPr lang="en-GB" sz="1800" dirty="0">
                <a:latin typeface="Open Sans Light"/>
              </a:rPr>
              <a:t>+ support team:</a:t>
            </a:r>
          </a:p>
          <a:p>
            <a:pPr marL="0" indent="0" algn="ctr">
              <a:spcBef>
                <a:spcPts val="1200"/>
              </a:spcBef>
              <a:buClr>
                <a:schemeClr val="accent1">
                  <a:lumMod val="75000"/>
                </a:schemeClr>
              </a:buClr>
              <a:buNone/>
            </a:pPr>
            <a:r>
              <a:rPr lang="en-GB" sz="1800" dirty="0">
                <a:latin typeface="Open Sans Light"/>
                <a:hlinkClick r:id="rId3"/>
              </a:rPr>
              <a:t>iplussupport@szpi.hu</a:t>
            </a:r>
            <a:endParaRPr lang="hu-HU" sz="1800" dirty="0">
              <a:latin typeface="Open Sans Light"/>
            </a:endParaRPr>
          </a:p>
          <a:p>
            <a:pPr marL="0" indent="0" algn="ctr">
              <a:spcBef>
                <a:spcPts val="1200"/>
              </a:spcBef>
              <a:buClr>
                <a:schemeClr val="accent1">
                  <a:lumMod val="75000"/>
                </a:schemeClr>
              </a:buClr>
              <a:buNone/>
            </a:pPr>
            <a:endParaRPr lang="en-GB" sz="1800" dirty="0">
              <a:latin typeface="Open Sans Light"/>
            </a:endParaRPr>
          </a:p>
          <a:p>
            <a:pPr algn="just">
              <a:spcBef>
                <a:spcPts val="1200"/>
              </a:spcBef>
              <a:buClr>
                <a:schemeClr val="accent1">
                  <a:lumMod val="75000"/>
                </a:schemeClr>
              </a:buClr>
            </a:pPr>
            <a:r>
              <a:rPr lang="hu-HU" sz="1800" dirty="0" err="1" smtClean="0">
                <a:latin typeface="Open Sans Light"/>
              </a:rPr>
              <a:t>Otázky</a:t>
            </a:r>
            <a:r>
              <a:rPr lang="hu-HU" sz="1800" dirty="0" smtClean="0">
                <a:latin typeface="Open Sans Light"/>
              </a:rPr>
              <a:t> </a:t>
            </a:r>
            <a:r>
              <a:rPr lang="hu-HU" sz="1800" dirty="0" err="1" smtClean="0">
                <a:latin typeface="Open Sans Light"/>
              </a:rPr>
              <a:t>ku</a:t>
            </a:r>
            <a:r>
              <a:rPr lang="hu-HU" sz="1800" dirty="0" smtClean="0">
                <a:latin typeface="Open Sans Light"/>
              </a:rPr>
              <a:t> </a:t>
            </a:r>
            <a:r>
              <a:rPr lang="hu-HU" sz="1800" dirty="0" err="1" smtClean="0">
                <a:latin typeface="Open Sans Light"/>
              </a:rPr>
              <a:t>obsahu</a:t>
            </a:r>
            <a:r>
              <a:rPr lang="hu-HU" sz="1800" dirty="0" smtClean="0">
                <a:latin typeface="Open Sans Light"/>
              </a:rPr>
              <a:t> </a:t>
            </a:r>
            <a:r>
              <a:rPr lang="hu-HU" sz="1800" dirty="0" err="1" smtClean="0">
                <a:latin typeface="Open Sans Light"/>
              </a:rPr>
              <a:t>výzvy</a:t>
            </a:r>
            <a:r>
              <a:rPr lang="en-GB" sz="1800" dirty="0" smtClean="0">
                <a:latin typeface="Open Sans Light"/>
              </a:rPr>
              <a:t>:</a:t>
            </a:r>
            <a:endParaRPr lang="en-GB" sz="1800" dirty="0">
              <a:latin typeface="Open Sans Light"/>
            </a:endParaRPr>
          </a:p>
          <a:p>
            <a:pPr marL="0" indent="0" algn="ctr">
              <a:spcBef>
                <a:spcPts val="1200"/>
              </a:spcBef>
              <a:buClr>
                <a:schemeClr val="accent1">
                  <a:lumMod val="75000"/>
                </a:schemeClr>
              </a:buClr>
              <a:buNone/>
            </a:pPr>
            <a:r>
              <a:rPr lang="en-GB" sz="1800" dirty="0">
                <a:latin typeface="Open Sans Light"/>
                <a:hlinkClick r:id="rId4"/>
              </a:rPr>
              <a:t>info@next.huskroua-cbc.eu</a:t>
            </a:r>
            <a:endParaRPr lang="hu-HU" sz="1800" dirty="0">
              <a:latin typeface="Open Sans Light"/>
            </a:endParaRPr>
          </a:p>
          <a:p>
            <a:pPr algn="just">
              <a:spcBef>
                <a:spcPts val="1200"/>
              </a:spcBef>
              <a:buClr>
                <a:schemeClr val="accent1">
                  <a:lumMod val="75000"/>
                </a:schemeClr>
              </a:buClr>
            </a:pPr>
            <a:endParaRPr lang="hu-HU" sz="1800" dirty="0">
              <a:latin typeface="Open Sans Light"/>
            </a:endParaRPr>
          </a:p>
          <a:p>
            <a:pPr marL="0" indent="0" algn="just">
              <a:spcBef>
                <a:spcPts val="1200"/>
              </a:spcBef>
              <a:buClr>
                <a:schemeClr val="accent1">
                  <a:lumMod val="75000"/>
                </a:schemeClr>
              </a:buClr>
              <a:buNone/>
            </a:pPr>
            <a:endParaRPr lang="hu-HU" sz="1800" dirty="0">
              <a:latin typeface="Open Sans Light"/>
            </a:endParaRPr>
          </a:p>
        </p:txBody>
      </p:sp>
    </p:spTree>
    <p:extLst>
      <p:ext uri="{BB962C8B-B14F-4D97-AF65-F5344CB8AC3E}">
        <p14:creationId xmlns:p14="http://schemas.microsoft.com/office/powerpoint/2010/main" val="419048002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DFB33F3-A665-2A1D-134E-9E244997B417}"/>
              </a:ext>
            </a:extLst>
          </p:cNvPr>
          <p:cNvSpPr>
            <a:spLocks noGrp="1"/>
          </p:cNvSpPr>
          <p:nvPr>
            <p:ph type="title"/>
          </p:nvPr>
        </p:nvSpPr>
        <p:spPr/>
        <p:txBody>
          <a:bodyPr>
            <a:normAutofit/>
          </a:bodyPr>
          <a:lstStyle/>
          <a:p>
            <a:r>
              <a:rPr lang="hu-HU" sz="2400" b="1" dirty="0" err="1">
                <a:solidFill>
                  <a:schemeClr val="accent1">
                    <a:lumMod val="75000"/>
                  </a:schemeClr>
                </a:solidFill>
                <a:latin typeface="Open Sans Light" pitchFamily="2" charset="0"/>
                <a:ea typeface="Open Sans Light" pitchFamily="2" charset="0"/>
                <a:cs typeface="Open Sans Light" pitchFamily="2" charset="0"/>
              </a:rPr>
              <a:t>Ako</a:t>
            </a:r>
            <a:r>
              <a:rPr lang="hu-HU" sz="2400" b="1" dirty="0">
                <a:solidFill>
                  <a:schemeClr val="accent1">
                    <a:lumMod val="75000"/>
                  </a:schemeClr>
                </a:solidFill>
                <a:latin typeface="Open Sans Light" pitchFamily="2" charset="0"/>
                <a:ea typeface="Open Sans Light" pitchFamily="2" charset="0"/>
                <a:cs typeface="Open Sans Light" pitchFamily="2" charset="0"/>
              </a:rPr>
              <a:t> </a:t>
            </a:r>
            <a:r>
              <a:rPr lang="hu-HU" sz="2400" b="1" dirty="0" err="1">
                <a:solidFill>
                  <a:schemeClr val="accent1">
                    <a:lumMod val="75000"/>
                  </a:schemeClr>
                </a:solidFill>
                <a:latin typeface="Open Sans Light" pitchFamily="2" charset="0"/>
                <a:ea typeface="Open Sans Light" pitchFamily="2" charset="0"/>
                <a:cs typeface="Open Sans Light" pitchFamily="2" charset="0"/>
              </a:rPr>
              <a:t>podať</a:t>
            </a:r>
            <a:r>
              <a:rPr lang="hu-HU" sz="2400" b="1" dirty="0">
                <a:solidFill>
                  <a:schemeClr val="accent1">
                    <a:lumMod val="75000"/>
                  </a:schemeClr>
                </a:solidFill>
                <a:latin typeface="Open Sans Light" pitchFamily="2" charset="0"/>
                <a:ea typeface="Open Sans Light" pitchFamily="2" charset="0"/>
                <a:cs typeface="Open Sans Light" pitchFamily="2" charset="0"/>
              </a:rPr>
              <a:t> </a:t>
            </a:r>
            <a:r>
              <a:rPr lang="hu-HU" sz="2400" b="1" dirty="0" err="1">
                <a:solidFill>
                  <a:schemeClr val="accent1">
                    <a:lumMod val="75000"/>
                  </a:schemeClr>
                </a:solidFill>
                <a:latin typeface="Open Sans Light" pitchFamily="2" charset="0"/>
                <a:ea typeface="Open Sans Light" pitchFamily="2" charset="0"/>
                <a:cs typeface="Open Sans Light" pitchFamily="2" charset="0"/>
              </a:rPr>
              <a:t>žiadosť</a:t>
            </a:r>
            <a:r>
              <a:rPr lang="hu-HU" sz="2400" b="1" dirty="0">
                <a:solidFill>
                  <a:schemeClr val="accent1">
                    <a:lumMod val="75000"/>
                  </a:schemeClr>
                </a:solidFill>
                <a:latin typeface="Open Sans ExtraBold" pitchFamily="2" charset="0"/>
                <a:ea typeface="Open Sans ExtraBold" pitchFamily="2" charset="0"/>
                <a:cs typeface="Open Sans ExtraBold" pitchFamily="2" charset="0"/>
              </a:rPr>
              <a:t>?</a:t>
            </a:r>
            <a:r>
              <a:rPr lang="hu-HU" sz="2200" b="1" dirty="0">
                <a:solidFill>
                  <a:schemeClr val="accent1">
                    <a:lumMod val="75000"/>
                  </a:schemeClr>
                </a:solidFill>
                <a:latin typeface="Open Sans ExtraBold" pitchFamily="2" charset="0"/>
                <a:ea typeface="Open Sans ExtraBold" pitchFamily="2" charset="0"/>
                <a:cs typeface="Open Sans ExtraBold" pitchFamily="2" charset="0"/>
              </a:rPr>
              <a:t/>
            </a:r>
            <a:br>
              <a:rPr lang="hu-HU" sz="2200" b="1" dirty="0">
                <a:solidFill>
                  <a:schemeClr val="accent1">
                    <a:lumMod val="75000"/>
                  </a:schemeClr>
                </a:solidFill>
                <a:latin typeface="Open Sans ExtraBold" pitchFamily="2" charset="0"/>
                <a:ea typeface="Open Sans ExtraBold" pitchFamily="2" charset="0"/>
                <a:cs typeface="Open Sans ExtraBold" pitchFamily="2" charset="0"/>
              </a:rPr>
            </a:br>
            <a:r>
              <a:rPr lang="hu-HU" sz="2200" b="1" dirty="0" smtClean="0">
                <a:latin typeface="Open Sans ExtraBold" pitchFamily="2" charset="0"/>
                <a:ea typeface="Open Sans ExtraBold" pitchFamily="2" charset="0"/>
                <a:cs typeface="Open Sans ExtraBold" pitchFamily="2" charset="0"/>
              </a:rPr>
              <a:t>Termíny a </a:t>
            </a:r>
            <a:r>
              <a:rPr lang="hu-HU" sz="2200" b="1" dirty="0" err="1" smtClean="0">
                <a:latin typeface="Open Sans ExtraBold" pitchFamily="2" charset="0"/>
                <a:ea typeface="Open Sans ExtraBold" pitchFamily="2" charset="0"/>
                <a:cs typeface="Open Sans ExtraBold" pitchFamily="2" charset="0"/>
              </a:rPr>
              <a:t>uzávierky</a:t>
            </a:r>
            <a:endParaRPr lang="x-none" sz="2200" b="1" dirty="0">
              <a:latin typeface="Open Sans ExtraBold" pitchFamily="2" charset="0"/>
              <a:ea typeface="Open Sans ExtraBold" pitchFamily="2" charset="0"/>
              <a:cs typeface="Open Sans ExtraBold" pitchFamily="2" charset="0"/>
            </a:endParaRPr>
          </a:p>
        </p:txBody>
      </p:sp>
      <p:sp>
        <p:nvSpPr>
          <p:cNvPr id="8" name="Slide Number Placeholder 7">
            <a:extLst>
              <a:ext uri="{FF2B5EF4-FFF2-40B4-BE49-F238E27FC236}">
                <a16:creationId xmlns="" xmlns:a16="http://schemas.microsoft.com/office/drawing/2014/main" id="{A5490C42-D944-4943-A5A7-4CE426B664EC}"/>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4591978-1342-554A-82AC-B12872A7F26C}" type="slidenum">
              <a:rPr kumimoji="0" lang="x-non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74</a:t>
            </a:fld>
            <a:endParaRPr kumimoji="0" lang="x-none"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Content Placeholder 5">
            <a:extLst>
              <a:ext uri="{FF2B5EF4-FFF2-40B4-BE49-F238E27FC236}">
                <a16:creationId xmlns="" xmlns:a16="http://schemas.microsoft.com/office/drawing/2014/main" id="{48C51D3F-3FD5-46A8-9026-41E8D14A05C7}"/>
              </a:ext>
            </a:extLst>
          </p:cNvPr>
          <p:cNvSpPr>
            <a:spLocks noGrp="1"/>
          </p:cNvSpPr>
          <p:nvPr>
            <p:ph idx="1"/>
          </p:nvPr>
        </p:nvSpPr>
        <p:spPr>
          <a:xfrm>
            <a:off x="628650" y="1825625"/>
            <a:ext cx="7886700" cy="4351338"/>
          </a:xfrm>
        </p:spPr>
        <p:txBody>
          <a:bodyPr>
            <a:normAutofit/>
          </a:bodyPr>
          <a:lstStyle/>
          <a:p>
            <a:pPr algn="just">
              <a:spcBef>
                <a:spcPts val="1200"/>
              </a:spcBef>
              <a:buClr>
                <a:schemeClr val="accent1">
                  <a:lumMod val="75000"/>
                </a:schemeClr>
              </a:buClr>
            </a:pPr>
            <a:endParaRPr lang="hu-HU" sz="1800" dirty="0">
              <a:latin typeface="Open Sans Light"/>
            </a:endParaRPr>
          </a:p>
          <a:p>
            <a:pPr marL="0" indent="0" algn="just">
              <a:spcBef>
                <a:spcPts val="1200"/>
              </a:spcBef>
              <a:buClr>
                <a:schemeClr val="accent1">
                  <a:lumMod val="75000"/>
                </a:schemeClr>
              </a:buClr>
              <a:buNone/>
            </a:pPr>
            <a:endParaRPr lang="hu-HU" sz="1800" dirty="0">
              <a:latin typeface="Open Sans Light"/>
            </a:endParaRPr>
          </a:p>
        </p:txBody>
      </p:sp>
      <p:graphicFrame>
        <p:nvGraphicFramePr>
          <p:cNvPr id="20" name="Table 19">
            <a:extLst>
              <a:ext uri="{FF2B5EF4-FFF2-40B4-BE49-F238E27FC236}">
                <a16:creationId xmlns="" xmlns:a16="http://schemas.microsoft.com/office/drawing/2014/main" id="{781D3E91-1BFF-4EA4-B900-D7384A270150}"/>
              </a:ext>
            </a:extLst>
          </p:cNvPr>
          <p:cNvGraphicFramePr>
            <a:graphicFrameLocks noGrp="1"/>
          </p:cNvGraphicFramePr>
          <p:nvPr>
            <p:extLst>
              <p:ext uri="{D42A27DB-BD31-4B8C-83A1-F6EECF244321}">
                <p14:modId xmlns:p14="http://schemas.microsoft.com/office/powerpoint/2010/main" val="3385512479"/>
              </p:ext>
            </p:extLst>
          </p:nvPr>
        </p:nvGraphicFramePr>
        <p:xfrm>
          <a:off x="628650" y="1690689"/>
          <a:ext cx="7886700" cy="3557458"/>
        </p:xfrm>
        <a:graphic>
          <a:graphicData uri="http://schemas.openxmlformats.org/drawingml/2006/table">
            <a:tbl>
              <a:tblPr firstRow="1" bandRow="1">
                <a:tableStyleId>{5C22544A-7EE6-4342-B048-85BDC9FD1C3A}</a:tableStyleId>
              </a:tblPr>
              <a:tblGrid>
                <a:gridCol w="4512517">
                  <a:extLst>
                    <a:ext uri="{9D8B030D-6E8A-4147-A177-3AD203B41FA5}">
                      <a16:colId xmlns="" xmlns:a16="http://schemas.microsoft.com/office/drawing/2014/main" val="4147606229"/>
                    </a:ext>
                  </a:extLst>
                </a:gridCol>
                <a:gridCol w="2090057">
                  <a:extLst>
                    <a:ext uri="{9D8B030D-6E8A-4147-A177-3AD203B41FA5}">
                      <a16:colId xmlns="" xmlns:a16="http://schemas.microsoft.com/office/drawing/2014/main" val="2345059634"/>
                    </a:ext>
                  </a:extLst>
                </a:gridCol>
                <a:gridCol w="1284126">
                  <a:extLst>
                    <a:ext uri="{9D8B030D-6E8A-4147-A177-3AD203B41FA5}">
                      <a16:colId xmlns="" xmlns:a16="http://schemas.microsoft.com/office/drawing/2014/main" val="2037322297"/>
                    </a:ext>
                  </a:extLst>
                </a:gridCol>
              </a:tblGrid>
              <a:tr h="559529">
                <a:tc>
                  <a:txBody>
                    <a:bodyPr/>
                    <a:lstStyle/>
                    <a:p>
                      <a:pPr algn="ctr"/>
                      <a:r>
                        <a:rPr lang="hu-HU" sz="1700" dirty="0"/>
                        <a:t>DEADLINES</a:t>
                      </a:r>
                      <a:endParaRPr lang="en-GB" sz="1700" dirty="0"/>
                    </a:p>
                  </a:txBody>
                  <a:tcPr anchor="ctr"/>
                </a:tc>
                <a:tc>
                  <a:txBody>
                    <a:bodyPr/>
                    <a:lstStyle/>
                    <a:p>
                      <a:pPr algn="ctr"/>
                      <a:r>
                        <a:rPr lang="hu-HU" sz="1700" dirty="0"/>
                        <a:t>DATE</a:t>
                      </a:r>
                      <a:endParaRPr lang="en-GB" sz="1700" dirty="0"/>
                    </a:p>
                  </a:txBody>
                  <a:tcPr anchor="ctr"/>
                </a:tc>
                <a:tc>
                  <a:txBody>
                    <a:bodyPr/>
                    <a:lstStyle/>
                    <a:p>
                      <a:pPr algn="ctr"/>
                      <a:r>
                        <a:rPr lang="hu-HU" sz="1700" dirty="0"/>
                        <a:t>TIME (CET)</a:t>
                      </a:r>
                      <a:endParaRPr lang="en-GB" sz="1700" dirty="0"/>
                    </a:p>
                  </a:txBody>
                  <a:tcPr anchor="ctr"/>
                </a:tc>
                <a:extLst>
                  <a:ext uri="{0D108BD9-81ED-4DB2-BD59-A6C34878D82A}">
                    <a16:rowId xmlns="" xmlns:a16="http://schemas.microsoft.com/office/drawing/2014/main" val="2011004606"/>
                  </a:ext>
                </a:extLst>
              </a:tr>
              <a:tr h="559529">
                <a:tc>
                  <a:txBody>
                    <a:bodyPr/>
                    <a:lstStyle/>
                    <a:p>
                      <a:r>
                        <a:rPr lang="en-GB" sz="1700" dirty="0" err="1" smtClean="0"/>
                        <a:t>Oficiálne</a:t>
                      </a:r>
                      <a:r>
                        <a:rPr lang="en-GB" sz="1700" dirty="0" smtClean="0"/>
                        <a:t> </a:t>
                      </a:r>
                      <a:r>
                        <a:rPr lang="hu-HU" sz="1700" dirty="0" err="1" smtClean="0"/>
                        <a:t>zverejnenie</a:t>
                      </a:r>
                      <a:r>
                        <a:rPr lang="en-GB" sz="1700" dirty="0" smtClean="0"/>
                        <a:t> 1. </a:t>
                      </a:r>
                      <a:r>
                        <a:rPr lang="en-GB" sz="1700" dirty="0" err="1" smtClean="0"/>
                        <a:t>výzvy</a:t>
                      </a:r>
                      <a:r>
                        <a:rPr lang="en-GB" sz="1700" dirty="0" smtClean="0"/>
                        <a:t> </a:t>
                      </a:r>
                      <a:r>
                        <a:rPr lang="en-GB" sz="1700" dirty="0" err="1" smtClean="0"/>
                        <a:t>na</a:t>
                      </a:r>
                      <a:r>
                        <a:rPr lang="en-GB" sz="1700" dirty="0" smtClean="0"/>
                        <a:t> </a:t>
                      </a:r>
                      <a:r>
                        <a:rPr lang="en-GB" sz="1700" dirty="0" err="1" smtClean="0"/>
                        <a:t>predkladanie</a:t>
                      </a:r>
                      <a:r>
                        <a:rPr lang="en-GB" sz="1700" dirty="0" smtClean="0"/>
                        <a:t> </a:t>
                      </a:r>
                      <a:r>
                        <a:rPr lang="en-GB" sz="1700" dirty="0" err="1" smtClean="0"/>
                        <a:t>návrhov</a:t>
                      </a:r>
                      <a:r>
                        <a:rPr lang="en-GB" sz="1700" dirty="0" smtClean="0"/>
                        <a:t> (</a:t>
                      </a:r>
                      <a:r>
                        <a:rPr lang="en-GB" sz="1700" dirty="0" err="1" smtClean="0"/>
                        <a:t>všetky</a:t>
                      </a:r>
                      <a:r>
                        <a:rPr lang="en-GB" sz="1700" dirty="0" smtClean="0"/>
                        <a:t> </a:t>
                      </a:r>
                      <a:r>
                        <a:rPr lang="en-GB" sz="1700" dirty="0" err="1" smtClean="0"/>
                        <a:t>žiadosti</a:t>
                      </a:r>
                      <a:r>
                        <a:rPr lang="en-GB" sz="1700" dirty="0" smtClean="0"/>
                        <a:t>:</a:t>
                      </a:r>
                      <a:r>
                        <a:rPr lang="hu-HU" sz="1700" dirty="0" smtClean="0"/>
                        <a:t> </a:t>
                      </a:r>
                      <a:r>
                        <a:rPr lang="en-GB" sz="1700" dirty="0" smtClean="0"/>
                        <a:t>SSP</a:t>
                      </a:r>
                      <a:r>
                        <a:rPr lang="en-GB" sz="1700" dirty="0"/>
                        <a:t>, RSP, LSP)	</a:t>
                      </a:r>
                    </a:p>
                  </a:txBody>
                  <a:tcPr anchor="ctr"/>
                </a:tc>
                <a:tc>
                  <a:txBody>
                    <a:bodyPr/>
                    <a:lstStyle/>
                    <a:p>
                      <a:r>
                        <a:rPr lang="en-GB" sz="1700" dirty="0"/>
                        <a:t>21 September 2023	</a:t>
                      </a:r>
                    </a:p>
                  </a:txBody>
                  <a:tcPr anchor="ctr"/>
                </a:tc>
                <a:tc>
                  <a:txBody>
                    <a:bodyPr/>
                    <a:lstStyle/>
                    <a:p>
                      <a:endParaRPr lang="en-GB" sz="1700" dirty="0"/>
                    </a:p>
                  </a:txBody>
                  <a:tcPr anchor="ctr"/>
                </a:tc>
                <a:extLst>
                  <a:ext uri="{0D108BD9-81ED-4DB2-BD59-A6C34878D82A}">
                    <a16:rowId xmlns="" xmlns:a16="http://schemas.microsoft.com/office/drawing/2014/main" val="2951048127"/>
                  </a:ext>
                </a:extLst>
              </a:tr>
              <a:tr h="559529">
                <a:tc>
                  <a:txBody>
                    <a:bodyPr/>
                    <a:lstStyle/>
                    <a:p>
                      <a:r>
                        <a:rPr lang="en-GB" sz="1700" dirty="0" err="1" smtClean="0"/>
                        <a:t>Termín</a:t>
                      </a:r>
                      <a:r>
                        <a:rPr lang="en-GB" sz="1700" dirty="0" smtClean="0"/>
                        <a:t> </a:t>
                      </a:r>
                      <a:r>
                        <a:rPr lang="en-GB" sz="1700" dirty="0" err="1" smtClean="0"/>
                        <a:t>na</a:t>
                      </a:r>
                      <a:r>
                        <a:rPr lang="en-GB" sz="1700" dirty="0" smtClean="0"/>
                        <a:t> </a:t>
                      </a:r>
                      <a:r>
                        <a:rPr lang="en-GB" sz="1700" dirty="0" err="1" smtClean="0"/>
                        <a:t>predloženie</a:t>
                      </a:r>
                      <a:r>
                        <a:rPr lang="en-GB" sz="1700" dirty="0" smtClean="0"/>
                        <a:t> </a:t>
                      </a:r>
                      <a:r>
                        <a:rPr lang="en-GB" sz="1700" dirty="0" err="1" smtClean="0"/>
                        <a:t>žiadostí</a:t>
                      </a:r>
                      <a:r>
                        <a:rPr lang="en-GB" sz="1700" dirty="0" smtClean="0"/>
                        <a:t> o SSP a RSP bez </a:t>
                      </a:r>
                      <a:r>
                        <a:rPr lang="en-GB" sz="1700" dirty="0" err="1" smtClean="0"/>
                        <a:t>rozpočtovej</a:t>
                      </a:r>
                      <a:r>
                        <a:rPr lang="en-GB" sz="1700" dirty="0" smtClean="0"/>
                        <a:t> </a:t>
                      </a:r>
                      <a:r>
                        <a:rPr lang="en-GB" sz="1700" dirty="0" err="1" smtClean="0"/>
                        <a:t>položky</a:t>
                      </a:r>
                      <a:r>
                        <a:rPr lang="en-GB" sz="1700" dirty="0" smtClean="0"/>
                        <a:t> </a:t>
                      </a:r>
                      <a:r>
                        <a:rPr lang="en-GB" sz="1700" dirty="0" err="1" smtClean="0"/>
                        <a:t>na</a:t>
                      </a:r>
                      <a:r>
                        <a:rPr lang="en-GB" sz="1700" dirty="0" smtClean="0"/>
                        <a:t> </a:t>
                      </a:r>
                      <a:r>
                        <a:rPr lang="en-GB" sz="1700" dirty="0" err="1" smtClean="0"/>
                        <a:t>infraštruktúru</a:t>
                      </a:r>
                      <a:endParaRPr lang="en-GB" sz="1700" dirty="0"/>
                    </a:p>
                  </a:txBody>
                  <a:tcPr anchor="ctr"/>
                </a:tc>
                <a:tc>
                  <a:txBody>
                    <a:bodyPr/>
                    <a:lstStyle/>
                    <a:p>
                      <a:r>
                        <a:rPr lang="en-GB" sz="1700" dirty="0"/>
                        <a:t>20 December 2023	</a:t>
                      </a:r>
                    </a:p>
                  </a:txBody>
                  <a:tcPr anchor="ctr"/>
                </a:tc>
                <a:tc>
                  <a:txBody>
                    <a:bodyPr/>
                    <a:lstStyle/>
                    <a:p>
                      <a:r>
                        <a:rPr lang="en-GB" sz="1700" dirty="0"/>
                        <a:t>15:00</a:t>
                      </a:r>
                    </a:p>
                  </a:txBody>
                  <a:tcPr anchor="ctr"/>
                </a:tc>
                <a:extLst>
                  <a:ext uri="{0D108BD9-81ED-4DB2-BD59-A6C34878D82A}">
                    <a16:rowId xmlns="" xmlns:a16="http://schemas.microsoft.com/office/drawing/2014/main" val="1030137728"/>
                  </a:ext>
                </a:extLst>
              </a:tr>
              <a:tr h="559529">
                <a:tc>
                  <a:txBody>
                    <a:bodyPr/>
                    <a:lstStyle/>
                    <a:p>
                      <a:r>
                        <a:rPr lang="en-GB" sz="1700" dirty="0" err="1" smtClean="0"/>
                        <a:t>Termín</a:t>
                      </a:r>
                      <a:r>
                        <a:rPr lang="en-GB" sz="1700" dirty="0" smtClean="0"/>
                        <a:t> </a:t>
                      </a:r>
                      <a:r>
                        <a:rPr lang="en-GB" sz="1700" dirty="0" err="1" smtClean="0"/>
                        <a:t>na</a:t>
                      </a:r>
                      <a:r>
                        <a:rPr lang="en-GB" sz="1700" dirty="0" smtClean="0"/>
                        <a:t> </a:t>
                      </a:r>
                      <a:r>
                        <a:rPr lang="en-GB" sz="1700" dirty="0" err="1" smtClean="0"/>
                        <a:t>predloženie</a:t>
                      </a:r>
                      <a:r>
                        <a:rPr lang="en-GB" sz="1700" dirty="0" smtClean="0"/>
                        <a:t> RSP s </a:t>
                      </a:r>
                      <a:r>
                        <a:rPr lang="en-GB" sz="1700" dirty="0" err="1" smtClean="0"/>
                        <a:t>infraštruktúr</a:t>
                      </a:r>
                      <a:r>
                        <a:rPr lang="hu-HU" sz="1700" dirty="0" err="1" smtClean="0"/>
                        <a:t>ou</a:t>
                      </a:r>
                      <a:r>
                        <a:rPr lang="en-GB" sz="1700" dirty="0" smtClean="0"/>
                        <a:t> a LSP</a:t>
                      </a:r>
                      <a:r>
                        <a:rPr lang="en-GB" sz="1700" dirty="0"/>
                        <a:t>	</a:t>
                      </a:r>
                    </a:p>
                  </a:txBody>
                  <a:tcPr anchor="ctr"/>
                </a:tc>
                <a:tc>
                  <a:txBody>
                    <a:bodyPr/>
                    <a:lstStyle/>
                    <a:p>
                      <a:r>
                        <a:rPr lang="en-GB" sz="1700" dirty="0"/>
                        <a:t>14 March 2024</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700" dirty="0"/>
                        <a:t>15:00</a:t>
                      </a:r>
                    </a:p>
                  </a:txBody>
                  <a:tcPr anchor="ctr"/>
                </a:tc>
                <a:extLst>
                  <a:ext uri="{0D108BD9-81ED-4DB2-BD59-A6C34878D82A}">
                    <a16:rowId xmlns="" xmlns:a16="http://schemas.microsoft.com/office/drawing/2014/main" val="4174288322"/>
                  </a:ext>
                </a:extLst>
              </a:tr>
              <a:tr h="559529">
                <a:tc>
                  <a:txBody>
                    <a:bodyPr/>
                    <a:lstStyle/>
                    <a:p>
                      <a:r>
                        <a:rPr lang="en-GB" sz="1700" dirty="0" err="1" smtClean="0"/>
                        <a:t>Rozhodnutie</a:t>
                      </a:r>
                      <a:r>
                        <a:rPr lang="en-GB" sz="1700" dirty="0" smtClean="0"/>
                        <a:t> MV o </a:t>
                      </a:r>
                      <a:r>
                        <a:rPr lang="hu-HU" sz="1700" dirty="0" err="1" smtClean="0"/>
                        <a:t>schválení</a:t>
                      </a:r>
                      <a:r>
                        <a:rPr lang="en-GB" sz="1700" dirty="0" smtClean="0"/>
                        <a:t> </a:t>
                      </a:r>
                      <a:r>
                        <a:rPr lang="en-GB" sz="1700" dirty="0" err="1" smtClean="0"/>
                        <a:t>projekto</a:t>
                      </a:r>
                      <a:r>
                        <a:rPr lang="hu-HU" sz="1700" dirty="0" smtClean="0"/>
                        <a:t>v</a:t>
                      </a:r>
                      <a:r>
                        <a:rPr lang="en-GB" sz="1700" dirty="0" smtClean="0"/>
                        <a:t> (</a:t>
                      </a:r>
                      <a:r>
                        <a:rPr lang="en-GB" sz="1700" dirty="0" err="1" smtClean="0"/>
                        <a:t>všetky</a:t>
                      </a:r>
                      <a:r>
                        <a:rPr lang="en-GB" sz="1700" dirty="0" smtClean="0"/>
                        <a:t> 3 </a:t>
                      </a:r>
                      <a:r>
                        <a:rPr lang="en-GB" sz="1700" dirty="0" err="1" smtClean="0"/>
                        <a:t>typy</a:t>
                      </a:r>
                      <a:r>
                        <a:rPr lang="en-GB" sz="1700" dirty="0" smtClean="0"/>
                        <a:t>)</a:t>
                      </a:r>
                      <a:endParaRPr lang="en-GB" sz="1700"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u-HU" sz="1700" dirty="0" smtClean="0"/>
                        <a:t>3. </a:t>
                      </a:r>
                      <a:r>
                        <a:rPr lang="hu-HU" sz="1700" dirty="0" err="1" smtClean="0"/>
                        <a:t>Štvrťrok</a:t>
                      </a:r>
                      <a:r>
                        <a:rPr lang="hu-HU" sz="1700" dirty="0" smtClean="0"/>
                        <a:t> </a:t>
                      </a:r>
                      <a:r>
                        <a:rPr lang="en-GB" sz="1700" dirty="0" smtClean="0"/>
                        <a:t>2024</a:t>
                      </a:r>
                      <a:endParaRPr lang="en-GB" sz="1700" dirty="0"/>
                    </a:p>
                  </a:txBody>
                  <a:tcPr anchor="ctr"/>
                </a:tc>
                <a:tc>
                  <a:txBody>
                    <a:bodyPr/>
                    <a:lstStyle/>
                    <a:p>
                      <a:endParaRPr lang="en-GB" sz="1700"/>
                    </a:p>
                  </a:txBody>
                  <a:tcPr anchor="ctr"/>
                </a:tc>
                <a:extLst>
                  <a:ext uri="{0D108BD9-81ED-4DB2-BD59-A6C34878D82A}">
                    <a16:rowId xmlns="" xmlns:a16="http://schemas.microsoft.com/office/drawing/2014/main" val="1315583734"/>
                  </a:ext>
                </a:extLst>
              </a:tr>
              <a:tr h="559529">
                <a:tc>
                  <a:txBody>
                    <a:bodyPr/>
                    <a:lstStyle/>
                    <a:p>
                      <a:r>
                        <a:rPr lang="en-GB" sz="1700" dirty="0" err="1" smtClean="0"/>
                        <a:t>Podpis</a:t>
                      </a:r>
                      <a:r>
                        <a:rPr lang="en-GB" sz="1700" dirty="0" smtClean="0"/>
                        <a:t> </a:t>
                      </a:r>
                      <a:r>
                        <a:rPr lang="en-GB" sz="1700" dirty="0" err="1" smtClean="0"/>
                        <a:t>zmluvy</a:t>
                      </a:r>
                      <a:r>
                        <a:rPr lang="en-GB" sz="1700" dirty="0" smtClean="0"/>
                        <a:t> o </a:t>
                      </a:r>
                      <a:r>
                        <a:rPr lang="en-GB" sz="1700" dirty="0" err="1" smtClean="0"/>
                        <a:t>poskytnutí</a:t>
                      </a:r>
                      <a:r>
                        <a:rPr lang="en-GB" sz="1700" dirty="0" smtClean="0"/>
                        <a:t> </a:t>
                      </a:r>
                      <a:r>
                        <a:rPr lang="en-GB" sz="1700" dirty="0" err="1" smtClean="0"/>
                        <a:t>príspevk</a:t>
                      </a:r>
                      <a:r>
                        <a:rPr lang="hu-HU" sz="1700" dirty="0" smtClean="0"/>
                        <a:t>u</a:t>
                      </a:r>
                      <a:r>
                        <a:rPr lang="en-GB" sz="1700" dirty="0" smtClean="0"/>
                        <a:t> EÚ</a:t>
                      </a:r>
                      <a:endParaRPr lang="en-GB" sz="1700"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u-HU" sz="1700" dirty="0" smtClean="0"/>
                        <a:t>4. </a:t>
                      </a:r>
                      <a:r>
                        <a:rPr lang="hu-HU" sz="1700" dirty="0" err="1" smtClean="0"/>
                        <a:t>Štvrťrok</a:t>
                      </a:r>
                      <a:r>
                        <a:rPr lang="hu-HU" sz="1700" dirty="0" smtClean="0"/>
                        <a:t> </a:t>
                      </a:r>
                      <a:r>
                        <a:rPr lang="en-GB" sz="1700" dirty="0" smtClean="0"/>
                        <a:t>2024</a:t>
                      </a:r>
                      <a:endParaRPr lang="en-GB" sz="1700" dirty="0"/>
                    </a:p>
                  </a:txBody>
                  <a:tcPr anchor="ctr"/>
                </a:tc>
                <a:tc>
                  <a:txBody>
                    <a:bodyPr/>
                    <a:lstStyle/>
                    <a:p>
                      <a:endParaRPr lang="en-GB" sz="1700" dirty="0"/>
                    </a:p>
                  </a:txBody>
                  <a:tcPr anchor="ctr"/>
                </a:tc>
                <a:extLst>
                  <a:ext uri="{0D108BD9-81ED-4DB2-BD59-A6C34878D82A}">
                    <a16:rowId xmlns="" xmlns:a16="http://schemas.microsoft.com/office/drawing/2014/main" val="1814438728"/>
                  </a:ext>
                </a:extLst>
              </a:tr>
            </a:tbl>
          </a:graphicData>
        </a:graphic>
      </p:graphicFrame>
    </p:spTree>
    <p:extLst>
      <p:ext uri="{BB962C8B-B14F-4D97-AF65-F5344CB8AC3E}">
        <p14:creationId xmlns:p14="http://schemas.microsoft.com/office/powerpoint/2010/main" val="197645520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DFB33F3-A665-2A1D-134E-9E244997B417}"/>
              </a:ext>
            </a:extLst>
          </p:cNvPr>
          <p:cNvSpPr>
            <a:spLocks noGrp="1"/>
          </p:cNvSpPr>
          <p:nvPr>
            <p:ph type="title"/>
          </p:nvPr>
        </p:nvSpPr>
        <p:spPr/>
        <p:txBody>
          <a:bodyPr>
            <a:normAutofit/>
          </a:bodyPr>
          <a:lstStyle/>
          <a:p>
            <a:r>
              <a:rPr lang="hu-HU" sz="2400" b="1" dirty="0" err="1">
                <a:solidFill>
                  <a:schemeClr val="accent1">
                    <a:lumMod val="75000"/>
                  </a:schemeClr>
                </a:solidFill>
                <a:latin typeface="Open Sans Light" pitchFamily="2" charset="0"/>
                <a:ea typeface="Open Sans Light" pitchFamily="2" charset="0"/>
                <a:cs typeface="Open Sans Light" pitchFamily="2" charset="0"/>
              </a:rPr>
              <a:t>Ako</a:t>
            </a:r>
            <a:r>
              <a:rPr lang="hu-HU" sz="2400" b="1" dirty="0">
                <a:solidFill>
                  <a:schemeClr val="accent1">
                    <a:lumMod val="75000"/>
                  </a:schemeClr>
                </a:solidFill>
                <a:latin typeface="Open Sans Light" pitchFamily="2" charset="0"/>
                <a:ea typeface="Open Sans Light" pitchFamily="2" charset="0"/>
                <a:cs typeface="Open Sans Light" pitchFamily="2" charset="0"/>
              </a:rPr>
              <a:t> </a:t>
            </a:r>
            <a:r>
              <a:rPr lang="hu-HU" sz="2400" b="1" dirty="0" err="1">
                <a:solidFill>
                  <a:schemeClr val="accent1">
                    <a:lumMod val="75000"/>
                  </a:schemeClr>
                </a:solidFill>
                <a:latin typeface="Open Sans Light" pitchFamily="2" charset="0"/>
                <a:ea typeface="Open Sans Light" pitchFamily="2" charset="0"/>
                <a:cs typeface="Open Sans Light" pitchFamily="2" charset="0"/>
              </a:rPr>
              <a:t>podať</a:t>
            </a:r>
            <a:r>
              <a:rPr lang="hu-HU" sz="2400" b="1" dirty="0">
                <a:solidFill>
                  <a:schemeClr val="accent1">
                    <a:lumMod val="75000"/>
                  </a:schemeClr>
                </a:solidFill>
                <a:latin typeface="Open Sans Light" pitchFamily="2" charset="0"/>
                <a:ea typeface="Open Sans Light" pitchFamily="2" charset="0"/>
                <a:cs typeface="Open Sans Light" pitchFamily="2" charset="0"/>
              </a:rPr>
              <a:t> </a:t>
            </a:r>
            <a:r>
              <a:rPr lang="hu-HU" sz="2400" b="1" dirty="0" err="1">
                <a:solidFill>
                  <a:schemeClr val="accent1">
                    <a:lumMod val="75000"/>
                  </a:schemeClr>
                </a:solidFill>
                <a:latin typeface="Open Sans Light" pitchFamily="2" charset="0"/>
                <a:ea typeface="Open Sans Light" pitchFamily="2" charset="0"/>
                <a:cs typeface="Open Sans Light" pitchFamily="2" charset="0"/>
              </a:rPr>
              <a:t>žiadosť</a:t>
            </a:r>
            <a:r>
              <a:rPr lang="hu-HU" sz="2400" b="1" dirty="0">
                <a:solidFill>
                  <a:schemeClr val="accent1">
                    <a:lumMod val="75000"/>
                  </a:schemeClr>
                </a:solidFill>
                <a:latin typeface="Open Sans ExtraBold" pitchFamily="2" charset="0"/>
                <a:ea typeface="Open Sans ExtraBold" pitchFamily="2" charset="0"/>
                <a:cs typeface="Open Sans ExtraBold" pitchFamily="2" charset="0"/>
              </a:rPr>
              <a:t>?</a:t>
            </a:r>
            <a:r>
              <a:rPr lang="hu-HU" sz="2200" b="1" dirty="0">
                <a:solidFill>
                  <a:schemeClr val="accent1">
                    <a:lumMod val="75000"/>
                  </a:schemeClr>
                </a:solidFill>
                <a:latin typeface="Open Sans ExtraBold" pitchFamily="2" charset="0"/>
                <a:ea typeface="Open Sans ExtraBold" pitchFamily="2" charset="0"/>
                <a:cs typeface="Open Sans ExtraBold" pitchFamily="2" charset="0"/>
              </a:rPr>
              <a:t/>
            </a:r>
            <a:br>
              <a:rPr lang="hu-HU" sz="2200" b="1" dirty="0">
                <a:solidFill>
                  <a:schemeClr val="accent1">
                    <a:lumMod val="75000"/>
                  </a:schemeClr>
                </a:solidFill>
                <a:latin typeface="Open Sans ExtraBold" pitchFamily="2" charset="0"/>
                <a:ea typeface="Open Sans ExtraBold" pitchFamily="2" charset="0"/>
                <a:cs typeface="Open Sans ExtraBold" pitchFamily="2" charset="0"/>
              </a:rPr>
            </a:br>
            <a:r>
              <a:rPr lang="hu-HU" sz="2200" b="1" dirty="0" err="1" smtClean="0">
                <a:latin typeface="Open Sans ExtraBold" pitchFamily="2" charset="0"/>
                <a:ea typeface="Open Sans ExtraBold" pitchFamily="2" charset="0"/>
                <a:cs typeface="Open Sans ExtraBold" pitchFamily="2" charset="0"/>
              </a:rPr>
              <a:t>Systém</a:t>
            </a:r>
            <a:r>
              <a:rPr lang="hu-HU" sz="2200" b="1" dirty="0" smtClean="0">
                <a:solidFill>
                  <a:schemeClr val="accent1">
                    <a:lumMod val="75000"/>
                  </a:schemeClr>
                </a:solidFill>
                <a:latin typeface="Open Sans ExtraBold" pitchFamily="2" charset="0"/>
                <a:ea typeface="Open Sans ExtraBold" pitchFamily="2" charset="0"/>
                <a:cs typeface="Open Sans ExtraBold" pitchFamily="2" charset="0"/>
              </a:rPr>
              <a:t> </a:t>
            </a:r>
            <a:r>
              <a:rPr lang="hu-HU" sz="2200" b="1" dirty="0" smtClean="0">
                <a:latin typeface="Open Sans ExtraBold" pitchFamily="2" charset="0"/>
                <a:ea typeface="Open Sans ExtraBold" pitchFamily="2" charset="0"/>
                <a:cs typeface="Open Sans ExtraBold" pitchFamily="2" charset="0"/>
              </a:rPr>
              <a:t>INTERREG</a:t>
            </a:r>
            <a:r>
              <a:rPr lang="hu-HU" sz="2200" b="1" dirty="0">
                <a:latin typeface="Open Sans ExtraBold" pitchFamily="2" charset="0"/>
                <a:ea typeface="Open Sans ExtraBold" pitchFamily="2" charset="0"/>
                <a:cs typeface="Open Sans ExtraBold" pitchFamily="2" charset="0"/>
              </a:rPr>
              <a:t>+</a:t>
            </a:r>
            <a:endParaRPr lang="x-none" sz="2200" b="1" dirty="0">
              <a:latin typeface="Open Sans ExtraBold" pitchFamily="2" charset="0"/>
              <a:ea typeface="Open Sans ExtraBold" pitchFamily="2" charset="0"/>
              <a:cs typeface="Open Sans ExtraBold" pitchFamily="2" charset="0"/>
            </a:endParaRPr>
          </a:p>
        </p:txBody>
      </p:sp>
      <p:sp>
        <p:nvSpPr>
          <p:cNvPr id="8" name="Slide Number Placeholder 7">
            <a:extLst>
              <a:ext uri="{FF2B5EF4-FFF2-40B4-BE49-F238E27FC236}">
                <a16:creationId xmlns="" xmlns:a16="http://schemas.microsoft.com/office/drawing/2014/main" id="{A5490C42-D944-4943-A5A7-4CE426B664EC}"/>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4591978-1342-554A-82AC-B12872A7F26C}" type="slidenum">
              <a:rPr kumimoji="0" lang="x-non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75</a:t>
            </a:fld>
            <a:endParaRPr kumimoji="0" lang="x-none"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Content Placeholder 5">
            <a:extLst>
              <a:ext uri="{FF2B5EF4-FFF2-40B4-BE49-F238E27FC236}">
                <a16:creationId xmlns="" xmlns:a16="http://schemas.microsoft.com/office/drawing/2014/main" id="{48C51D3F-3FD5-46A8-9026-41E8D14A05C7}"/>
              </a:ext>
            </a:extLst>
          </p:cNvPr>
          <p:cNvSpPr>
            <a:spLocks noGrp="1"/>
          </p:cNvSpPr>
          <p:nvPr>
            <p:ph idx="1"/>
          </p:nvPr>
        </p:nvSpPr>
        <p:spPr>
          <a:xfrm>
            <a:off x="628650" y="1825625"/>
            <a:ext cx="7886700" cy="4351338"/>
          </a:xfrm>
        </p:spPr>
        <p:txBody>
          <a:bodyPr>
            <a:normAutofit/>
          </a:bodyPr>
          <a:lstStyle/>
          <a:p>
            <a:pPr marL="0" indent="0" algn="just">
              <a:spcBef>
                <a:spcPts val="1200"/>
              </a:spcBef>
              <a:buClr>
                <a:schemeClr val="accent1">
                  <a:lumMod val="75000"/>
                </a:schemeClr>
              </a:buClr>
              <a:buNone/>
            </a:pPr>
            <a:r>
              <a:rPr lang="hu-HU" sz="1800" dirty="0" smtClean="0">
                <a:latin typeface="Open Sans Light"/>
              </a:rPr>
              <a:t>INTERREG</a:t>
            </a:r>
            <a:r>
              <a:rPr lang="hu-HU" sz="1800" dirty="0">
                <a:latin typeface="Open Sans Light"/>
              </a:rPr>
              <a:t>+ </a:t>
            </a:r>
            <a:r>
              <a:rPr lang="hu-HU" sz="1800" dirty="0" err="1">
                <a:latin typeface="Open Sans Light"/>
              </a:rPr>
              <a:t>je</a:t>
            </a:r>
            <a:r>
              <a:rPr lang="hu-HU" sz="1800" dirty="0">
                <a:latin typeface="Open Sans Light"/>
              </a:rPr>
              <a:t> </a:t>
            </a:r>
            <a:r>
              <a:rPr lang="hu-HU" sz="1800" dirty="0" err="1">
                <a:latin typeface="Open Sans Light"/>
              </a:rPr>
              <a:t>informačný</a:t>
            </a:r>
            <a:r>
              <a:rPr lang="hu-HU" sz="1800" dirty="0">
                <a:latin typeface="Open Sans Light"/>
              </a:rPr>
              <a:t> </a:t>
            </a:r>
            <a:r>
              <a:rPr lang="hu-HU" sz="1800" dirty="0" err="1">
                <a:latin typeface="Open Sans Light"/>
              </a:rPr>
              <a:t>systém</a:t>
            </a:r>
            <a:r>
              <a:rPr lang="hu-HU" sz="1800" dirty="0">
                <a:latin typeface="Open Sans Light"/>
              </a:rPr>
              <a:t> </a:t>
            </a:r>
            <a:r>
              <a:rPr lang="hu-HU" sz="1800" dirty="0" err="1">
                <a:latin typeface="Open Sans Light"/>
              </a:rPr>
              <a:t>programov</a:t>
            </a:r>
            <a:r>
              <a:rPr lang="hu-HU" sz="1800" dirty="0">
                <a:latin typeface="Open Sans Light"/>
              </a:rPr>
              <a:t> </a:t>
            </a:r>
            <a:r>
              <a:rPr lang="hu-HU" sz="1800" dirty="0" err="1">
                <a:latin typeface="Open Sans Light"/>
              </a:rPr>
              <a:t>Interreg</a:t>
            </a:r>
            <a:r>
              <a:rPr lang="hu-HU" sz="1800" dirty="0">
                <a:latin typeface="Open Sans Light"/>
              </a:rPr>
              <a:t> </a:t>
            </a:r>
            <a:r>
              <a:rPr lang="hu-HU" sz="1800" dirty="0" err="1">
                <a:latin typeface="Open Sans Light"/>
              </a:rPr>
              <a:t>Európskej</a:t>
            </a:r>
            <a:r>
              <a:rPr lang="hu-HU" sz="1800" dirty="0">
                <a:latin typeface="Open Sans Light"/>
              </a:rPr>
              <a:t> </a:t>
            </a:r>
            <a:r>
              <a:rPr lang="hu-HU" sz="1800" dirty="0" err="1">
                <a:latin typeface="Open Sans Light"/>
              </a:rPr>
              <a:t>územnej</a:t>
            </a:r>
            <a:r>
              <a:rPr lang="hu-HU" sz="1800" dirty="0">
                <a:latin typeface="Open Sans Light"/>
              </a:rPr>
              <a:t> </a:t>
            </a:r>
            <a:r>
              <a:rPr lang="hu-HU" sz="1800" dirty="0" err="1">
                <a:latin typeface="Open Sans Light"/>
              </a:rPr>
              <a:t>spolupráce</a:t>
            </a:r>
            <a:r>
              <a:rPr lang="hu-HU" sz="1800" dirty="0">
                <a:latin typeface="Open Sans Light"/>
              </a:rPr>
              <a:t>, IPA CBC a ENI CBC.</a:t>
            </a:r>
            <a:endParaRPr lang="en-GB" sz="1800" dirty="0">
              <a:latin typeface="Open Sans Light"/>
            </a:endParaRPr>
          </a:p>
          <a:p>
            <a:pPr algn="just">
              <a:spcBef>
                <a:spcPts val="1200"/>
              </a:spcBef>
              <a:buClr>
                <a:schemeClr val="accent1">
                  <a:lumMod val="75000"/>
                </a:schemeClr>
              </a:buClr>
            </a:pPr>
            <a:r>
              <a:rPr lang="hu-HU" sz="1800" dirty="0" err="1" smtClean="0">
                <a:latin typeface="Open Sans Light"/>
              </a:rPr>
              <a:t>Systém</a:t>
            </a:r>
            <a:r>
              <a:rPr lang="hu-HU" sz="1800" dirty="0" smtClean="0">
                <a:latin typeface="Open Sans Light"/>
              </a:rPr>
              <a:t> </a:t>
            </a:r>
            <a:r>
              <a:rPr lang="hu-HU" sz="1800" dirty="0" err="1">
                <a:latin typeface="Open Sans Light"/>
              </a:rPr>
              <a:t>podporuje</a:t>
            </a:r>
            <a:r>
              <a:rPr lang="hu-HU" sz="1800" dirty="0">
                <a:latin typeface="Open Sans Light"/>
              </a:rPr>
              <a:t> </a:t>
            </a:r>
            <a:r>
              <a:rPr lang="hu-HU" sz="1800" dirty="0" err="1">
                <a:latin typeface="Open Sans Light"/>
              </a:rPr>
              <a:t>implementáciu</a:t>
            </a:r>
            <a:r>
              <a:rPr lang="hu-HU" sz="1800" dirty="0">
                <a:latin typeface="Open Sans Light"/>
              </a:rPr>
              <a:t> </a:t>
            </a:r>
            <a:r>
              <a:rPr lang="hu-HU" sz="1800" dirty="0" err="1">
                <a:latin typeface="Open Sans Light"/>
              </a:rPr>
              <a:t>tzv</a:t>
            </a:r>
            <a:r>
              <a:rPr lang="hu-HU" sz="1800" dirty="0">
                <a:latin typeface="Open Sans Light"/>
              </a:rPr>
              <a:t>. </a:t>
            </a:r>
            <a:r>
              <a:rPr lang="hu-HU" sz="1800" dirty="0" err="1">
                <a:latin typeface="Open Sans Light"/>
              </a:rPr>
              <a:t>programov</a:t>
            </a:r>
            <a:r>
              <a:rPr lang="hu-HU" sz="1800" dirty="0">
                <a:latin typeface="Open Sans Light"/>
              </a:rPr>
              <a:t> </a:t>
            </a:r>
            <a:r>
              <a:rPr lang="hu-HU" sz="1800" dirty="0" err="1">
                <a:latin typeface="Open Sans Light"/>
              </a:rPr>
              <a:t>Interreg</a:t>
            </a:r>
            <a:r>
              <a:rPr lang="hu-HU" sz="1800" dirty="0">
                <a:latin typeface="Open Sans Light"/>
              </a:rPr>
              <a:t>, </a:t>
            </a:r>
            <a:r>
              <a:rPr lang="hu-HU" sz="1800" dirty="0" err="1">
                <a:latin typeface="Open Sans Light"/>
              </a:rPr>
              <a:t>teda</a:t>
            </a:r>
            <a:r>
              <a:rPr lang="hu-HU" sz="1800" dirty="0">
                <a:latin typeface="Open Sans Light"/>
              </a:rPr>
              <a:t> </a:t>
            </a:r>
            <a:r>
              <a:rPr lang="hu-HU" sz="1800" dirty="0" err="1">
                <a:latin typeface="Open Sans Light"/>
              </a:rPr>
              <a:t>Európskej</a:t>
            </a:r>
            <a:r>
              <a:rPr lang="hu-HU" sz="1800" dirty="0">
                <a:latin typeface="Open Sans Light"/>
              </a:rPr>
              <a:t> </a:t>
            </a:r>
            <a:r>
              <a:rPr lang="hu-HU" sz="1800" dirty="0" err="1">
                <a:latin typeface="Open Sans Light"/>
              </a:rPr>
              <a:t>územnej</a:t>
            </a:r>
            <a:r>
              <a:rPr lang="hu-HU" sz="1800" dirty="0">
                <a:latin typeface="Open Sans Light"/>
              </a:rPr>
              <a:t> </a:t>
            </a:r>
            <a:r>
              <a:rPr lang="hu-HU" sz="1800" dirty="0" err="1">
                <a:latin typeface="Open Sans Light"/>
              </a:rPr>
              <a:t>spolupráce</a:t>
            </a:r>
            <a:r>
              <a:rPr lang="hu-HU" sz="1800" dirty="0">
                <a:latin typeface="Open Sans Light"/>
              </a:rPr>
              <a:t> a </a:t>
            </a:r>
            <a:r>
              <a:rPr lang="hu-HU" sz="1800" dirty="0" err="1">
                <a:latin typeface="Open Sans Light"/>
              </a:rPr>
              <a:t>programov</a:t>
            </a:r>
            <a:r>
              <a:rPr lang="hu-HU" sz="1800" dirty="0">
                <a:latin typeface="Open Sans Light"/>
              </a:rPr>
              <a:t> </a:t>
            </a:r>
            <a:r>
              <a:rPr lang="hu-HU" sz="1800" dirty="0" err="1">
                <a:latin typeface="Open Sans Light"/>
              </a:rPr>
              <a:t>cezhraničnej</a:t>
            </a:r>
            <a:r>
              <a:rPr lang="hu-HU" sz="1800" dirty="0">
                <a:latin typeface="Open Sans Light"/>
              </a:rPr>
              <a:t> </a:t>
            </a:r>
            <a:r>
              <a:rPr lang="hu-HU" sz="1800" dirty="0" err="1">
                <a:latin typeface="Open Sans Light"/>
              </a:rPr>
              <a:t>spolupráce</a:t>
            </a:r>
            <a:r>
              <a:rPr lang="hu-HU" sz="1800" dirty="0">
                <a:latin typeface="Open Sans Light"/>
              </a:rPr>
              <a:t> IPA a ENI CBC, </a:t>
            </a:r>
            <a:r>
              <a:rPr lang="hu-HU" sz="1800" dirty="0" err="1">
                <a:latin typeface="Open Sans Light"/>
              </a:rPr>
              <a:t>do</a:t>
            </a:r>
            <a:r>
              <a:rPr lang="hu-HU" sz="1800" dirty="0">
                <a:latin typeface="Open Sans Light"/>
              </a:rPr>
              <a:t> </a:t>
            </a:r>
            <a:r>
              <a:rPr lang="hu-HU" sz="1800" dirty="0" err="1">
                <a:latin typeface="Open Sans Light"/>
              </a:rPr>
              <a:t>ktorých</a:t>
            </a:r>
            <a:r>
              <a:rPr lang="hu-HU" sz="1800" dirty="0">
                <a:latin typeface="Open Sans Light"/>
              </a:rPr>
              <a:t> </a:t>
            </a:r>
            <a:r>
              <a:rPr lang="hu-HU" sz="1800" dirty="0" err="1">
                <a:latin typeface="Open Sans Light"/>
              </a:rPr>
              <a:t>je</a:t>
            </a:r>
            <a:r>
              <a:rPr lang="hu-HU" sz="1800" dirty="0">
                <a:latin typeface="Open Sans Light"/>
              </a:rPr>
              <a:t> </a:t>
            </a:r>
            <a:r>
              <a:rPr lang="hu-HU" sz="1800" dirty="0" err="1" smtClean="0">
                <a:latin typeface="Open Sans Light"/>
              </a:rPr>
              <a:t>zapojené</a:t>
            </a:r>
            <a:r>
              <a:rPr lang="hu-HU" sz="1800" dirty="0" smtClean="0">
                <a:latin typeface="Open Sans Light"/>
              </a:rPr>
              <a:t> </a:t>
            </a:r>
            <a:r>
              <a:rPr lang="hu-HU" sz="1800" dirty="0" err="1" smtClean="0">
                <a:latin typeface="Open Sans Light"/>
              </a:rPr>
              <a:t>Maďarsko</a:t>
            </a:r>
            <a:r>
              <a:rPr lang="hu-HU" sz="1800" dirty="0" smtClean="0">
                <a:latin typeface="Open Sans Light"/>
              </a:rPr>
              <a:t>.</a:t>
            </a:r>
            <a:endParaRPr lang="hu-HU" sz="1800" dirty="0">
              <a:latin typeface="Open Sans Light"/>
            </a:endParaRPr>
          </a:p>
          <a:p>
            <a:pPr algn="just">
              <a:spcBef>
                <a:spcPts val="1200"/>
              </a:spcBef>
              <a:buClr>
                <a:schemeClr val="accent1">
                  <a:lumMod val="75000"/>
                </a:schemeClr>
              </a:buClr>
            </a:pPr>
            <a:r>
              <a:rPr lang="hu-HU" sz="1800" dirty="0" err="1" smtClean="0">
                <a:latin typeface="Open Sans Light"/>
              </a:rPr>
              <a:t>Systém</a:t>
            </a:r>
            <a:r>
              <a:rPr lang="hu-HU" sz="1800" dirty="0" smtClean="0">
                <a:latin typeface="Open Sans Light"/>
              </a:rPr>
              <a:t> </a:t>
            </a:r>
            <a:r>
              <a:rPr lang="hu-HU" sz="1800" dirty="0" err="1">
                <a:latin typeface="Open Sans Light"/>
              </a:rPr>
              <a:t>založený</a:t>
            </a:r>
            <a:r>
              <a:rPr lang="hu-HU" sz="1800" dirty="0">
                <a:latin typeface="Open Sans Light"/>
              </a:rPr>
              <a:t> na </a:t>
            </a:r>
            <a:r>
              <a:rPr lang="hu-HU" sz="1800" dirty="0" err="1">
                <a:latin typeface="Open Sans Light"/>
              </a:rPr>
              <a:t>pracovných</a:t>
            </a:r>
            <a:r>
              <a:rPr lang="hu-HU" sz="1800" dirty="0">
                <a:latin typeface="Open Sans Light"/>
              </a:rPr>
              <a:t> </a:t>
            </a:r>
            <a:r>
              <a:rPr lang="hu-HU" sz="1800" dirty="0" err="1">
                <a:latin typeface="Open Sans Light"/>
              </a:rPr>
              <a:t>postupoch</a:t>
            </a:r>
            <a:r>
              <a:rPr lang="hu-HU" sz="1800" dirty="0">
                <a:latin typeface="Open Sans Light"/>
              </a:rPr>
              <a:t> </a:t>
            </a:r>
            <a:r>
              <a:rPr lang="hu-HU" sz="1800" dirty="0" err="1">
                <a:latin typeface="Open Sans Light"/>
              </a:rPr>
              <a:t>podporuje</a:t>
            </a:r>
            <a:r>
              <a:rPr lang="hu-HU" sz="1800" dirty="0">
                <a:latin typeface="Open Sans Light"/>
              </a:rPr>
              <a:t> </a:t>
            </a:r>
            <a:r>
              <a:rPr lang="hu-HU" sz="1800" dirty="0" err="1">
                <a:latin typeface="Open Sans Light"/>
              </a:rPr>
              <a:t>implementáciu</a:t>
            </a:r>
            <a:r>
              <a:rPr lang="hu-HU" sz="1800" dirty="0">
                <a:latin typeface="Open Sans Light"/>
              </a:rPr>
              <a:t> </a:t>
            </a:r>
            <a:r>
              <a:rPr lang="hu-HU" sz="1800" dirty="0" err="1">
                <a:latin typeface="Open Sans Light"/>
              </a:rPr>
              <a:t>programu</a:t>
            </a:r>
            <a:r>
              <a:rPr lang="hu-HU" sz="1800" dirty="0">
                <a:latin typeface="Open Sans Light"/>
              </a:rPr>
              <a:t> a </a:t>
            </a:r>
            <a:r>
              <a:rPr lang="hu-HU" sz="1800" dirty="0" err="1">
                <a:latin typeface="Open Sans Light"/>
              </a:rPr>
              <a:t>jednotlivých</a:t>
            </a:r>
            <a:r>
              <a:rPr lang="hu-HU" sz="1800" dirty="0">
                <a:latin typeface="Open Sans Light"/>
              </a:rPr>
              <a:t> </a:t>
            </a:r>
            <a:r>
              <a:rPr lang="hu-HU" sz="1800" dirty="0" err="1">
                <a:latin typeface="Open Sans Light"/>
              </a:rPr>
              <a:t>projektov</a:t>
            </a:r>
            <a:r>
              <a:rPr lang="hu-HU" sz="1800" dirty="0">
                <a:latin typeface="Open Sans Light"/>
              </a:rPr>
              <a:t> </a:t>
            </a:r>
            <a:r>
              <a:rPr lang="hu-HU" sz="1800" dirty="0" err="1">
                <a:latin typeface="Open Sans Light"/>
              </a:rPr>
              <a:t>a</a:t>
            </a:r>
            <a:r>
              <a:rPr lang="hu-HU" sz="1800" dirty="0">
                <a:latin typeface="Open Sans Light"/>
              </a:rPr>
              <a:t> </a:t>
            </a:r>
            <a:r>
              <a:rPr lang="hu-HU" sz="1800" dirty="0" err="1">
                <a:latin typeface="Open Sans Light"/>
              </a:rPr>
              <a:t>kompletné</a:t>
            </a:r>
            <a:r>
              <a:rPr lang="hu-HU" sz="1800" dirty="0">
                <a:latin typeface="Open Sans Light"/>
              </a:rPr>
              <a:t> </a:t>
            </a:r>
            <a:r>
              <a:rPr lang="hu-HU" sz="1800" dirty="0" err="1">
                <a:latin typeface="Open Sans Light"/>
              </a:rPr>
              <a:t>postupy</a:t>
            </a:r>
            <a:r>
              <a:rPr lang="hu-HU" sz="1800" dirty="0">
                <a:latin typeface="Open Sans Light"/>
              </a:rPr>
              <a:t> </a:t>
            </a:r>
            <a:r>
              <a:rPr lang="hu-HU" sz="1800" dirty="0" err="1">
                <a:latin typeface="Open Sans Light"/>
              </a:rPr>
              <a:t>finančného</a:t>
            </a:r>
            <a:r>
              <a:rPr lang="hu-HU" sz="1800" dirty="0">
                <a:latin typeface="Open Sans Light"/>
              </a:rPr>
              <a:t> </a:t>
            </a:r>
            <a:r>
              <a:rPr lang="hu-HU" sz="1800" dirty="0" err="1">
                <a:latin typeface="Open Sans Light"/>
              </a:rPr>
              <a:t>riadenia</a:t>
            </a:r>
            <a:r>
              <a:rPr lang="hu-HU" sz="1800" dirty="0">
                <a:latin typeface="Open Sans Light"/>
              </a:rPr>
              <a:t>.</a:t>
            </a:r>
            <a:endParaRPr lang="hu-HU" sz="1800" dirty="0">
              <a:latin typeface="Open Sans Light"/>
            </a:endParaRPr>
          </a:p>
          <a:p>
            <a:pPr algn="just">
              <a:spcBef>
                <a:spcPts val="1200"/>
              </a:spcBef>
              <a:buClr>
                <a:schemeClr val="accent1">
                  <a:lumMod val="75000"/>
                </a:schemeClr>
              </a:buClr>
            </a:pPr>
            <a:r>
              <a:rPr lang="hu-HU" sz="1800" dirty="0">
                <a:latin typeface="Open Sans Light"/>
              </a:rPr>
              <a:t>A</a:t>
            </a:r>
            <a:r>
              <a:rPr lang="en-GB" sz="1800" dirty="0">
                <a:latin typeface="Open Sans Light"/>
              </a:rPr>
              <a:t> management tool of the institutions involved in the implementation of the programmes (Managing Authority, National Authorities, Joint (Technical) Secretariats, Control Bodies, Contact Control Points, Certifying Authority, Audit Authority), which also supports communication and data transfer among the participating partner countries. </a:t>
            </a:r>
            <a:r>
              <a:rPr lang="hu-HU" sz="1800" dirty="0" err="1">
                <a:latin typeface="Open Sans Light"/>
              </a:rPr>
              <a:t>Nástroj</a:t>
            </a:r>
            <a:r>
              <a:rPr lang="hu-HU" sz="1800" dirty="0">
                <a:latin typeface="Open Sans Light"/>
              </a:rPr>
              <a:t> na </a:t>
            </a:r>
            <a:r>
              <a:rPr lang="hu-HU" sz="1800" dirty="0" err="1">
                <a:latin typeface="Open Sans Light"/>
              </a:rPr>
              <a:t>riadenie</a:t>
            </a:r>
            <a:r>
              <a:rPr lang="hu-HU" sz="1800" dirty="0">
                <a:latin typeface="Open Sans Light"/>
              </a:rPr>
              <a:t> </a:t>
            </a:r>
            <a:r>
              <a:rPr lang="hu-HU" sz="1800" dirty="0" err="1">
                <a:latin typeface="Open Sans Light"/>
              </a:rPr>
              <a:t>inštitúcií</a:t>
            </a:r>
            <a:r>
              <a:rPr lang="hu-HU" sz="1800" dirty="0">
                <a:latin typeface="Open Sans Light"/>
              </a:rPr>
              <a:t> </a:t>
            </a:r>
            <a:r>
              <a:rPr lang="hu-HU" sz="1800" dirty="0" err="1">
                <a:latin typeface="Open Sans Light"/>
              </a:rPr>
              <a:t>zapojených</a:t>
            </a:r>
            <a:r>
              <a:rPr lang="hu-HU" sz="1800" dirty="0">
                <a:latin typeface="Open Sans Light"/>
              </a:rPr>
              <a:t> </a:t>
            </a:r>
            <a:r>
              <a:rPr lang="hu-HU" sz="1800" dirty="0" err="1">
                <a:latin typeface="Open Sans Light"/>
              </a:rPr>
              <a:t>do</a:t>
            </a:r>
            <a:r>
              <a:rPr lang="hu-HU" sz="1800" dirty="0">
                <a:latin typeface="Open Sans Light"/>
              </a:rPr>
              <a:t> </a:t>
            </a:r>
            <a:r>
              <a:rPr lang="hu-HU" sz="1800" dirty="0" err="1">
                <a:latin typeface="Open Sans Light"/>
              </a:rPr>
              <a:t>implementácie</a:t>
            </a:r>
            <a:r>
              <a:rPr lang="hu-HU" sz="1800" dirty="0">
                <a:latin typeface="Open Sans Light"/>
              </a:rPr>
              <a:t> </a:t>
            </a:r>
            <a:r>
              <a:rPr lang="hu-HU" sz="1800" dirty="0" err="1">
                <a:latin typeface="Open Sans Light"/>
              </a:rPr>
              <a:t>programov</a:t>
            </a:r>
            <a:r>
              <a:rPr lang="hu-HU" sz="1800" dirty="0">
                <a:latin typeface="Open Sans Light"/>
              </a:rPr>
              <a:t> </a:t>
            </a:r>
            <a:r>
              <a:rPr lang="hu-HU" sz="1800" dirty="0" smtClean="0">
                <a:latin typeface="Open Sans Light"/>
              </a:rPr>
              <a:t>(</a:t>
            </a:r>
            <a:r>
              <a:rPr lang="hu-HU" sz="1800" dirty="0" err="1" smtClean="0">
                <a:latin typeface="Open Sans Light"/>
              </a:rPr>
              <a:t>Riadiaci</a:t>
            </a:r>
            <a:r>
              <a:rPr lang="hu-HU" sz="1800" dirty="0" smtClean="0">
                <a:latin typeface="Open Sans Light"/>
              </a:rPr>
              <a:t> </a:t>
            </a:r>
            <a:r>
              <a:rPr lang="hu-HU" sz="1800" dirty="0" err="1">
                <a:latin typeface="Open Sans Light"/>
              </a:rPr>
              <a:t>orgán</a:t>
            </a:r>
            <a:r>
              <a:rPr lang="hu-HU" sz="1800" dirty="0">
                <a:latin typeface="Open Sans Light"/>
              </a:rPr>
              <a:t>, </a:t>
            </a:r>
            <a:r>
              <a:rPr lang="hu-HU" sz="1800" dirty="0" err="1" smtClean="0">
                <a:latin typeface="Open Sans Light"/>
              </a:rPr>
              <a:t>Národné</a:t>
            </a:r>
            <a:r>
              <a:rPr lang="hu-HU" sz="1800" dirty="0" smtClean="0">
                <a:latin typeface="Open Sans Light"/>
              </a:rPr>
              <a:t> </a:t>
            </a:r>
            <a:r>
              <a:rPr lang="hu-HU" sz="1800" dirty="0" err="1">
                <a:latin typeface="Open Sans Light"/>
              </a:rPr>
              <a:t>orgány</a:t>
            </a:r>
            <a:r>
              <a:rPr lang="hu-HU" sz="1800" dirty="0">
                <a:latin typeface="Open Sans Light"/>
              </a:rPr>
              <a:t>, </a:t>
            </a:r>
            <a:r>
              <a:rPr lang="hu-HU" sz="1800" dirty="0" err="1" smtClean="0">
                <a:latin typeface="Open Sans Light"/>
              </a:rPr>
              <a:t>Spoločné</a:t>
            </a:r>
            <a:r>
              <a:rPr lang="hu-HU" sz="1800" dirty="0" smtClean="0">
                <a:latin typeface="Open Sans Light"/>
              </a:rPr>
              <a:t> </a:t>
            </a:r>
            <a:r>
              <a:rPr lang="hu-HU" sz="1800" dirty="0">
                <a:latin typeface="Open Sans Light"/>
              </a:rPr>
              <a:t>(</a:t>
            </a:r>
            <a:r>
              <a:rPr lang="hu-HU" sz="1800" dirty="0" err="1">
                <a:latin typeface="Open Sans Light"/>
              </a:rPr>
              <a:t>technické</a:t>
            </a:r>
            <a:r>
              <a:rPr lang="hu-HU" sz="1800" dirty="0">
                <a:latin typeface="Open Sans Light"/>
              </a:rPr>
              <a:t>) </a:t>
            </a:r>
            <a:r>
              <a:rPr lang="hu-HU" sz="1800" dirty="0" err="1">
                <a:latin typeface="Open Sans Light"/>
              </a:rPr>
              <a:t>sekretariáty</a:t>
            </a:r>
            <a:r>
              <a:rPr lang="hu-HU" sz="1800" dirty="0">
                <a:latin typeface="Open Sans Light"/>
              </a:rPr>
              <a:t>, </a:t>
            </a:r>
            <a:r>
              <a:rPr lang="hu-HU" sz="1800" dirty="0" err="1">
                <a:latin typeface="Open Sans Light"/>
              </a:rPr>
              <a:t>kontrolné</a:t>
            </a:r>
            <a:r>
              <a:rPr lang="hu-HU" sz="1800" dirty="0">
                <a:latin typeface="Open Sans Light"/>
              </a:rPr>
              <a:t> </a:t>
            </a:r>
            <a:r>
              <a:rPr lang="hu-HU" sz="1800" dirty="0" err="1">
                <a:latin typeface="Open Sans Light"/>
              </a:rPr>
              <a:t>orgány</a:t>
            </a:r>
            <a:r>
              <a:rPr lang="hu-HU" sz="1800" dirty="0">
                <a:latin typeface="Open Sans Light"/>
              </a:rPr>
              <a:t>, </a:t>
            </a:r>
            <a:r>
              <a:rPr lang="hu-HU" sz="1800" dirty="0" err="1">
                <a:latin typeface="Open Sans Light"/>
              </a:rPr>
              <a:t>kontaktné</a:t>
            </a:r>
            <a:r>
              <a:rPr lang="hu-HU" sz="1800" dirty="0">
                <a:latin typeface="Open Sans Light"/>
              </a:rPr>
              <a:t> </a:t>
            </a:r>
            <a:r>
              <a:rPr lang="hu-HU" sz="1800" dirty="0" err="1">
                <a:latin typeface="Open Sans Light"/>
              </a:rPr>
              <a:t>kontrolné</a:t>
            </a:r>
            <a:r>
              <a:rPr lang="hu-HU" sz="1800" dirty="0">
                <a:latin typeface="Open Sans Light"/>
              </a:rPr>
              <a:t> </a:t>
            </a:r>
            <a:r>
              <a:rPr lang="hu-HU" sz="1800" dirty="0" smtClean="0">
                <a:latin typeface="Open Sans Light"/>
              </a:rPr>
              <a:t>body, </a:t>
            </a:r>
            <a:r>
              <a:rPr lang="hu-HU" sz="1800" dirty="0" err="1">
                <a:latin typeface="Open Sans Light"/>
              </a:rPr>
              <a:t>certifikačný</a:t>
            </a:r>
            <a:r>
              <a:rPr lang="hu-HU" sz="1800" dirty="0">
                <a:latin typeface="Open Sans Light"/>
              </a:rPr>
              <a:t> </a:t>
            </a:r>
            <a:r>
              <a:rPr lang="hu-HU" sz="1800" dirty="0" err="1">
                <a:latin typeface="Open Sans Light"/>
              </a:rPr>
              <a:t>orgán</a:t>
            </a:r>
            <a:r>
              <a:rPr lang="hu-HU" sz="1800" dirty="0">
                <a:latin typeface="Open Sans Light"/>
              </a:rPr>
              <a:t>, </a:t>
            </a:r>
            <a:r>
              <a:rPr lang="hu-HU" sz="1800" dirty="0" err="1">
                <a:latin typeface="Open Sans Light"/>
              </a:rPr>
              <a:t>orgán</a:t>
            </a:r>
            <a:r>
              <a:rPr lang="hu-HU" sz="1800" dirty="0">
                <a:latin typeface="Open Sans Light"/>
              </a:rPr>
              <a:t> </a:t>
            </a:r>
            <a:r>
              <a:rPr lang="hu-HU" sz="1800" dirty="0" err="1">
                <a:latin typeface="Open Sans Light"/>
              </a:rPr>
              <a:t>auditu</a:t>
            </a:r>
            <a:r>
              <a:rPr lang="hu-HU" sz="1800" dirty="0">
                <a:latin typeface="Open Sans Light"/>
              </a:rPr>
              <a:t>), </a:t>
            </a:r>
            <a:r>
              <a:rPr lang="hu-HU" sz="1800" dirty="0" err="1">
                <a:latin typeface="Open Sans Light"/>
              </a:rPr>
              <a:t>ktorý</a:t>
            </a:r>
            <a:r>
              <a:rPr lang="hu-HU" sz="1800" dirty="0">
                <a:latin typeface="Open Sans Light"/>
              </a:rPr>
              <a:t> </a:t>
            </a:r>
            <a:r>
              <a:rPr lang="hu-HU" sz="1800" dirty="0" err="1">
                <a:latin typeface="Open Sans Light"/>
              </a:rPr>
              <a:t>podporuje</a:t>
            </a:r>
            <a:r>
              <a:rPr lang="hu-HU" sz="1800" dirty="0">
                <a:latin typeface="Open Sans Light"/>
              </a:rPr>
              <a:t> aj </a:t>
            </a:r>
            <a:r>
              <a:rPr lang="hu-HU" sz="1800" dirty="0" err="1">
                <a:latin typeface="Open Sans Light"/>
              </a:rPr>
              <a:t>komunikáciu</a:t>
            </a:r>
            <a:r>
              <a:rPr lang="hu-HU" sz="1800" dirty="0">
                <a:latin typeface="Open Sans Light"/>
              </a:rPr>
              <a:t> a </a:t>
            </a:r>
            <a:r>
              <a:rPr lang="hu-HU" sz="1800" dirty="0" err="1">
                <a:latin typeface="Open Sans Light"/>
              </a:rPr>
              <a:t>prenos</a:t>
            </a:r>
            <a:r>
              <a:rPr lang="hu-HU" sz="1800" dirty="0">
                <a:latin typeface="Open Sans Light"/>
              </a:rPr>
              <a:t> </a:t>
            </a:r>
            <a:r>
              <a:rPr lang="hu-HU" sz="1800" dirty="0" err="1">
                <a:latin typeface="Open Sans Light"/>
              </a:rPr>
              <a:t>údajov</a:t>
            </a:r>
            <a:r>
              <a:rPr lang="hu-HU" sz="1800" dirty="0">
                <a:latin typeface="Open Sans Light"/>
              </a:rPr>
              <a:t> </a:t>
            </a:r>
            <a:r>
              <a:rPr lang="hu-HU" sz="1800" dirty="0" err="1">
                <a:latin typeface="Open Sans Light"/>
              </a:rPr>
              <a:t>medzi</a:t>
            </a:r>
            <a:r>
              <a:rPr lang="hu-HU" sz="1800" dirty="0">
                <a:latin typeface="Open Sans Light"/>
              </a:rPr>
              <a:t> </a:t>
            </a:r>
            <a:r>
              <a:rPr lang="hu-HU" sz="1800" dirty="0" err="1">
                <a:latin typeface="Open Sans Light"/>
              </a:rPr>
              <a:t>zúčastnenými</a:t>
            </a:r>
            <a:r>
              <a:rPr lang="hu-HU" sz="1800" dirty="0">
                <a:latin typeface="Open Sans Light"/>
              </a:rPr>
              <a:t> </a:t>
            </a:r>
            <a:r>
              <a:rPr lang="hu-HU" sz="1800" dirty="0" err="1">
                <a:latin typeface="Open Sans Light"/>
              </a:rPr>
              <a:t>partnerskými</a:t>
            </a:r>
            <a:r>
              <a:rPr lang="hu-HU" sz="1800" dirty="0">
                <a:latin typeface="Open Sans Light"/>
              </a:rPr>
              <a:t> </a:t>
            </a:r>
            <a:r>
              <a:rPr lang="hu-HU" sz="1800" dirty="0" err="1">
                <a:latin typeface="Open Sans Light"/>
              </a:rPr>
              <a:t>krajinami</a:t>
            </a:r>
            <a:r>
              <a:rPr lang="hu-HU" sz="1800" dirty="0">
                <a:latin typeface="Open Sans Light"/>
              </a:rPr>
              <a:t>.</a:t>
            </a:r>
            <a:endParaRPr lang="hu-HU" sz="1800" dirty="0">
              <a:latin typeface="Open Sans Light"/>
            </a:endParaRPr>
          </a:p>
          <a:p>
            <a:pPr algn="just">
              <a:spcBef>
                <a:spcPts val="1200"/>
              </a:spcBef>
              <a:buClr>
                <a:schemeClr val="accent1">
                  <a:lumMod val="75000"/>
                </a:schemeClr>
              </a:buClr>
            </a:pPr>
            <a:r>
              <a:rPr lang="en-GB" sz="1800" dirty="0" err="1" smtClean="0">
                <a:latin typeface="Open Sans Light"/>
              </a:rPr>
              <a:t>Používa</a:t>
            </a:r>
            <a:r>
              <a:rPr lang="en-GB" sz="1800" dirty="0" smtClean="0">
                <a:latin typeface="Open Sans Light"/>
              </a:rPr>
              <a:t> </a:t>
            </a:r>
            <a:r>
              <a:rPr lang="en-GB" sz="1800" dirty="0" err="1">
                <a:latin typeface="Open Sans Light"/>
              </a:rPr>
              <a:t>sa</a:t>
            </a:r>
            <a:r>
              <a:rPr lang="en-GB" sz="1800" dirty="0">
                <a:latin typeface="Open Sans Light"/>
              </a:rPr>
              <a:t> v </a:t>
            </a:r>
            <a:r>
              <a:rPr lang="en-GB" sz="1800" dirty="0" err="1">
                <a:latin typeface="Open Sans Light"/>
              </a:rPr>
              <a:t>šiestich</a:t>
            </a:r>
            <a:r>
              <a:rPr lang="en-GB" sz="1800" dirty="0">
                <a:latin typeface="Open Sans Light"/>
              </a:rPr>
              <a:t> </a:t>
            </a:r>
            <a:r>
              <a:rPr lang="en-GB" sz="1800" dirty="0" err="1">
                <a:latin typeface="Open Sans Light"/>
              </a:rPr>
              <a:t>partnerských</a:t>
            </a:r>
            <a:r>
              <a:rPr lang="en-GB" sz="1800" dirty="0">
                <a:latin typeface="Open Sans Light"/>
              </a:rPr>
              <a:t> </a:t>
            </a:r>
            <a:r>
              <a:rPr lang="en-GB" sz="1800" dirty="0" err="1">
                <a:latin typeface="Open Sans Light"/>
              </a:rPr>
              <a:t>krajinách</a:t>
            </a:r>
            <a:r>
              <a:rPr lang="en-GB" sz="1800" dirty="0">
                <a:latin typeface="Open Sans Light"/>
              </a:rPr>
              <a:t>.</a:t>
            </a:r>
            <a:endParaRPr lang="en-GB" sz="1800" dirty="0">
              <a:latin typeface="Open Sans Light"/>
            </a:endParaRPr>
          </a:p>
          <a:p>
            <a:pPr algn="just">
              <a:spcBef>
                <a:spcPts val="1200"/>
              </a:spcBef>
              <a:buClr>
                <a:schemeClr val="accent1">
                  <a:lumMod val="75000"/>
                </a:schemeClr>
              </a:buClr>
            </a:pPr>
            <a:endParaRPr lang="hu-HU" sz="1800" dirty="0">
              <a:latin typeface="Open Sans Light"/>
            </a:endParaRPr>
          </a:p>
        </p:txBody>
      </p:sp>
    </p:spTree>
    <p:extLst>
      <p:ext uri="{BB962C8B-B14F-4D97-AF65-F5344CB8AC3E}">
        <p14:creationId xmlns:p14="http://schemas.microsoft.com/office/powerpoint/2010/main" val="215970646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DFB33F3-A665-2A1D-134E-9E244997B417}"/>
              </a:ext>
            </a:extLst>
          </p:cNvPr>
          <p:cNvSpPr>
            <a:spLocks noGrp="1"/>
          </p:cNvSpPr>
          <p:nvPr>
            <p:ph type="title"/>
          </p:nvPr>
        </p:nvSpPr>
        <p:spPr/>
        <p:txBody>
          <a:bodyPr>
            <a:normAutofit/>
          </a:bodyPr>
          <a:lstStyle/>
          <a:p>
            <a:r>
              <a:rPr lang="hu-HU" sz="2400" b="1" dirty="0" err="1">
                <a:solidFill>
                  <a:schemeClr val="accent1">
                    <a:lumMod val="75000"/>
                  </a:schemeClr>
                </a:solidFill>
                <a:latin typeface="Open Sans Light" pitchFamily="2" charset="0"/>
                <a:ea typeface="Open Sans Light" pitchFamily="2" charset="0"/>
                <a:cs typeface="Open Sans Light" pitchFamily="2" charset="0"/>
              </a:rPr>
              <a:t>Ako</a:t>
            </a:r>
            <a:r>
              <a:rPr lang="hu-HU" sz="2400" b="1" dirty="0">
                <a:solidFill>
                  <a:schemeClr val="accent1">
                    <a:lumMod val="75000"/>
                  </a:schemeClr>
                </a:solidFill>
                <a:latin typeface="Open Sans Light" pitchFamily="2" charset="0"/>
                <a:ea typeface="Open Sans Light" pitchFamily="2" charset="0"/>
                <a:cs typeface="Open Sans Light" pitchFamily="2" charset="0"/>
              </a:rPr>
              <a:t> </a:t>
            </a:r>
            <a:r>
              <a:rPr lang="hu-HU" sz="2400" b="1" dirty="0" err="1">
                <a:solidFill>
                  <a:schemeClr val="accent1">
                    <a:lumMod val="75000"/>
                  </a:schemeClr>
                </a:solidFill>
                <a:latin typeface="Open Sans Light" pitchFamily="2" charset="0"/>
                <a:ea typeface="Open Sans Light" pitchFamily="2" charset="0"/>
                <a:cs typeface="Open Sans Light" pitchFamily="2" charset="0"/>
              </a:rPr>
              <a:t>podať</a:t>
            </a:r>
            <a:r>
              <a:rPr lang="hu-HU" sz="2400" b="1" dirty="0">
                <a:solidFill>
                  <a:schemeClr val="accent1">
                    <a:lumMod val="75000"/>
                  </a:schemeClr>
                </a:solidFill>
                <a:latin typeface="Open Sans Light" pitchFamily="2" charset="0"/>
                <a:ea typeface="Open Sans Light" pitchFamily="2" charset="0"/>
                <a:cs typeface="Open Sans Light" pitchFamily="2" charset="0"/>
              </a:rPr>
              <a:t> </a:t>
            </a:r>
            <a:r>
              <a:rPr lang="hu-HU" sz="2400" b="1" dirty="0" err="1">
                <a:solidFill>
                  <a:schemeClr val="accent1">
                    <a:lumMod val="75000"/>
                  </a:schemeClr>
                </a:solidFill>
                <a:latin typeface="Open Sans Light" pitchFamily="2" charset="0"/>
                <a:ea typeface="Open Sans Light" pitchFamily="2" charset="0"/>
                <a:cs typeface="Open Sans Light" pitchFamily="2" charset="0"/>
              </a:rPr>
              <a:t>žiadosť</a:t>
            </a:r>
            <a:r>
              <a:rPr lang="hu-HU" sz="2400" b="1" dirty="0">
                <a:solidFill>
                  <a:schemeClr val="accent1">
                    <a:lumMod val="75000"/>
                  </a:schemeClr>
                </a:solidFill>
                <a:latin typeface="Open Sans ExtraBold" pitchFamily="2" charset="0"/>
                <a:ea typeface="Open Sans ExtraBold" pitchFamily="2" charset="0"/>
                <a:cs typeface="Open Sans ExtraBold" pitchFamily="2" charset="0"/>
              </a:rPr>
              <a:t>?</a:t>
            </a:r>
            <a:r>
              <a:rPr lang="hu-HU" sz="2200" b="1" dirty="0">
                <a:solidFill>
                  <a:schemeClr val="accent1">
                    <a:lumMod val="75000"/>
                  </a:schemeClr>
                </a:solidFill>
                <a:latin typeface="Open Sans ExtraBold" pitchFamily="2" charset="0"/>
                <a:ea typeface="Open Sans ExtraBold" pitchFamily="2" charset="0"/>
                <a:cs typeface="Open Sans ExtraBold" pitchFamily="2" charset="0"/>
              </a:rPr>
              <a:t/>
            </a:r>
            <a:br>
              <a:rPr lang="hu-HU" sz="2200" b="1" dirty="0">
                <a:solidFill>
                  <a:schemeClr val="accent1">
                    <a:lumMod val="75000"/>
                  </a:schemeClr>
                </a:solidFill>
                <a:latin typeface="Open Sans ExtraBold" pitchFamily="2" charset="0"/>
                <a:ea typeface="Open Sans ExtraBold" pitchFamily="2" charset="0"/>
                <a:cs typeface="Open Sans ExtraBold" pitchFamily="2" charset="0"/>
              </a:rPr>
            </a:br>
            <a:r>
              <a:rPr lang="hu-HU" sz="2200" b="1" dirty="0" err="1" smtClean="0">
                <a:latin typeface="Open Sans ExtraBold" pitchFamily="2" charset="0"/>
                <a:ea typeface="Open Sans ExtraBold" pitchFamily="2" charset="0"/>
                <a:cs typeface="Open Sans ExtraBold" pitchFamily="2" charset="0"/>
              </a:rPr>
              <a:t>F</a:t>
            </a:r>
            <a:r>
              <a:rPr lang="hu-HU" sz="2200" b="1" dirty="0" err="1" smtClean="0">
                <a:latin typeface="Open Sans ExtraBold" pitchFamily="2" charset="0"/>
                <a:ea typeface="Open Sans ExtraBold" pitchFamily="2" charset="0"/>
                <a:cs typeface="Open Sans ExtraBold" pitchFamily="2" charset="0"/>
              </a:rPr>
              <a:t>ungovanie</a:t>
            </a:r>
            <a:r>
              <a:rPr lang="hu-HU" sz="2200" b="1" dirty="0" smtClean="0">
                <a:latin typeface="Open Sans ExtraBold" pitchFamily="2" charset="0"/>
                <a:ea typeface="Open Sans ExtraBold" pitchFamily="2" charset="0"/>
                <a:cs typeface="Open Sans ExtraBold" pitchFamily="2" charset="0"/>
              </a:rPr>
              <a:t> </a:t>
            </a:r>
            <a:r>
              <a:rPr lang="hu-HU" sz="2200" b="1" dirty="0" err="1" smtClean="0">
                <a:latin typeface="Open Sans ExtraBold" pitchFamily="2" charset="0"/>
                <a:ea typeface="Open Sans ExtraBold" pitchFamily="2" charset="0"/>
                <a:cs typeface="Open Sans ExtraBold" pitchFamily="2" charset="0"/>
              </a:rPr>
              <a:t>systému</a:t>
            </a:r>
            <a:r>
              <a:rPr lang="hu-HU" sz="2200" b="1" dirty="0" smtClean="0">
                <a:latin typeface="Open Sans ExtraBold" pitchFamily="2" charset="0"/>
                <a:ea typeface="Open Sans ExtraBold" pitchFamily="2" charset="0"/>
                <a:cs typeface="Open Sans ExtraBold" pitchFamily="2" charset="0"/>
              </a:rPr>
              <a:t> INTERREG</a:t>
            </a:r>
            <a:r>
              <a:rPr lang="hu-HU" sz="2200" b="1" dirty="0">
                <a:latin typeface="Open Sans ExtraBold" pitchFamily="2" charset="0"/>
                <a:ea typeface="Open Sans ExtraBold" pitchFamily="2" charset="0"/>
                <a:cs typeface="Open Sans ExtraBold" pitchFamily="2" charset="0"/>
              </a:rPr>
              <a:t>+</a:t>
            </a:r>
            <a:endParaRPr lang="x-none" sz="2200" b="1" dirty="0">
              <a:latin typeface="Open Sans ExtraBold" pitchFamily="2" charset="0"/>
              <a:ea typeface="Open Sans ExtraBold" pitchFamily="2" charset="0"/>
              <a:cs typeface="Open Sans ExtraBold" pitchFamily="2" charset="0"/>
            </a:endParaRPr>
          </a:p>
        </p:txBody>
      </p:sp>
      <p:sp>
        <p:nvSpPr>
          <p:cNvPr id="8" name="Slide Number Placeholder 7">
            <a:extLst>
              <a:ext uri="{FF2B5EF4-FFF2-40B4-BE49-F238E27FC236}">
                <a16:creationId xmlns="" xmlns:a16="http://schemas.microsoft.com/office/drawing/2014/main" id="{A5490C42-D944-4943-A5A7-4CE426B664EC}"/>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4591978-1342-554A-82AC-B12872A7F26C}" type="slidenum">
              <a:rPr kumimoji="0" lang="x-non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76</a:t>
            </a:fld>
            <a:endParaRPr kumimoji="0" lang="x-none"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5" name="Picture 4">
            <a:extLst>
              <a:ext uri="{FF2B5EF4-FFF2-40B4-BE49-F238E27FC236}">
                <a16:creationId xmlns="" xmlns:a16="http://schemas.microsoft.com/office/drawing/2014/main" id="{9040CE45-38C2-4266-8FF9-B18166870CF6}"/>
              </a:ext>
            </a:extLst>
          </p:cNvPr>
          <p:cNvPicPr>
            <a:picLocks noChangeAspect="1"/>
          </p:cNvPicPr>
          <p:nvPr/>
        </p:nvPicPr>
        <p:blipFill>
          <a:blip r:embed="rId2"/>
          <a:stretch>
            <a:fillRect/>
          </a:stretch>
        </p:blipFill>
        <p:spPr>
          <a:xfrm>
            <a:off x="628650" y="1825625"/>
            <a:ext cx="7886700" cy="4071322"/>
          </a:xfrm>
          <a:prstGeom prst="rect">
            <a:avLst/>
          </a:prstGeom>
        </p:spPr>
      </p:pic>
    </p:spTree>
    <p:extLst>
      <p:ext uri="{BB962C8B-B14F-4D97-AF65-F5344CB8AC3E}">
        <p14:creationId xmlns:p14="http://schemas.microsoft.com/office/powerpoint/2010/main" val="99556398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DFB33F3-A665-2A1D-134E-9E244997B417}"/>
              </a:ext>
            </a:extLst>
          </p:cNvPr>
          <p:cNvSpPr>
            <a:spLocks noGrp="1"/>
          </p:cNvSpPr>
          <p:nvPr>
            <p:ph type="title"/>
          </p:nvPr>
        </p:nvSpPr>
        <p:spPr/>
        <p:txBody>
          <a:bodyPr>
            <a:normAutofit/>
          </a:bodyPr>
          <a:lstStyle/>
          <a:p>
            <a:r>
              <a:rPr lang="hu-HU" sz="2400" b="1" dirty="0" err="1">
                <a:solidFill>
                  <a:schemeClr val="accent1">
                    <a:lumMod val="75000"/>
                  </a:schemeClr>
                </a:solidFill>
                <a:latin typeface="Open Sans Light" pitchFamily="2" charset="0"/>
                <a:ea typeface="Open Sans Light" pitchFamily="2" charset="0"/>
                <a:cs typeface="Open Sans Light" pitchFamily="2" charset="0"/>
              </a:rPr>
              <a:t>Ako</a:t>
            </a:r>
            <a:r>
              <a:rPr lang="hu-HU" sz="2400" b="1" dirty="0">
                <a:solidFill>
                  <a:schemeClr val="accent1">
                    <a:lumMod val="75000"/>
                  </a:schemeClr>
                </a:solidFill>
                <a:latin typeface="Open Sans Light" pitchFamily="2" charset="0"/>
                <a:ea typeface="Open Sans Light" pitchFamily="2" charset="0"/>
                <a:cs typeface="Open Sans Light" pitchFamily="2" charset="0"/>
              </a:rPr>
              <a:t> </a:t>
            </a:r>
            <a:r>
              <a:rPr lang="hu-HU" sz="2400" b="1" dirty="0" err="1">
                <a:solidFill>
                  <a:schemeClr val="accent1">
                    <a:lumMod val="75000"/>
                  </a:schemeClr>
                </a:solidFill>
                <a:latin typeface="Open Sans Light" pitchFamily="2" charset="0"/>
                <a:ea typeface="Open Sans Light" pitchFamily="2" charset="0"/>
                <a:cs typeface="Open Sans Light" pitchFamily="2" charset="0"/>
              </a:rPr>
              <a:t>podať</a:t>
            </a:r>
            <a:r>
              <a:rPr lang="hu-HU" sz="2400" b="1" dirty="0">
                <a:solidFill>
                  <a:schemeClr val="accent1">
                    <a:lumMod val="75000"/>
                  </a:schemeClr>
                </a:solidFill>
                <a:latin typeface="Open Sans Light" pitchFamily="2" charset="0"/>
                <a:ea typeface="Open Sans Light" pitchFamily="2" charset="0"/>
                <a:cs typeface="Open Sans Light" pitchFamily="2" charset="0"/>
              </a:rPr>
              <a:t> </a:t>
            </a:r>
            <a:r>
              <a:rPr lang="hu-HU" sz="2400" b="1" dirty="0" err="1">
                <a:solidFill>
                  <a:schemeClr val="accent1">
                    <a:lumMod val="75000"/>
                  </a:schemeClr>
                </a:solidFill>
                <a:latin typeface="Open Sans Light" pitchFamily="2" charset="0"/>
                <a:ea typeface="Open Sans Light" pitchFamily="2" charset="0"/>
                <a:cs typeface="Open Sans Light" pitchFamily="2" charset="0"/>
              </a:rPr>
              <a:t>žiadosť</a:t>
            </a:r>
            <a:r>
              <a:rPr lang="hu-HU" sz="2400" b="1" dirty="0">
                <a:solidFill>
                  <a:schemeClr val="accent1">
                    <a:lumMod val="75000"/>
                  </a:schemeClr>
                </a:solidFill>
                <a:latin typeface="Open Sans ExtraBold" pitchFamily="2" charset="0"/>
                <a:ea typeface="Open Sans ExtraBold" pitchFamily="2" charset="0"/>
                <a:cs typeface="Open Sans ExtraBold" pitchFamily="2" charset="0"/>
              </a:rPr>
              <a:t>?</a:t>
            </a:r>
            <a:r>
              <a:rPr lang="hu-HU" sz="2200" b="1" dirty="0">
                <a:solidFill>
                  <a:schemeClr val="accent1">
                    <a:lumMod val="75000"/>
                  </a:schemeClr>
                </a:solidFill>
                <a:latin typeface="Open Sans ExtraBold" pitchFamily="2" charset="0"/>
                <a:ea typeface="Open Sans ExtraBold" pitchFamily="2" charset="0"/>
                <a:cs typeface="Open Sans ExtraBold" pitchFamily="2" charset="0"/>
              </a:rPr>
              <a:t/>
            </a:r>
            <a:br>
              <a:rPr lang="hu-HU" sz="2200" b="1" dirty="0">
                <a:solidFill>
                  <a:schemeClr val="accent1">
                    <a:lumMod val="75000"/>
                  </a:schemeClr>
                </a:solidFill>
                <a:latin typeface="Open Sans ExtraBold" pitchFamily="2" charset="0"/>
                <a:ea typeface="Open Sans ExtraBold" pitchFamily="2" charset="0"/>
                <a:cs typeface="Open Sans ExtraBold" pitchFamily="2" charset="0"/>
              </a:rPr>
            </a:br>
            <a:r>
              <a:rPr lang="hu-HU" sz="2200" b="1" dirty="0" err="1" smtClean="0">
                <a:latin typeface="Open Sans ExtraBold" pitchFamily="2" charset="0"/>
                <a:ea typeface="Open Sans ExtraBold" pitchFamily="2" charset="0"/>
                <a:cs typeface="Open Sans ExtraBold" pitchFamily="2" charset="0"/>
              </a:rPr>
              <a:t>T</a:t>
            </a:r>
            <a:r>
              <a:rPr lang="hu-HU" sz="2200" b="1" dirty="0" err="1" smtClean="0">
                <a:latin typeface="Open Sans ExtraBold" pitchFamily="2" charset="0"/>
                <a:ea typeface="Open Sans ExtraBold" pitchFamily="2" charset="0"/>
                <a:cs typeface="Open Sans ExtraBold" pitchFamily="2" charset="0"/>
              </a:rPr>
              <a:t>echnické</a:t>
            </a:r>
            <a:r>
              <a:rPr lang="hu-HU" sz="2200" b="1" dirty="0" smtClean="0">
                <a:latin typeface="Open Sans ExtraBold" pitchFamily="2" charset="0"/>
                <a:ea typeface="Open Sans ExtraBold" pitchFamily="2" charset="0"/>
                <a:cs typeface="Open Sans ExtraBold" pitchFamily="2" charset="0"/>
              </a:rPr>
              <a:t> </a:t>
            </a:r>
            <a:r>
              <a:rPr lang="hu-HU" sz="2200" b="1" dirty="0" err="1" smtClean="0">
                <a:latin typeface="Open Sans ExtraBold" pitchFamily="2" charset="0"/>
                <a:ea typeface="Open Sans ExtraBold" pitchFamily="2" charset="0"/>
                <a:cs typeface="Open Sans ExtraBold" pitchFamily="2" charset="0"/>
              </a:rPr>
              <a:t>požiadavky</a:t>
            </a:r>
            <a:r>
              <a:rPr lang="hu-HU" sz="2200" b="1" dirty="0" smtClean="0">
                <a:latin typeface="Open Sans ExtraBold" pitchFamily="2" charset="0"/>
                <a:ea typeface="Open Sans ExtraBold" pitchFamily="2" charset="0"/>
                <a:cs typeface="Open Sans ExtraBold" pitchFamily="2" charset="0"/>
              </a:rPr>
              <a:t> na </a:t>
            </a:r>
            <a:r>
              <a:rPr lang="hu-HU" sz="2200" b="1" dirty="0" err="1" smtClean="0">
                <a:latin typeface="Open Sans ExtraBold" pitchFamily="2" charset="0"/>
                <a:ea typeface="Open Sans ExtraBold" pitchFamily="2" charset="0"/>
                <a:cs typeface="Open Sans ExtraBold" pitchFamily="2" charset="0"/>
              </a:rPr>
              <a:t>fungovanie</a:t>
            </a:r>
            <a:r>
              <a:rPr lang="hu-HU" sz="2200" b="1" dirty="0" smtClean="0">
                <a:latin typeface="Open Sans ExtraBold" pitchFamily="2" charset="0"/>
                <a:ea typeface="Open Sans ExtraBold" pitchFamily="2" charset="0"/>
                <a:cs typeface="Open Sans ExtraBold" pitchFamily="2" charset="0"/>
              </a:rPr>
              <a:t> </a:t>
            </a:r>
            <a:r>
              <a:rPr lang="hu-HU" sz="2200" b="1" dirty="0" err="1" smtClean="0">
                <a:latin typeface="Open Sans ExtraBold" pitchFamily="2" charset="0"/>
                <a:ea typeface="Open Sans ExtraBold" pitchFamily="2" charset="0"/>
                <a:cs typeface="Open Sans ExtraBold" pitchFamily="2" charset="0"/>
              </a:rPr>
              <a:t>systému</a:t>
            </a:r>
            <a:r>
              <a:rPr lang="hu-HU" sz="2200" b="1" dirty="0" smtClean="0">
                <a:latin typeface="Open Sans ExtraBold" pitchFamily="2" charset="0"/>
                <a:ea typeface="Open Sans ExtraBold" pitchFamily="2" charset="0"/>
                <a:cs typeface="Open Sans ExtraBold" pitchFamily="2" charset="0"/>
              </a:rPr>
              <a:t> INTERREG</a:t>
            </a:r>
            <a:r>
              <a:rPr lang="hu-HU" sz="2200" b="1" dirty="0">
                <a:latin typeface="Open Sans ExtraBold" pitchFamily="2" charset="0"/>
                <a:ea typeface="Open Sans ExtraBold" pitchFamily="2" charset="0"/>
                <a:cs typeface="Open Sans ExtraBold" pitchFamily="2" charset="0"/>
              </a:rPr>
              <a:t>+ </a:t>
            </a:r>
            <a:endParaRPr lang="x-none" sz="2200" b="1" dirty="0">
              <a:latin typeface="Open Sans ExtraBold" pitchFamily="2" charset="0"/>
              <a:ea typeface="Open Sans ExtraBold" pitchFamily="2" charset="0"/>
              <a:cs typeface="Open Sans ExtraBold" pitchFamily="2" charset="0"/>
            </a:endParaRPr>
          </a:p>
        </p:txBody>
      </p:sp>
      <p:sp>
        <p:nvSpPr>
          <p:cNvPr id="8" name="Slide Number Placeholder 7">
            <a:extLst>
              <a:ext uri="{FF2B5EF4-FFF2-40B4-BE49-F238E27FC236}">
                <a16:creationId xmlns="" xmlns:a16="http://schemas.microsoft.com/office/drawing/2014/main" id="{A5490C42-D944-4943-A5A7-4CE426B664EC}"/>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4591978-1342-554A-82AC-B12872A7F26C}" type="slidenum">
              <a:rPr kumimoji="0" lang="x-non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77</a:t>
            </a:fld>
            <a:endParaRPr kumimoji="0" lang="x-none"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Content Placeholder 5">
            <a:extLst>
              <a:ext uri="{FF2B5EF4-FFF2-40B4-BE49-F238E27FC236}">
                <a16:creationId xmlns="" xmlns:a16="http://schemas.microsoft.com/office/drawing/2014/main" id="{48C51D3F-3FD5-46A8-9026-41E8D14A05C7}"/>
              </a:ext>
            </a:extLst>
          </p:cNvPr>
          <p:cNvSpPr>
            <a:spLocks noGrp="1"/>
          </p:cNvSpPr>
          <p:nvPr>
            <p:ph idx="1"/>
          </p:nvPr>
        </p:nvSpPr>
        <p:spPr>
          <a:xfrm>
            <a:off x="628650" y="1825625"/>
            <a:ext cx="7886700" cy="4351338"/>
          </a:xfrm>
        </p:spPr>
        <p:txBody>
          <a:bodyPr>
            <a:normAutofit/>
          </a:bodyPr>
          <a:lstStyle/>
          <a:p>
            <a:pPr algn="just">
              <a:spcBef>
                <a:spcPts val="1200"/>
              </a:spcBef>
              <a:buClr>
                <a:schemeClr val="accent1">
                  <a:lumMod val="75000"/>
                </a:schemeClr>
              </a:buClr>
            </a:pPr>
            <a:r>
              <a:rPr lang="hu-HU" sz="1800" dirty="0" err="1" smtClean="0">
                <a:latin typeface="Open Sans Light"/>
              </a:rPr>
              <a:t>Jazyk</a:t>
            </a:r>
            <a:r>
              <a:rPr lang="hu-HU" sz="1800" dirty="0" smtClean="0">
                <a:latin typeface="Open Sans Light"/>
              </a:rPr>
              <a:t> </a:t>
            </a:r>
            <a:r>
              <a:rPr lang="hu-HU" sz="1800" dirty="0" err="1">
                <a:latin typeface="Open Sans Light"/>
              </a:rPr>
              <a:t>systému</a:t>
            </a:r>
            <a:r>
              <a:rPr lang="hu-HU" sz="1800" dirty="0">
                <a:latin typeface="Open Sans Light"/>
              </a:rPr>
              <a:t>: </a:t>
            </a:r>
            <a:r>
              <a:rPr lang="hu-HU" sz="1800" dirty="0" err="1">
                <a:latin typeface="Open Sans Light"/>
              </a:rPr>
              <a:t>angličtina</a:t>
            </a:r>
            <a:r>
              <a:rPr lang="hu-HU" sz="1800" dirty="0">
                <a:latin typeface="Open Sans Light"/>
              </a:rPr>
              <a:t>;</a:t>
            </a:r>
            <a:endParaRPr lang="hu-HU" sz="1800" dirty="0">
              <a:latin typeface="Open Sans Light"/>
            </a:endParaRPr>
          </a:p>
          <a:p>
            <a:pPr algn="just">
              <a:spcBef>
                <a:spcPts val="1200"/>
              </a:spcBef>
              <a:buClr>
                <a:schemeClr val="accent1">
                  <a:lumMod val="75000"/>
                </a:schemeClr>
              </a:buClr>
            </a:pPr>
            <a:r>
              <a:rPr lang="pl-PL" sz="1800" dirty="0" smtClean="0">
                <a:latin typeface="Open Sans Light"/>
              </a:rPr>
              <a:t>Pripojenie </a:t>
            </a:r>
            <a:r>
              <a:rPr lang="pl-PL" sz="1800" dirty="0">
                <a:latin typeface="Open Sans Light"/>
              </a:rPr>
              <a:t>na internet je nevyhnutnosťou;</a:t>
            </a:r>
            <a:endParaRPr lang="hu-HU" sz="1800" dirty="0">
              <a:latin typeface="Open Sans Light"/>
            </a:endParaRPr>
          </a:p>
          <a:p>
            <a:pPr algn="just">
              <a:spcBef>
                <a:spcPts val="1200"/>
              </a:spcBef>
              <a:buClr>
                <a:schemeClr val="accent1">
                  <a:lumMod val="75000"/>
                </a:schemeClr>
              </a:buClr>
            </a:pPr>
            <a:r>
              <a:rPr lang="hu-HU" sz="1800" dirty="0" err="1" smtClean="0">
                <a:latin typeface="Open Sans Light"/>
              </a:rPr>
              <a:t>Odporúčané</a:t>
            </a:r>
            <a:r>
              <a:rPr lang="hu-HU" sz="1800" dirty="0" smtClean="0">
                <a:latin typeface="Open Sans Light"/>
              </a:rPr>
              <a:t> </a:t>
            </a:r>
            <a:r>
              <a:rPr lang="hu-HU" sz="1800" dirty="0" err="1">
                <a:latin typeface="Open Sans Light"/>
              </a:rPr>
              <a:t>prehliadače</a:t>
            </a:r>
            <a:r>
              <a:rPr lang="hu-HU" sz="1800" dirty="0">
                <a:latin typeface="Open Sans Light"/>
              </a:rPr>
              <a:t>: </a:t>
            </a:r>
            <a:r>
              <a:rPr lang="hu-HU" sz="1800" dirty="0" err="1">
                <a:latin typeface="Open Sans Light"/>
              </a:rPr>
              <a:t>Mozilla</a:t>
            </a:r>
            <a:r>
              <a:rPr lang="hu-HU" sz="1800" dirty="0">
                <a:latin typeface="Open Sans Light"/>
              </a:rPr>
              <a:t> </a:t>
            </a:r>
            <a:r>
              <a:rPr lang="hu-HU" sz="1800" dirty="0" err="1">
                <a:latin typeface="Open Sans Light"/>
              </a:rPr>
              <a:t>Firefox</a:t>
            </a:r>
            <a:r>
              <a:rPr lang="hu-HU" sz="1800" dirty="0">
                <a:latin typeface="Open Sans Light"/>
              </a:rPr>
              <a:t> 85 a </a:t>
            </a:r>
            <a:r>
              <a:rPr lang="hu-HU" sz="1800" dirty="0" err="1">
                <a:latin typeface="Open Sans Light"/>
              </a:rPr>
              <a:t>vyššie</a:t>
            </a:r>
            <a:r>
              <a:rPr lang="hu-HU" sz="1800" dirty="0">
                <a:latin typeface="Open Sans Light"/>
              </a:rPr>
              <a:t>, </a:t>
            </a:r>
            <a:r>
              <a:rPr lang="hu-HU" sz="1800" dirty="0" err="1">
                <a:latin typeface="Open Sans Light"/>
              </a:rPr>
              <a:t>Google</a:t>
            </a:r>
            <a:r>
              <a:rPr lang="hu-HU" sz="1800" dirty="0">
                <a:latin typeface="Open Sans Light"/>
              </a:rPr>
              <a:t> </a:t>
            </a:r>
            <a:r>
              <a:rPr lang="hu-HU" sz="1800" dirty="0" err="1">
                <a:latin typeface="Open Sans Light"/>
              </a:rPr>
              <a:t>Chrome</a:t>
            </a:r>
            <a:r>
              <a:rPr lang="hu-HU" sz="1800" dirty="0">
                <a:latin typeface="Open Sans Light"/>
              </a:rPr>
              <a:t> 88 a </a:t>
            </a:r>
            <a:r>
              <a:rPr lang="hu-HU" sz="1800" dirty="0" err="1">
                <a:latin typeface="Open Sans Light"/>
              </a:rPr>
              <a:t>vyššie</a:t>
            </a:r>
            <a:r>
              <a:rPr lang="hu-HU" sz="1800" dirty="0">
                <a:latin typeface="Open Sans Light"/>
              </a:rPr>
              <a:t>;</a:t>
            </a:r>
            <a:endParaRPr lang="hu-HU" sz="1800" dirty="0">
              <a:latin typeface="Open Sans Light"/>
            </a:endParaRPr>
          </a:p>
          <a:p>
            <a:pPr algn="just">
              <a:spcBef>
                <a:spcPts val="1200"/>
              </a:spcBef>
              <a:buClr>
                <a:schemeClr val="accent1">
                  <a:lumMod val="75000"/>
                </a:schemeClr>
              </a:buClr>
            </a:pPr>
            <a:r>
              <a:rPr lang="hu-HU" sz="1800" dirty="0" err="1" smtClean="0">
                <a:latin typeface="Open Sans Light"/>
              </a:rPr>
              <a:t>j</a:t>
            </a:r>
            <a:r>
              <a:rPr lang="hu-HU" sz="1800" dirty="0" err="1" smtClean="0">
                <a:latin typeface="Open Sans Light"/>
              </a:rPr>
              <a:t>spustený</a:t>
            </a:r>
            <a:r>
              <a:rPr lang="hu-HU" sz="1800" dirty="0" smtClean="0">
                <a:latin typeface="Open Sans Light"/>
              </a:rPr>
              <a:t> </a:t>
            </a:r>
            <a:r>
              <a:rPr lang="hu-HU" sz="1800" dirty="0" err="1">
                <a:latin typeface="Open Sans Light"/>
              </a:rPr>
              <a:t>javascript</a:t>
            </a:r>
            <a:r>
              <a:rPr lang="hu-HU" sz="1800" dirty="0">
                <a:latin typeface="Open Sans Light"/>
              </a:rPr>
              <a:t> </a:t>
            </a:r>
            <a:r>
              <a:rPr lang="hu-HU" sz="1800" dirty="0" err="1">
                <a:latin typeface="Open Sans Light"/>
              </a:rPr>
              <a:t>musí</a:t>
            </a:r>
            <a:r>
              <a:rPr lang="hu-HU" sz="1800" dirty="0">
                <a:latin typeface="Open Sans Light"/>
              </a:rPr>
              <a:t> </a:t>
            </a:r>
            <a:r>
              <a:rPr lang="hu-HU" sz="1800" dirty="0" err="1">
                <a:latin typeface="Open Sans Light"/>
              </a:rPr>
              <a:t>byť</a:t>
            </a:r>
            <a:r>
              <a:rPr lang="hu-HU" sz="1800" dirty="0">
                <a:latin typeface="Open Sans Light"/>
              </a:rPr>
              <a:t> </a:t>
            </a:r>
            <a:r>
              <a:rPr lang="hu-HU" sz="1800" dirty="0" err="1">
                <a:latin typeface="Open Sans Light"/>
              </a:rPr>
              <a:t>povolený</a:t>
            </a:r>
            <a:r>
              <a:rPr lang="hu-HU" sz="1800" dirty="0">
                <a:latin typeface="Open Sans Light"/>
              </a:rPr>
              <a:t>;</a:t>
            </a:r>
            <a:endParaRPr lang="hu-HU" sz="1800" dirty="0">
              <a:latin typeface="Open Sans Light"/>
            </a:endParaRPr>
          </a:p>
          <a:p>
            <a:pPr algn="just">
              <a:spcBef>
                <a:spcPts val="1200"/>
              </a:spcBef>
              <a:buClr>
                <a:schemeClr val="accent1">
                  <a:lumMod val="75000"/>
                </a:schemeClr>
              </a:buClr>
            </a:pPr>
            <a:r>
              <a:rPr lang="hu-HU" sz="1800" dirty="0" smtClean="0">
                <a:latin typeface="Open Sans Light"/>
              </a:rPr>
              <a:t>Na </a:t>
            </a:r>
            <a:r>
              <a:rPr lang="hu-HU" sz="1800" dirty="0" err="1">
                <a:latin typeface="Open Sans Light"/>
              </a:rPr>
              <a:t>zabezpečenie</a:t>
            </a:r>
            <a:r>
              <a:rPr lang="hu-HU" sz="1800" dirty="0">
                <a:latin typeface="Open Sans Light"/>
              </a:rPr>
              <a:t> </a:t>
            </a:r>
            <a:r>
              <a:rPr lang="hu-HU" sz="1800" dirty="0" err="1">
                <a:latin typeface="Open Sans Light"/>
              </a:rPr>
              <a:t>bezpečného</a:t>
            </a:r>
            <a:r>
              <a:rPr lang="hu-HU" sz="1800" dirty="0">
                <a:latin typeface="Open Sans Light"/>
              </a:rPr>
              <a:t> </a:t>
            </a:r>
            <a:r>
              <a:rPr lang="hu-HU" sz="1800" dirty="0" err="1">
                <a:latin typeface="Open Sans Light"/>
              </a:rPr>
              <a:t>prenosu</a:t>
            </a:r>
            <a:r>
              <a:rPr lang="hu-HU" sz="1800" dirty="0">
                <a:latin typeface="Open Sans Light"/>
              </a:rPr>
              <a:t> </a:t>
            </a:r>
            <a:r>
              <a:rPr lang="hu-HU" sz="1800" dirty="0" err="1">
                <a:latin typeface="Open Sans Light"/>
              </a:rPr>
              <a:t>údajov</a:t>
            </a:r>
            <a:r>
              <a:rPr lang="hu-HU" sz="1800" dirty="0">
                <a:latin typeface="Open Sans Light"/>
              </a:rPr>
              <a:t> </a:t>
            </a:r>
            <a:r>
              <a:rPr lang="hu-HU" sz="1800" dirty="0" err="1">
                <a:latin typeface="Open Sans Light"/>
              </a:rPr>
              <a:t>sa</a:t>
            </a:r>
            <a:r>
              <a:rPr lang="hu-HU" sz="1800" dirty="0">
                <a:latin typeface="Open Sans Light"/>
              </a:rPr>
              <a:t> </a:t>
            </a:r>
            <a:r>
              <a:rPr lang="hu-HU" sz="1800" dirty="0" err="1">
                <a:latin typeface="Open Sans Light"/>
              </a:rPr>
              <a:t>používa</a:t>
            </a:r>
            <a:r>
              <a:rPr lang="hu-HU" sz="1800" dirty="0">
                <a:latin typeface="Open Sans Light"/>
              </a:rPr>
              <a:t> </a:t>
            </a:r>
            <a:r>
              <a:rPr lang="hu-HU" sz="1800" dirty="0" err="1">
                <a:latin typeface="Open Sans Light"/>
              </a:rPr>
              <a:t>protokol</a:t>
            </a:r>
            <a:r>
              <a:rPr lang="hu-HU" sz="1800" dirty="0">
                <a:latin typeface="Open Sans Light"/>
              </a:rPr>
              <a:t> </a:t>
            </a:r>
            <a:r>
              <a:rPr lang="hu-HU" sz="1800" dirty="0" err="1">
                <a:latin typeface="Open Sans Light"/>
              </a:rPr>
              <a:t>https</a:t>
            </a:r>
            <a:r>
              <a:rPr lang="hu-HU" sz="1800" dirty="0">
                <a:latin typeface="Open Sans Light"/>
              </a:rPr>
              <a:t>;</a:t>
            </a:r>
            <a:endParaRPr lang="hu-HU" sz="1800" dirty="0">
              <a:latin typeface="Open Sans Light"/>
            </a:endParaRPr>
          </a:p>
          <a:p>
            <a:pPr algn="just">
              <a:spcBef>
                <a:spcPts val="1200"/>
              </a:spcBef>
              <a:buClr>
                <a:schemeClr val="accent1">
                  <a:lumMod val="75000"/>
                </a:schemeClr>
              </a:buClr>
            </a:pPr>
            <a:r>
              <a:rPr lang="hu-HU" sz="1800" b="1" i="1" u="sng" dirty="0" smtClean="0">
                <a:latin typeface="Open Sans Light"/>
              </a:rPr>
              <a:t>INTERREG</a:t>
            </a:r>
            <a:r>
              <a:rPr lang="hu-HU" sz="1800" b="1" i="1" u="sng" dirty="0">
                <a:latin typeface="Open Sans Light"/>
              </a:rPr>
              <a:t>+ </a:t>
            </a:r>
            <a:r>
              <a:rPr lang="hu-HU" sz="1800" b="1" i="1" u="sng" dirty="0" err="1">
                <a:latin typeface="Open Sans Light"/>
              </a:rPr>
              <a:t>automaticky</a:t>
            </a:r>
            <a:r>
              <a:rPr lang="hu-HU" sz="1800" b="1" i="1" u="sng" dirty="0">
                <a:latin typeface="Open Sans Light"/>
              </a:rPr>
              <a:t> </a:t>
            </a:r>
            <a:r>
              <a:rPr lang="hu-HU" sz="1800" b="1" i="1" u="sng" dirty="0" err="1">
                <a:latin typeface="Open Sans Light"/>
              </a:rPr>
              <a:t>preruší</a:t>
            </a:r>
            <a:r>
              <a:rPr lang="hu-HU" sz="1800" b="1" i="1" u="sng" dirty="0">
                <a:latin typeface="Open Sans Light"/>
              </a:rPr>
              <a:t> </a:t>
            </a:r>
            <a:r>
              <a:rPr lang="hu-HU" sz="1800" b="1" i="1" u="sng" dirty="0" err="1">
                <a:latin typeface="Open Sans Light"/>
              </a:rPr>
              <a:t>spojenie</a:t>
            </a:r>
            <a:r>
              <a:rPr lang="hu-HU" sz="1800" b="1" i="1" u="sng" dirty="0">
                <a:latin typeface="Open Sans Light"/>
              </a:rPr>
              <a:t> </a:t>
            </a:r>
            <a:r>
              <a:rPr lang="hu-HU" sz="1800" b="1" i="1" u="sng" dirty="0" err="1">
                <a:latin typeface="Open Sans Light"/>
              </a:rPr>
              <a:t>so</a:t>
            </a:r>
            <a:r>
              <a:rPr lang="hu-HU" sz="1800" b="1" i="1" u="sng" dirty="0">
                <a:latin typeface="Open Sans Light"/>
              </a:rPr>
              <a:t> </a:t>
            </a:r>
            <a:r>
              <a:rPr lang="hu-HU" sz="1800" b="1" i="1" u="sng" dirty="0" err="1">
                <a:latin typeface="Open Sans Light"/>
              </a:rPr>
              <a:t>serverom</a:t>
            </a:r>
            <a:r>
              <a:rPr lang="hu-HU" sz="1800" b="1" i="1" u="sng" dirty="0">
                <a:latin typeface="Open Sans Light"/>
              </a:rPr>
              <a:t> </a:t>
            </a:r>
            <a:r>
              <a:rPr lang="hu-HU" sz="1800" b="1" i="1" u="sng" dirty="0" err="1">
                <a:latin typeface="Open Sans Light"/>
              </a:rPr>
              <a:t>po</a:t>
            </a:r>
            <a:r>
              <a:rPr lang="hu-HU" sz="1800" b="1" i="1" u="sng" dirty="0">
                <a:latin typeface="Open Sans Light"/>
              </a:rPr>
              <a:t> 30 </a:t>
            </a:r>
            <a:r>
              <a:rPr lang="hu-HU" sz="1800" b="1" i="1" u="sng" dirty="0" err="1">
                <a:latin typeface="Open Sans Light"/>
              </a:rPr>
              <a:t>minútach</a:t>
            </a:r>
            <a:r>
              <a:rPr lang="hu-HU" sz="1800" b="1" i="1" u="sng" dirty="0">
                <a:latin typeface="Open Sans Light"/>
              </a:rPr>
              <a:t> </a:t>
            </a:r>
            <a:r>
              <a:rPr lang="hu-HU" sz="1800" b="1" i="1" u="sng" dirty="0" err="1">
                <a:latin typeface="Open Sans Light"/>
              </a:rPr>
              <a:t>nečinnosti</a:t>
            </a:r>
            <a:r>
              <a:rPr lang="hu-HU" sz="1800" b="1" i="1" u="sng" dirty="0">
                <a:latin typeface="Open Sans Light"/>
              </a:rPr>
              <a:t>, </a:t>
            </a:r>
            <a:r>
              <a:rPr lang="hu-HU" sz="1800" b="1" i="1" u="sng" dirty="0" err="1">
                <a:latin typeface="Open Sans Light"/>
              </a:rPr>
              <a:t>čo</a:t>
            </a:r>
            <a:r>
              <a:rPr lang="hu-HU" sz="1800" b="1" i="1" u="sng" dirty="0">
                <a:latin typeface="Open Sans Light"/>
              </a:rPr>
              <a:t> </a:t>
            </a:r>
            <a:r>
              <a:rPr lang="hu-HU" sz="1800" b="1" i="1" u="sng" dirty="0" err="1">
                <a:latin typeface="Open Sans Light"/>
              </a:rPr>
              <a:t>vedie</a:t>
            </a:r>
            <a:r>
              <a:rPr lang="hu-HU" sz="1800" b="1" i="1" u="sng" dirty="0">
                <a:latin typeface="Open Sans Light"/>
              </a:rPr>
              <a:t> k </a:t>
            </a:r>
            <a:r>
              <a:rPr lang="hu-HU" sz="1800" b="1" i="1" u="sng" dirty="0" err="1">
                <a:latin typeface="Open Sans Light"/>
              </a:rPr>
              <a:t>strate</a:t>
            </a:r>
            <a:r>
              <a:rPr lang="hu-HU" sz="1800" b="1" i="1" u="sng" dirty="0">
                <a:latin typeface="Open Sans Light"/>
              </a:rPr>
              <a:t> </a:t>
            </a:r>
            <a:r>
              <a:rPr lang="hu-HU" sz="1800" b="1" i="1" u="sng" dirty="0" err="1">
                <a:latin typeface="Open Sans Light"/>
              </a:rPr>
              <a:t>neuložených</a:t>
            </a:r>
            <a:r>
              <a:rPr lang="hu-HU" sz="1800" b="1" i="1" u="sng" dirty="0">
                <a:latin typeface="Open Sans Light"/>
              </a:rPr>
              <a:t> </a:t>
            </a:r>
            <a:r>
              <a:rPr lang="hu-HU" sz="1800" b="1" i="1" u="sng" dirty="0" err="1">
                <a:latin typeface="Open Sans Light"/>
              </a:rPr>
              <a:t>údajov</a:t>
            </a:r>
            <a:r>
              <a:rPr lang="hu-HU" sz="1800" b="1" i="1" u="sng" dirty="0">
                <a:latin typeface="Open Sans Light"/>
              </a:rPr>
              <a:t>;</a:t>
            </a:r>
            <a:endParaRPr lang="hu-HU" sz="1800" b="1" i="1" u="sng" dirty="0">
              <a:latin typeface="Open Sans Light"/>
            </a:endParaRPr>
          </a:p>
          <a:p>
            <a:pPr algn="just">
              <a:spcBef>
                <a:spcPts val="1200"/>
              </a:spcBef>
              <a:buClr>
                <a:schemeClr val="accent1">
                  <a:lumMod val="75000"/>
                </a:schemeClr>
              </a:buClr>
            </a:pPr>
            <a:r>
              <a:rPr lang="hu-HU" sz="1800" dirty="0" err="1" smtClean="0">
                <a:latin typeface="Open Sans Light"/>
              </a:rPr>
              <a:t>Čítačka</a:t>
            </a:r>
            <a:r>
              <a:rPr lang="hu-HU" sz="1800" dirty="0" smtClean="0">
                <a:latin typeface="Open Sans Light"/>
              </a:rPr>
              <a:t> </a:t>
            </a:r>
            <a:r>
              <a:rPr lang="hu-HU" sz="1800" dirty="0">
                <a:latin typeface="Open Sans Light"/>
              </a:rPr>
              <a:t>PDF (</a:t>
            </a:r>
            <a:r>
              <a:rPr lang="hu-HU" sz="1800" dirty="0" err="1">
                <a:latin typeface="Open Sans Light"/>
              </a:rPr>
              <a:t>napr</a:t>
            </a:r>
            <a:r>
              <a:rPr lang="hu-HU" sz="1800" dirty="0">
                <a:latin typeface="Open Sans Light"/>
              </a:rPr>
              <a:t>.: Adobe </a:t>
            </a:r>
            <a:r>
              <a:rPr lang="hu-HU" sz="1800" dirty="0" err="1">
                <a:latin typeface="Open Sans Light"/>
              </a:rPr>
              <a:t>Reader</a:t>
            </a:r>
            <a:r>
              <a:rPr lang="hu-HU" sz="1800" dirty="0">
                <a:latin typeface="Open Sans Light"/>
              </a:rPr>
              <a:t>), </a:t>
            </a:r>
            <a:r>
              <a:rPr lang="hu-HU" sz="1800" dirty="0" err="1">
                <a:latin typeface="Open Sans Light"/>
              </a:rPr>
              <a:t>softvér</a:t>
            </a:r>
            <a:r>
              <a:rPr lang="hu-HU" sz="1800" dirty="0">
                <a:latin typeface="Open Sans Light"/>
              </a:rPr>
              <a:t> na </a:t>
            </a:r>
            <a:r>
              <a:rPr lang="hu-HU" sz="1800" dirty="0" err="1">
                <a:latin typeface="Open Sans Light"/>
              </a:rPr>
              <a:t>správu</a:t>
            </a:r>
            <a:r>
              <a:rPr lang="hu-HU" sz="1800" dirty="0">
                <a:latin typeface="Open Sans Light"/>
              </a:rPr>
              <a:t> </a:t>
            </a:r>
            <a:r>
              <a:rPr lang="hu-HU" sz="1800" dirty="0" err="1">
                <a:latin typeface="Open Sans Light"/>
              </a:rPr>
              <a:t>dokumentov</a:t>
            </a:r>
            <a:r>
              <a:rPr lang="hu-HU" sz="1800" dirty="0">
                <a:latin typeface="Open Sans Light"/>
              </a:rPr>
              <a:t> (</a:t>
            </a:r>
            <a:r>
              <a:rPr lang="hu-HU" sz="1800" dirty="0" err="1">
                <a:latin typeface="Open Sans Light"/>
              </a:rPr>
              <a:t>napr</a:t>
            </a:r>
            <a:r>
              <a:rPr lang="hu-HU" sz="1800" dirty="0">
                <a:latin typeface="Open Sans Light"/>
              </a:rPr>
              <a:t>.: Microsoft Office) na </a:t>
            </a:r>
            <a:r>
              <a:rPr lang="hu-HU" sz="1800" dirty="0" err="1">
                <a:latin typeface="Open Sans Light"/>
              </a:rPr>
              <a:t>otváranie</a:t>
            </a:r>
            <a:r>
              <a:rPr lang="hu-HU" sz="1800" dirty="0">
                <a:latin typeface="Open Sans Light"/>
              </a:rPr>
              <a:t> </a:t>
            </a:r>
            <a:r>
              <a:rPr lang="hu-HU" sz="1800" dirty="0" err="1">
                <a:latin typeface="Open Sans Light"/>
              </a:rPr>
              <a:t>súborov</a:t>
            </a:r>
            <a:r>
              <a:rPr lang="hu-HU" sz="1800" dirty="0">
                <a:latin typeface="Open Sans Light"/>
              </a:rPr>
              <a:t>.</a:t>
            </a:r>
            <a:endParaRPr lang="hu-HU" b="1" dirty="0">
              <a:solidFill>
                <a:schemeClr val="accent1"/>
              </a:solidFill>
              <a:latin typeface="Open Sans Light"/>
            </a:endParaRPr>
          </a:p>
        </p:txBody>
      </p:sp>
    </p:spTree>
    <p:extLst>
      <p:ext uri="{BB962C8B-B14F-4D97-AF65-F5344CB8AC3E}">
        <p14:creationId xmlns:p14="http://schemas.microsoft.com/office/powerpoint/2010/main" val="31055270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DFB33F3-A665-2A1D-134E-9E244997B417}"/>
              </a:ext>
            </a:extLst>
          </p:cNvPr>
          <p:cNvSpPr>
            <a:spLocks noGrp="1"/>
          </p:cNvSpPr>
          <p:nvPr>
            <p:ph type="title"/>
          </p:nvPr>
        </p:nvSpPr>
        <p:spPr/>
        <p:txBody>
          <a:bodyPr>
            <a:normAutofit/>
          </a:bodyPr>
          <a:lstStyle/>
          <a:p>
            <a:r>
              <a:rPr lang="hu-HU" sz="2400" b="1" dirty="0" err="1">
                <a:solidFill>
                  <a:schemeClr val="accent1">
                    <a:lumMod val="75000"/>
                  </a:schemeClr>
                </a:solidFill>
                <a:latin typeface="Open Sans Light" pitchFamily="2" charset="0"/>
                <a:ea typeface="Open Sans Light" pitchFamily="2" charset="0"/>
                <a:cs typeface="Open Sans Light" pitchFamily="2" charset="0"/>
              </a:rPr>
              <a:t>Ako</a:t>
            </a:r>
            <a:r>
              <a:rPr lang="hu-HU" sz="2400" b="1" dirty="0">
                <a:solidFill>
                  <a:schemeClr val="accent1">
                    <a:lumMod val="75000"/>
                  </a:schemeClr>
                </a:solidFill>
                <a:latin typeface="Open Sans Light" pitchFamily="2" charset="0"/>
                <a:ea typeface="Open Sans Light" pitchFamily="2" charset="0"/>
                <a:cs typeface="Open Sans Light" pitchFamily="2" charset="0"/>
              </a:rPr>
              <a:t> </a:t>
            </a:r>
            <a:r>
              <a:rPr lang="hu-HU" sz="2400" b="1" dirty="0" err="1">
                <a:solidFill>
                  <a:schemeClr val="accent1">
                    <a:lumMod val="75000"/>
                  </a:schemeClr>
                </a:solidFill>
                <a:latin typeface="Open Sans Light" pitchFamily="2" charset="0"/>
                <a:ea typeface="Open Sans Light" pitchFamily="2" charset="0"/>
                <a:cs typeface="Open Sans Light" pitchFamily="2" charset="0"/>
              </a:rPr>
              <a:t>podať</a:t>
            </a:r>
            <a:r>
              <a:rPr lang="hu-HU" sz="2400" b="1" dirty="0">
                <a:solidFill>
                  <a:schemeClr val="accent1">
                    <a:lumMod val="75000"/>
                  </a:schemeClr>
                </a:solidFill>
                <a:latin typeface="Open Sans Light" pitchFamily="2" charset="0"/>
                <a:ea typeface="Open Sans Light" pitchFamily="2" charset="0"/>
                <a:cs typeface="Open Sans Light" pitchFamily="2" charset="0"/>
              </a:rPr>
              <a:t> </a:t>
            </a:r>
            <a:r>
              <a:rPr lang="hu-HU" sz="2400" b="1" dirty="0" err="1">
                <a:solidFill>
                  <a:schemeClr val="accent1">
                    <a:lumMod val="75000"/>
                  </a:schemeClr>
                </a:solidFill>
                <a:latin typeface="Open Sans Light" pitchFamily="2" charset="0"/>
                <a:ea typeface="Open Sans Light" pitchFamily="2" charset="0"/>
                <a:cs typeface="Open Sans Light" pitchFamily="2" charset="0"/>
              </a:rPr>
              <a:t>žiadosť</a:t>
            </a:r>
            <a:r>
              <a:rPr lang="hu-HU" sz="2400" b="1" dirty="0">
                <a:solidFill>
                  <a:schemeClr val="accent1">
                    <a:lumMod val="75000"/>
                  </a:schemeClr>
                </a:solidFill>
                <a:latin typeface="Open Sans ExtraBold" pitchFamily="2" charset="0"/>
                <a:ea typeface="Open Sans ExtraBold" pitchFamily="2" charset="0"/>
                <a:cs typeface="Open Sans ExtraBold" pitchFamily="2" charset="0"/>
              </a:rPr>
              <a:t>?</a:t>
            </a:r>
            <a:r>
              <a:rPr lang="hu-HU" sz="2200" b="1" dirty="0">
                <a:solidFill>
                  <a:schemeClr val="accent1">
                    <a:lumMod val="75000"/>
                  </a:schemeClr>
                </a:solidFill>
                <a:latin typeface="Open Sans ExtraBold" pitchFamily="2" charset="0"/>
                <a:ea typeface="Open Sans ExtraBold" pitchFamily="2" charset="0"/>
                <a:cs typeface="Open Sans ExtraBold" pitchFamily="2" charset="0"/>
              </a:rPr>
              <a:t/>
            </a:r>
            <a:br>
              <a:rPr lang="hu-HU" sz="2200" b="1" dirty="0">
                <a:solidFill>
                  <a:schemeClr val="accent1">
                    <a:lumMod val="75000"/>
                  </a:schemeClr>
                </a:solidFill>
                <a:latin typeface="Open Sans ExtraBold" pitchFamily="2" charset="0"/>
                <a:ea typeface="Open Sans ExtraBold" pitchFamily="2" charset="0"/>
                <a:cs typeface="Open Sans ExtraBold" pitchFamily="2" charset="0"/>
              </a:rPr>
            </a:br>
            <a:r>
              <a:rPr lang="hu-HU" sz="2200" b="1" dirty="0">
                <a:latin typeface="Open Sans ExtraBold" pitchFamily="2" charset="0"/>
                <a:ea typeface="Open Sans ExtraBold" pitchFamily="2" charset="0"/>
                <a:cs typeface="Open Sans ExtraBold" pitchFamily="2" charset="0"/>
              </a:rPr>
              <a:t>INTERREG+ helpdesk</a:t>
            </a:r>
            <a:endParaRPr lang="x-none" sz="2200" b="1" dirty="0">
              <a:latin typeface="Open Sans ExtraBold" pitchFamily="2" charset="0"/>
              <a:ea typeface="Open Sans ExtraBold" pitchFamily="2" charset="0"/>
              <a:cs typeface="Open Sans ExtraBold" pitchFamily="2" charset="0"/>
            </a:endParaRPr>
          </a:p>
        </p:txBody>
      </p:sp>
      <p:sp>
        <p:nvSpPr>
          <p:cNvPr id="8" name="Slide Number Placeholder 7">
            <a:extLst>
              <a:ext uri="{FF2B5EF4-FFF2-40B4-BE49-F238E27FC236}">
                <a16:creationId xmlns="" xmlns:a16="http://schemas.microsoft.com/office/drawing/2014/main" id="{A5490C42-D944-4943-A5A7-4CE426B664EC}"/>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4591978-1342-554A-82AC-B12872A7F26C}" type="slidenum">
              <a:rPr kumimoji="0" lang="x-non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78</a:t>
            </a:fld>
            <a:endParaRPr kumimoji="0" lang="x-none"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Content Placeholder 5">
            <a:extLst>
              <a:ext uri="{FF2B5EF4-FFF2-40B4-BE49-F238E27FC236}">
                <a16:creationId xmlns="" xmlns:a16="http://schemas.microsoft.com/office/drawing/2014/main" id="{48C51D3F-3FD5-46A8-9026-41E8D14A05C7}"/>
              </a:ext>
            </a:extLst>
          </p:cNvPr>
          <p:cNvSpPr>
            <a:spLocks noGrp="1"/>
          </p:cNvSpPr>
          <p:nvPr>
            <p:ph idx="1"/>
          </p:nvPr>
        </p:nvSpPr>
        <p:spPr>
          <a:xfrm>
            <a:off x="628650" y="1825625"/>
            <a:ext cx="7886700" cy="4351338"/>
          </a:xfrm>
        </p:spPr>
        <p:txBody>
          <a:bodyPr>
            <a:normAutofit/>
          </a:bodyPr>
          <a:lstStyle/>
          <a:p>
            <a:pPr algn="just">
              <a:spcBef>
                <a:spcPts val="1200"/>
              </a:spcBef>
              <a:buClr>
                <a:schemeClr val="accent1">
                  <a:lumMod val="75000"/>
                </a:schemeClr>
              </a:buClr>
            </a:pPr>
            <a:r>
              <a:rPr lang="hu-HU" sz="1800" dirty="0" err="1" smtClean="0">
                <a:latin typeface="Open Sans Light"/>
              </a:rPr>
              <a:t>Ak</a:t>
            </a:r>
            <a:r>
              <a:rPr lang="hu-HU" sz="1800" dirty="0" smtClean="0">
                <a:latin typeface="Open Sans Light"/>
              </a:rPr>
              <a:t> </a:t>
            </a:r>
            <a:r>
              <a:rPr lang="hu-HU" sz="1800" dirty="0" err="1">
                <a:latin typeface="Open Sans Light"/>
              </a:rPr>
              <a:t>ste</a:t>
            </a:r>
            <a:r>
              <a:rPr lang="hu-HU" sz="1800" dirty="0">
                <a:latin typeface="Open Sans Light"/>
              </a:rPr>
              <a:t> v </a:t>
            </a:r>
            <a:r>
              <a:rPr lang="hu-HU" sz="1800" dirty="0" err="1">
                <a:latin typeface="Open Sans Light"/>
              </a:rPr>
              <a:t>používateľskej</a:t>
            </a:r>
            <a:r>
              <a:rPr lang="hu-HU" sz="1800" dirty="0">
                <a:latin typeface="Open Sans Light"/>
              </a:rPr>
              <a:t> </a:t>
            </a:r>
            <a:r>
              <a:rPr lang="hu-HU" sz="1800" dirty="0" err="1">
                <a:latin typeface="Open Sans Light"/>
              </a:rPr>
              <a:t>príručke</a:t>
            </a:r>
            <a:r>
              <a:rPr lang="hu-HU" sz="1800" dirty="0">
                <a:latin typeface="Open Sans Light"/>
              </a:rPr>
              <a:t> </a:t>
            </a:r>
            <a:r>
              <a:rPr lang="hu-HU" sz="1800" dirty="0" err="1">
                <a:latin typeface="Open Sans Light"/>
              </a:rPr>
              <a:t>nenašli</a:t>
            </a:r>
            <a:r>
              <a:rPr lang="hu-HU" sz="1800" dirty="0">
                <a:latin typeface="Open Sans Light"/>
              </a:rPr>
              <a:t> </a:t>
            </a:r>
            <a:r>
              <a:rPr lang="hu-HU" sz="1800" dirty="0" err="1">
                <a:latin typeface="Open Sans Light"/>
              </a:rPr>
              <a:t>odpoveď</a:t>
            </a:r>
            <a:r>
              <a:rPr lang="hu-HU" sz="1800" dirty="0">
                <a:latin typeface="Open Sans Light"/>
              </a:rPr>
              <a:t> na </a:t>
            </a:r>
            <a:r>
              <a:rPr lang="hu-HU" sz="1800" dirty="0" err="1">
                <a:latin typeface="Open Sans Light"/>
              </a:rPr>
              <a:t>svoju</a:t>
            </a:r>
            <a:r>
              <a:rPr lang="hu-HU" sz="1800" dirty="0">
                <a:latin typeface="Open Sans Light"/>
              </a:rPr>
              <a:t> </a:t>
            </a:r>
            <a:r>
              <a:rPr lang="hu-HU" sz="1800" dirty="0" err="1">
                <a:latin typeface="Open Sans Light"/>
              </a:rPr>
              <a:t>otázku</a:t>
            </a:r>
            <a:endParaRPr lang="en-GB" sz="1800" dirty="0">
              <a:latin typeface="Open Sans Light"/>
            </a:endParaRPr>
          </a:p>
          <a:p>
            <a:pPr algn="just">
              <a:spcBef>
                <a:spcPts val="1200"/>
              </a:spcBef>
              <a:buClr>
                <a:schemeClr val="accent1">
                  <a:lumMod val="75000"/>
                </a:schemeClr>
              </a:buClr>
            </a:pPr>
            <a:r>
              <a:rPr lang="hu-HU" sz="1800" dirty="0" smtClean="0">
                <a:latin typeface="Open Sans Light"/>
              </a:rPr>
              <a:t>A </a:t>
            </a:r>
            <a:r>
              <a:rPr lang="hu-HU" sz="1800" dirty="0" err="1">
                <a:latin typeface="Open Sans Light"/>
              </a:rPr>
              <a:t>máte</a:t>
            </a:r>
            <a:r>
              <a:rPr lang="hu-HU" sz="1800" dirty="0">
                <a:latin typeface="Open Sans Light"/>
              </a:rPr>
              <a:t> </a:t>
            </a:r>
            <a:r>
              <a:rPr lang="hu-HU" sz="1800" dirty="0" err="1">
                <a:latin typeface="Open Sans Light"/>
              </a:rPr>
              <a:t>problém</a:t>
            </a:r>
            <a:r>
              <a:rPr lang="hu-HU" sz="1800" dirty="0">
                <a:latin typeface="Open Sans Light"/>
              </a:rPr>
              <a:t> </a:t>
            </a:r>
            <a:r>
              <a:rPr lang="hu-HU" sz="1800" dirty="0" err="1">
                <a:latin typeface="Open Sans Light"/>
              </a:rPr>
              <a:t>súvisiaci</a:t>
            </a:r>
            <a:r>
              <a:rPr lang="hu-HU" sz="1800" dirty="0">
                <a:latin typeface="Open Sans Light"/>
              </a:rPr>
              <a:t> </a:t>
            </a:r>
            <a:r>
              <a:rPr lang="hu-HU" sz="1800" dirty="0" err="1">
                <a:latin typeface="Open Sans Light"/>
              </a:rPr>
              <a:t>so</a:t>
            </a:r>
            <a:r>
              <a:rPr lang="hu-HU" sz="1800" dirty="0">
                <a:latin typeface="Open Sans Light"/>
              </a:rPr>
              <a:t> </a:t>
            </a:r>
            <a:r>
              <a:rPr lang="hu-HU" sz="1800" dirty="0" err="1">
                <a:latin typeface="Open Sans Light"/>
              </a:rPr>
              <a:t>systémom</a:t>
            </a:r>
            <a:endParaRPr lang="en-GB" sz="1800" dirty="0">
              <a:latin typeface="Open Sans Light"/>
            </a:endParaRPr>
          </a:p>
          <a:p>
            <a:pPr algn="just">
              <a:spcBef>
                <a:spcPts val="1200"/>
              </a:spcBef>
              <a:buClr>
                <a:schemeClr val="accent1">
                  <a:lumMod val="75000"/>
                </a:schemeClr>
              </a:buClr>
            </a:pPr>
            <a:r>
              <a:rPr lang="pt-BR" sz="1800" dirty="0" smtClean="0">
                <a:latin typeface="Open Sans Light"/>
              </a:rPr>
              <a:t>Neváhajte </a:t>
            </a:r>
            <a:r>
              <a:rPr lang="pt-BR" sz="1800" dirty="0">
                <a:latin typeface="Open Sans Light"/>
              </a:rPr>
              <a:t>a pošlite e-mail na adresu</a:t>
            </a:r>
            <a:r>
              <a:rPr lang="en-GB" sz="1800" dirty="0" smtClean="0">
                <a:latin typeface="Open Sans Light"/>
              </a:rPr>
              <a:t> </a:t>
            </a:r>
            <a:r>
              <a:rPr lang="en-GB" sz="1800" dirty="0">
                <a:latin typeface="Open Sans Light"/>
                <a:hlinkClick r:id="rId2"/>
              </a:rPr>
              <a:t>iplussupport@szpi.hu</a:t>
            </a:r>
            <a:endParaRPr lang="en-GB" sz="1800" dirty="0">
              <a:latin typeface="Open Sans Light"/>
            </a:endParaRPr>
          </a:p>
          <a:p>
            <a:pPr algn="just">
              <a:spcBef>
                <a:spcPts val="1200"/>
              </a:spcBef>
              <a:buClr>
                <a:schemeClr val="accent1">
                  <a:lumMod val="75000"/>
                </a:schemeClr>
              </a:buClr>
            </a:pPr>
            <a:r>
              <a:rPr lang="en-GB" sz="1800" dirty="0">
                <a:latin typeface="Open Sans Light"/>
              </a:rPr>
              <a:t>To help our colleagues to detect the problem as fast as they possibly can, please</a:t>
            </a:r>
            <a:r>
              <a:rPr lang="hu-HU" sz="1800" dirty="0">
                <a:latin typeface="Open Sans Light"/>
              </a:rPr>
              <a:t>: </a:t>
            </a:r>
            <a:r>
              <a:rPr lang="hu-HU" sz="1800" dirty="0" err="1">
                <a:latin typeface="Open Sans Light"/>
              </a:rPr>
              <a:t>Aby</a:t>
            </a:r>
            <a:r>
              <a:rPr lang="hu-HU" sz="1800" dirty="0">
                <a:latin typeface="Open Sans Light"/>
              </a:rPr>
              <a:t> </a:t>
            </a:r>
            <a:r>
              <a:rPr lang="hu-HU" sz="1800" dirty="0" err="1" smtClean="0">
                <a:latin typeface="Open Sans Light"/>
              </a:rPr>
              <a:t>ste</a:t>
            </a:r>
            <a:r>
              <a:rPr lang="hu-HU" sz="1800" dirty="0" smtClean="0">
                <a:latin typeface="Open Sans Light"/>
              </a:rPr>
              <a:t> </a:t>
            </a:r>
            <a:r>
              <a:rPr lang="hu-HU" sz="1800" dirty="0" err="1" smtClean="0">
                <a:latin typeface="Open Sans Light"/>
              </a:rPr>
              <a:t>našim</a:t>
            </a:r>
            <a:r>
              <a:rPr lang="hu-HU" sz="1800" dirty="0" smtClean="0">
                <a:latin typeface="Open Sans Light"/>
              </a:rPr>
              <a:t> </a:t>
            </a:r>
            <a:r>
              <a:rPr lang="hu-HU" sz="1800" dirty="0" err="1">
                <a:latin typeface="Open Sans Light"/>
              </a:rPr>
              <a:t>kolegom</a:t>
            </a:r>
            <a:r>
              <a:rPr lang="hu-HU" sz="1800" dirty="0">
                <a:latin typeface="Open Sans Light"/>
              </a:rPr>
              <a:t> </a:t>
            </a:r>
            <a:r>
              <a:rPr lang="hu-HU" sz="1800" dirty="0" err="1">
                <a:latin typeface="Open Sans Light"/>
              </a:rPr>
              <a:t>pomohli</a:t>
            </a:r>
            <a:r>
              <a:rPr lang="hu-HU" sz="1800" dirty="0">
                <a:latin typeface="Open Sans Light"/>
              </a:rPr>
              <a:t> </a:t>
            </a:r>
            <a:r>
              <a:rPr lang="hu-HU" sz="1800" dirty="0" err="1">
                <a:latin typeface="Open Sans Light"/>
              </a:rPr>
              <a:t>čo</a:t>
            </a:r>
            <a:r>
              <a:rPr lang="hu-HU" sz="1800" dirty="0">
                <a:latin typeface="Open Sans Light"/>
              </a:rPr>
              <a:t> </a:t>
            </a:r>
            <a:r>
              <a:rPr lang="hu-HU" sz="1800" dirty="0" err="1">
                <a:latin typeface="Open Sans Light"/>
              </a:rPr>
              <a:t>najrýchlejšie</a:t>
            </a:r>
            <a:r>
              <a:rPr lang="hu-HU" sz="1800" dirty="0">
                <a:latin typeface="Open Sans Light"/>
              </a:rPr>
              <a:t> </a:t>
            </a:r>
            <a:r>
              <a:rPr lang="hu-HU" sz="1800" dirty="0" err="1">
                <a:latin typeface="Open Sans Light"/>
              </a:rPr>
              <a:t>odhaliť</a:t>
            </a:r>
            <a:r>
              <a:rPr lang="hu-HU" sz="1800" dirty="0">
                <a:latin typeface="Open Sans Light"/>
              </a:rPr>
              <a:t> </a:t>
            </a:r>
            <a:r>
              <a:rPr lang="hu-HU" sz="1800" dirty="0" err="1">
                <a:latin typeface="Open Sans Light"/>
              </a:rPr>
              <a:t>problém</a:t>
            </a:r>
            <a:r>
              <a:rPr lang="hu-HU" sz="1800" dirty="0">
                <a:latin typeface="Open Sans Light"/>
              </a:rPr>
              <a:t>, </a:t>
            </a:r>
            <a:r>
              <a:rPr lang="hu-HU" sz="1800" dirty="0" err="1">
                <a:latin typeface="Open Sans Light"/>
              </a:rPr>
              <a:t>prosím</a:t>
            </a:r>
            <a:r>
              <a:rPr lang="hu-HU" sz="1800" dirty="0">
                <a:latin typeface="Open Sans Light"/>
              </a:rPr>
              <a:t>:</a:t>
            </a:r>
            <a:endParaRPr lang="en-GB" sz="1800" dirty="0">
              <a:latin typeface="Open Sans Light"/>
            </a:endParaRPr>
          </a:p>
          <a:p>
            <a:pPr lvl="1" algn="just">
              <a:spcBef>
                <a:spcPts val="1200"/>
              </a:spcBef>
              <a:buClr>
                <a:schemeClr val="accent1">
                  <a:lumMod val="75000"/>
                </a:schemeClr>
              </a:buClr>
            </a:pPr>
            <a:r>
              <a:rPr lang="hu-HU" sz="1800" dirty="0" err="1" smtClean="0">
                <a:latin typeface="Open Sans Light"/>
              </a:rPr>
              <a:t>poskytnite</a:t>
            </a:r>
            <a:r>
              <a:rPr lang="hu-HU" sz="1800" dirty="0" smtClean="0">
                <a:latin typeface="Open Sans Light"/>
              </a:rPr>
              <a:t> </a:t>
            </a:r>
            <a:r>
              <a:rPr lang="hu-HU" sz="1800" dirty="0" err="1" smtClean="0">
                <a:latin typeface="Open Sans Light"/>
              </a:rPr>
              <a:t>podrobný</a:t>
            </a:r>
            <a:r>
              <a:rPr lang="hu-HU" sz="1800" dirty="0" smtClean="0">
                <a:latin typeface="Open Sans Light"/>
              </a:rPr>
              <a:t> </a:t>
            </a:r>
            <a:r>
              <a:rPr lang="hu-HU" sz="1800" dirty="0" err="1">
                <a:latin typeface="Open Sans Light"/>
              </a:rPr>
              <a:t>opis</a:t>
            </a:r>
            <a:r>
              <a:rPr lang="hu-HU" sz="1800" dirty="0">
                <a:latin typeface="Open Sans Light"/>
              </a:rPr>
              <a:t> </a:t>
            </a:r>
            <a:r>
              <a:rPr lang="hu-HU" sz="1800" dirty="0" err="1">
                <a:latin typeface="Open Sans Light"/>
              </a:rPr>
              <a:t>problému</a:t>
            </a:r>
            <a:endParaRPr lang="en-GB" sz="1800" dirty="0">
              <a:latin typeface="Open Sans Light"/>
            </a:endParaRPr>
          </a:p>
          <a:p>
            <a:pPr lvl="1" algn="just">
              <a:spcBef>
                <a:spcPts val="1200"/>
              </a:spcBef>
              <a:buClr>
                <a:schemeClr val="accent1">
                  <a:lumMod val="75000"/>
                </a:schemeClr>
              </a:buClr>
            </a:pPr>
            <a:r>
              <a:rPr lang="en-GB" sz="1800" dirty="0" err="1" smtClean="0">
                <a:latin typeface="Open Sans Light"/>
              </a:rPr>
              <a:t>pripoj</a:t>
            </a:r>
            <a:r>
              <a:rPr lang="hu-HU" sz="1800" dirty="0" smtClean="0">
                <a:latin typeface="Open Sans Light"/>
              </a:rPr>
              <a:t>te</a:t>
            </a:r>
            <a:r>
              <a:rPr lang="en-GB" sz="1800" dirty="0" smtClean="0">
                <a:latin typeface="Open Sans Light"/>
              </a:rPr>
              <a:t> </a:t>
            </a:r>
            <a:r>
              <a:rPr lang="hu-HU" sz="1800" dirty="0" err="1" smtClean="0">
                <a:latin typeface="Open Sans Light"/>
              </a:rPr>
              <a:t>sken</a:t>
            </a:r>
            <a:r>
              <a:rPr lang="hu-HU" sz="1800" dirty="0" smtClean="0">
                <a:latin typeface="Open Sans Light"/>
              </a:rPr>
              <a:t> </a:t>
            </a:r>
            <a:r>
              <a:rPr lang="en-GB" sz="1800" dirty="0" err="1" smtClean="0">
                <a:latin typeface="Open Sans Light"/>
              </a:rPr>
              <a:t>obrazovk</a:t>
            </a:r>
            <a:r>
              <a:rPr lang="hu-HU" sz="1800" dirty="0" smtClean="0">
                <a:latin typeface="Open Sans Light"/>
              </a:rPr>
              <a:t>y</a:t>
            </a:r>
            <a:r>
              <a:rPr lang="en-GB" sz="1800" dirty="0" smtClean="0">
                <a:latin typeface="Open Sans Light"/>
              </a:rPr>
              <a:t> </a:t>
            </a:r>
            <a:r>
              <a:rPr lang="hu-HU" sz="1800" dirty="0" smtClean="0">
                <a:latin typeface="Open Sans Light"/>
              </a:rPr>
              <a:t>(</a:t>
            </a:r>
            <a:r>
              <a:rPr lang="en-GB" sz="1800" dirty="0" smtClean="0">
                <a:latin typeface="Open Sans Light"/>
              </a:rPr>
              <a:t>print </a:t>
            </a:r>
            <a:r>
              <a:rPr lang="en-GB" sz="1800" dirty="0" smtClean="0">
                <a:latin typeface="Open Sans Light"/>
              </a:rPr>
              <a:t>screen</a:t>
            </a:r>
            <a:r>
              <a:rPr lang="hu-HU" sz="1800" dirty="0" smtClean="0">
                <a:latin typeface="Open Sans Light"/>
              </a:rPr>
              <a:t>)</a:t>
            </a:r>
            <a:endParaRPr lang="en-GB" sz="1800" dirty="0">
              <a:latin typeface="Open Sans Light"/>
            </a:endParaRPr>
          </a:p>
          <a:p>
            <a:pPr lvl="1" algn="just">
              <a:spcBef>
                <a:spcPts val="1200"/>
              </a:spcBef>
              <a:buClr>
                <a:schemeClr val="accent1">
                  <a:lumMod val="75000"/>
                </a:schemeClr>
              </a:buClr>
            </a:pPr>
            <a:r>
              <a:rPr lang="hu-HU" sz="1800" dirty="0" smtClean="0">
                <a:latin typeface="Open Sans Light"/>
              </a:rPr>
              <a:t>a </a:t>
            </a:r>
            <a:r>
              <a:rPr lang="hu-HU" sz="1800" dirty="0" err="1">
                <a:latin typeface="Open Sans Light"/>
              </a:rPr>
              <a:t>uveďte</a:t>
            </a:r>
            <a:r>
              <a:rPr lang="hu-HU" sz="1800" dirty="0">
                <a:latin typeface="Open Sans Light"/>
              </a:rPr>
              <a:t> </a:t>
            </a:r>
            <a:r>
              <a:rPr lang="hu-HU" sz="1800" dirty="0" err="1">
                <a:latin typeface="Open Sans Light"/>
              </a:rPr>
              <a:t>meno</a:t>
            </a:r>
            <a:r>
              <a:rPr lang="hu-HU" sz="1800" dirty="0">
                <a:latin typeface="Open Sans Light"/>
              </a:rPr>
              <a:t> </a:t>
            </a:r>
            <a:r>
              <a:rPr lang="hu-HU" sz="1800" dirty="0" err="1">
                <a:latin typeface="Open Sans Light"/>
              </a:rPr>
              <a:t>používateľa</a:t>
            </a:r>
            <a:r>
              <a:rPr lang="hu-HU" sz="1800" dirty="0">
                <a:latin typeface="Open Sans Light"/>
              </a:rPr>
              <a:t>, </a:t>
            </a:r>
            <a:r>
              <a:rPr lang="hu-HU" sz="1800" dirty="0" err="1">
                <a:latin typeface="Open Sans Light"/>
              </a:rPr>
              <a:t>ktorý</a:t>
            </a:r>
            <a:r>
              <a:rPr lang="hu-HU" sz="1800" dirty="0">
                <a:latin typeface="Open Sans Light"/>
              </a:rPr>
              <a:t> </a:t>
            </a:r>
            <a:r>
              <a:rPr lang="hu-HU" sz="1800" dirty="0" err="1">
                <a:latin typeface="Open Sans Light"/>
              </a:rPr>
              <a:t>vypĺňa</a:t>
            </a:r>
            <a:r>
              <a:rPr lang="hu-HU" sz="1800" dirty="0">
                <a:latin typeface="Open Sans Light"/>
              </a:rPr>
              <a:t> </a:t>
            </a:r>
            <a:r>
              <a:rPr lang="hu-HU" sz="1800" dirty="0" err="1">
                <a:latin typeface="Open Sans Light"/>
              </a:rPr>
              <a:t>formulár</a:t>
            </a:r>
            <a:r>
              <a:rPr lang="hu-HU" sz="1800" dirty="0">
                <a:latin typeface="Open Sans Light"/>
              </a:rPr>
              <a:t> </a:t>
            </a:r>
            <a:r>
              <a:rPr lang="hu-HU" sz="1800" dirty="0" err="1">
                <a:latin typeface="Open Sans Light"/>
              </a:rPr>
              <a:t>žiadosti</a:t>
            </a:r>
            <a:r>
              <a:rPr lang="hu-HU" sz="1800" dirty="0">
                <a:latin typeface="Open Sans Light"/>
              </a:rPr>
              <a:t>.</a:t>
            </a:r>
            <a:endParaRPr lang="hu-HU" sz="1800" dirty="0">
              <a:latin typeface="Open Sans Light"/>
            </a:endParaRPr>
          </a:p>
          <a:p>
            <a:pPr marL="0" indent="0" algn="just">
              <a:spcBef>
                <a:spcPts val="1200"/>
              </a:spcBef>
              <a:buClr>
                <a:schemeClr val="accent1">
                  <a:lumMod val="75000"/>
                </a:schemeClr>
              </a:buClr>
              <a:buNone/>
            </a:pPr>
            <a:endParaRPr lang="hu-HU" sz="1800" dirty="0">
              <a:latin typeface="Open Sans Light"/>
            </a:endParaRPr>
          </a:p>
        </p:txBody>
      </p:sp>
    </p:spTree>
    <p:extLst>
      <p:ext uri="{BB962C8B-B14F-4D97-AF65-F5344CB8AC3E}">
        <p14:creationId xmlns:p14="http://schemas.microsoft.com/office/powerpoint/2010/main" val="57198392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DFB33F3-A665-2A1D-134E-9E244997B417}"/>
              </a:ext>
            </a:extLst>
          </p:cNvPr>
          <p:cNvSpPr>
            <a:spLocks noGrp="1"/>
          </p:cNvSpPr>
          <p:nvPr>
            <p:ph type="title"/>
          </p:nvPr>
        </p:nvSpPr>
        <p:spPr/>
        <p:txBody>
          <a:bodyPr>
            <a:normAutofit/>
          </a:bodyPr>
          <a:lstStyle/>
          <a:p>
            <a:r>
              <a:rPr lang="hu-HU" sz="2400" b="1" dirty="0" err="1">
                <a:solidFill>
                  <a:schemeClr val="accent1">
                    <a:lumMod val="75000"/>
                  </a:schemeClr>
                </a:solidFill>
                <a:latin typeface="Open Sans Light" pitchFamily="2" charset="0"/>
                <a:ea typeface="Open Sans Light" pitchFamily="2" charset="0"/>
                <a:cs typeface="Open Sans Light" pitchFamily="2" charset="0"/>
              </a:rPr>
              <a:t>Ako</a:t>
            </a:r>
            <a:r>
              <a:rPr lang="hu-HU" sz="2400" b="1" dirty="0">
                <a:solidFill>
                  <a:schemeClr val="accent1">
                    <a:lumMod val="75000"/>
                  </a:schemeClr>
                </a:solidFill>
                <a:latin typeface="Open Sans Light" pitchFamily="2" charset="0"/>
                <a:ea typeface="Open Sans Light" pitchFamily="2" charset="0"/>
                <a:cs typeface="Open Sans Light" pitchFamily="2" charset="0"/>
              </a:rPr>
              <a:t> </a:t>
            </a:r>
            <a:r>
              <a:rPr lang="hu-HU" sz="2400" b="1" dirty="0" err="1">
                <a:solidFill>
                  <a:schemeClr val="accent1">
                    <a:lumMod val="75000"/>
                  </a:schemeClr>
                </a:solidFill>
                <a:latin typeface="Open Sans Light" pitchFamily="2" charset="0"/>
                <a:ea typeface="Open Sans Light" pitchFamily="2" charset="0"/>
                <a:cs typeface="Open Sans Light" pitchFamily="2" charset="0"/>
              </a:rPr>
              <a:t>podať</a:t>
            </a:r>
            <a:r>
              <a:rPr lang="hu-HU" sz="2400" b="1" dirty="0">
                <a:solidFill>
                  <a:schemeClr val="accent1">
                    <a:lumMod val="75000"/>
                  </a:schemeClr>
                </a:solidFill>
                <a:latin typeface="Open Sans Light" pitchFamily="2" charset="0"/>
                <a:ea typeface="Open Sans Light" pitchFamily="2" charset="0"/>
                <a:cs typeface="Open Sans Light" pitchFamily="2" charset="0"/>
              </a:rPr>
              <a:t> </a:t>
            </a:r>
            <a:r>
              <a:rPr lang="hu-HU" sz="2400" b="1" dirty="0" err="1">
                <a:solidFill>
                  <a:schemeClr val="accent1">
                    <a:lumMod val="75000"/>
                  </a:schemeClr>
                </a:solidFill>
                <a:latin typeface="Open Sans Light" pitchFamily="2" charset="0"/>
                <a:ea typeface="Open Sans Light" pitchFamily="2" charset="0"/>
                <a:cs typeface="Open Sans Light" pitchFamily="2" charset="0"/>
              </a:rPr>
              <a:t>žiadosť</a:t>
            </a:r>
            <a:r>
              <a:rPr lang="hu-HU" sz="2400" b="1" dirty="0">
                <a:solidFill>
                  <a:schemeClr val="accent1">
                    <a:lumMod val="75000"/>
                  </a:schemeClr>
                </a:solidFill>
                <a:latin typeface="Open Sans ExtraBold" pitchFamily="2" charset="0"/>
                <a:ea typeface="Open Sans ExtraBold" pitchFamily="2" charset="0"/>
                <a:cs typeface="Open Sans ExtraBold" pitchFamily="2" charset="0"/>
              </a:rPr>
              <a:t>?</a:t>
            </a:r>
            <a:r>
              <a:rPr lang="hu-HU" sz="2200" b="1" dirty="0">
                <a:solidFill>
                  <a:schemeClr val="accent1">
                    <a:lumMod val="75000"/>
                  </a:schemeClr>
                </a:solidFill>
                <a:latin typeface="Open Sans ExtraBold" pitchFamily="2" charset="0"/>
                <a:ea typeface="Open Sans ExtraBold" pitchFamily="2" charset="0"/>
                <a:cs typeface="Open Sans ExtraBold" pitchFamily="2" charset="0"/>
              </a:rPr>
              <a:t/>
            </a:r>
            <a:br>
              <a:rPr lang="hu-HU" sz="2200" b="1" dirty="0">
                <a:solidFill>
                  <a:schemeClr val="accent1">
                    <a:lumMod val="75000"/>
                  </a:schemeClr>
                </a:solidFill>
                <a:latin typeface="Open Sans ExtraBold" pitchFamily="2" charset="0"/>
                <a:ea typeface="Open Sans ExtraBold" pitchFamily="2" charset="0"/>
                <a:cs typeface="Open Sans ExtraBold" pitchFamily="2" charset="0"/>
              </a:rPr>
            </a:br>
            <a:endParaRPr lang="x-none" sz="2200" b="1" dirty="0">
              <a:latin typeface="Open Sans ExtraBold" pitchFamily="2" charset="0"/>
              <a:ea typeface="Open Sans ExtraBold" pitchFamily="2" charset="0"/>
              <a:cs typeface="Open Sans ExtraBold" pitchFamily="2" charset="0"/>
            </a:endParaRPr>
          </a:p>
        </p:txBody>
      </p:sp>
      <p:sp>
        <p:nvSpPr>
          <p:cNvPr id="8" name="Slide Number Placeholder 7">
            <a:extLst>
              <a:ext uri="{FF2B5EF4-FFF2-40B4-BE49-F238E27FC236}">
                <a16:creationId xmlns="" xmlns:a16="http://schemas.microsoft.com/office/drawing/2014/main" id="{A5490C42-D944-4943-A5A7-4CE426B664EC}"/>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4591978-1342-554A-82AC-B12872A7F26C}" type="slidenum">
              <a:rPr kumimoji="0" lang="x-non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79</a:t>
            </a:fld>
            <a:endParaRPr kumimoji="0" lang="x-none"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Content Placeholder 5">
            <a:extLst>
              <a:ext uri="{FF2B5EF4-FFF2-40B4-BE49-F238E27FC236}">
                <a16:creationId xmlns="" xmlns:a16="http://schemas.microsoft.com/office/drawing/2014/main" id="{48C51D3F-3FD5-46A8-9026-41E8D14A05C7}"/>
              </a:ext>
            </a:extLst>
          </p:cNvPr>
          <p:cNvSpPr>
            <a:spLocks noGrp="1"/>
          </p:cNvSpPr>
          <p:nvPr>
            <p:ph idx="1"/>
          </p:nvPr>
        </p:nvSpPr>
        <p:spPr>
          <a:xfrm>
            <a:off x="628650" y="1825625"/>
            <a:ext cx="7886700" cy="4351338"/>
          </a:xfrm>
        </p:spPr>
        <p:txBody>
          <a:bodyPr>
            <a:normAutofit/>
          </a:bodyPr>
          <a:lstStyle/>
          <a:p>
            <a:pPr marL="0" indent="0" algn="ctr">
              <a:spcBef>
                <a:spcPts val="1200"/>
              </a:spcBef>
              <a:buClr>
                <a:schemeClr val="accent1">
                  <a:lumMod val="75000"/>
                </a:schemeClr>
              </a:buClr>
              <a:buNone/>
            </a:pPr>
            <a:endParaRPr lang="hu-HU" b="1" dirty="0">
              <a:solidFill>
                <a:schemeClr val="accent1"/>
              </a:solidFill>
              <a:highlight>
                <a:srgbClr val="FFFF00"/>
              </a:highlight>
              <a:latin typeface="Open Sans Light"/>
            </a:endParaRPr>
          </a:p>
          <a:p>
            <a:pPr marL="0" indent="0" algn="ctr">
              <a:spcBef>
                <a:spcPts val="1200"/>
              </a:spcBef>
              <a:buClr>
                <a:schemeClr val="accent1">
                  <a:lumMod val="75000"/>
                </a:schemeClr>
              </a:buClr>
              <a:buNone/>
            </a:pPr>
            <a:endParaRPr lang="hu-HU" b="1" dirty="0">
              <a:solidFill>
                <a:schemeClr val="accent1"/>
              </a:solidFill>
              <a:highlight>
                <a:srgbClr val="FFFF00"/>
              </a:highlight>
              <a:latin typeface="Open Sans Light"/>
            </a:endParaRPr>
          </a:p>
          <a:p>
            <a:pPr marL="0" indent="0" algn="ctr">
              <a:spcBef>
                <a:spcPts val="1200"/>
              </a:spcBef>
              <a:buClr>
                <a:schemeClr val="accent1">
                  <a:lumMod val="75000"/>
                </a:schemeClr>
              </a:buClr>
              <a:buNone/>
            </a:pPr>
            <a:endParaRPr lang="hu-HU" b="1" dirty="0">
              <a:solidFill>
                <a:schemeClr val="accent1"/>
              </a:solidFill>
              <a:highlight>
                <a:srgbClr val="FFFF00"/>
              </a:highlight>
              <a:latin typeface="Open Sans Light"/>
            </a:endParaRPr>
          </a:p>
          <a:p>
            <a:pPr marL="0" indent="0" algn="ctr">
              <a:spcBef>
                <a:spcPts val="1200"/>
              </a:spcBef>
              <a:buClr>
                <a:schemeClr val="accent1">
                  <a:lumMod val="75000"/>
                </a:schemeClr>
              </a:buClr>
              <a:buNone/>
            </a:pPr>
            <a:r>
              <a:rPr lang="hu-HU" b="1" dirty="0">
                <a:solidFill>
                  <a:schemeClr val="accent1"/>
                </a:solidFill>
                <a:highlight>
                  <a:srgbClr val="FFFF00"/>
                </a:highlight>
                <a:latin typeface="Open Sans Light"/>
              </a:rPr>
              <a:t>ADD PRINTSCREEN I+ 21-27</a:t>
            </a:r>
          </a:p>
          <a:p>
            <a:pPr marL="0" indent="0" algn="ctr">
              <a:spcBef>
                <a:spcPts val="1200"/>
              </a:spcBef>
              <a:buClr>
                <a:schemeClr val="accent1">
                  <a:lumMod val="75000"/>
                </a:schemeClr>
              </a:buClr>
              <a:buNone/>
            </a:pPr>
            <a:r>
              <a:rPr lang="hu-HU" b="1" dirty="0">
                <a:solidFill>
                  <a:schemeClr val="accent1"/>
                </a:solidFill>
                <a:highlight>
                  <a:srgbClr val="FFFF00"/>
                </a:highlight>
                <a:latin typeface="Open Sans Light"/>
              </a:rPr>
              <a:t>buttons</a:t>
            </a:r>
          </a:p>
        </p:txBody>
      </p:sp>
      <p:pic>
        <p:nvPicPr>
          <p:cNvPr id="3" name="Picture 2">
            <a:extLst>
              <a:ext uri="{FF2B5EF4-FFF2-40B4-BE49-F238E27FC236}">
                <a16:creationId xmlns="" xmlns:a16="http://schemas.microsoft.com/office/drawing/2014/main" id="{35F917C4-354A-44DF-B100-3F45CE436A15}"/>
              </a:ext>
            </a:extLst>
          </p:cNvPr>
          <p:cNvPicPr>
            <a:picLocks noChangeAspect="1"/>
          </p:cNvPicPr>
          <p:nvPr/>
        </p:nvPicPr>
        <p:blipFill>
          <a:blip r:embed="rId2"/>
          <a:stretch>
            <a:fillRect/>
          </a:stretch>
        </p:blipFill>
        <p:spPr>
          <a:xfrm>
            <a:off x="628650" y="1825625"/>
            <a:ext cx="7886700" cy="4006008"/>
          </a:xfrm>
          <a:prstGeom prst="rect">
            <a:avLst/>
          </a:prstGeom>
        </p:spPr>
      </p:pic>
      <p:pic>
        <p:nvPicPr>
          <p:cNvPr id="4" name="Picture 3">
            <a:extLst>
              <a:ext uri="{FF2B5EF4-FFF2-40B4-BE49-F238E27FC236}">
                <a16:creationId xmlns="" xmlns:a16="http://schemas.microsoft.com/office/drawing/2014/main" id="{10AAE7C3-A2D0-4ED3-9D5D-C0D7B319BA3C}"/>
              </a:ext>
            </a:extLst>
          </p:cNvPr>
          <p:cNvPicPr>
            <a:picLocks noChangeAspect="1"/>
          </p:cNvPicPr>
          <p:nvPr/>
        </p:nvPicPr>
        <p:blipFill>
          <a:blip r:embed="rId3"/>
          <a:stretch>
            <a:fillRect/>
          </a:stretch>
        </p:blipFill>
        <p:spPr>
          <a:xfrm>
            <a:off x="839754" y="2075985"/>
            <a:ext cx="7203233" cy="3419746"/>
          </a:xfrm>
          <a:prstGeom prst="rect">
            <a:avLst/>
          </a:prstGeom>
        </p:spPr>
      </p:pic>
    </p:spTree>
    <p:extLst>
      <p:ext uri="{BB962C8B-B14F-4D97-AF65-F5344CB8AC3E}">
        <p14:creationId xmlns:p14="http://schemas.microsoft.com/office/powerpoint/2010/main" val="8333856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DFB33F3-A665-2A1D-134E-9E244997B417}"/>
              </a:ext>
            </a:extLst>
          </p:cNvPr>
          <p:cNvSpPr>
            <a:spLocks noGrp="1"/>
          </p:cNvSpPr>
          <p:nvPr>
            <p:ph type="title"/>
          </p:nvPr>
        </p:nvSpPr>
        <p:spPr/>
        <p:txBody>
          <a:bodyPr>
            <a:normAutofit/>
          </a:bodyPr>
          <a:lstStyle/>
          <a:p>
            <a:r>
              <a:rPr lang="hu-HU" sz="2200" b="1" dirty="0" smtClean="0">
                <a:solidFill>
                  <a:schemeClr val="accent1">
                    <a:lumMod val="75000"/>
                  </a:schemeClr>
                </a:solidFill>
                <a:latin typeface="Open Sans ExtraBold" pitchFamily="2" charset="0"/>
                <a:ea typeface="Open Sans ExtraBold" pitchFamily="2" charset="0"/>
                <a:cs typeface="Open Sans ExtraBold" pitchFamily="2" charset="0"/>
              </a:rPr>
              <a:t>PROGRAM</a:t>
            </a:r>
            <a:r>
              <a:rPr lang="hu-HU" sz="2200" b="1" dirty="0">
                <a:solidFill>
                  <a:schemeClr val="accent1">
                    <a:lumMod val="75000"/>
                  </a:schemeClr>
                </a:solidFill>
                <a:latin typeface="Open Sans ExtraBold" pitchFamily="2" charset="0"/>
                <a:ea typeface="Open Sans ExtraBold" pitchFamily="2" charset="0"/>
                <a:cs typeface="Open Sans ExtraBold" pitchFamily="2" charset="0"/>
              </a:rPr>
              <a:t/>
            </a:r>
            <a:br>
              <a:rPr lang="hu-HU" sz="2200" b="1" dirty="0">
                <a:solidFill>
                  <a:schemeClr val="accent1">
                    <a:lumMod val="75000"/>
                  </a:schemeClr>
                </a:solidFill>
                <a:latin typeface="Open Sans ExtraBold" pitchFamily="2" charset="0"/>
                <a:ea typeface="Open Sans ExtraBold" pitchFamily="2" charset="0"/>
                <a:cs typeface="Open Sans ExtraBold" pitchFamily="2" charset="0"/>
              </a:rPr>
            </a:br>
            <a:r>
              <a:rPr lang="hu-HU" sz="2200" b="1" dirty="0" err="1">
                <a:latin typeface="Open Sans ExtraBold" pitchFamily="2" charset="0"/>
                <a:ea typeface="Open Sans ExtraBold" pitchFamily="2" charset="0"/>
                <a:cs typeface="Open Sans ExtraBold" pitchFamily="2" charset="0"/>
              </a:rPr>
              <a:t>Horizontalne</a:t>
            </a:r>
            <a:r>
              <a:rPr lang="hu-HU" sz="2200" b="1" dirty="0">
                <a:latin typeface="Open Sans ExtraBold" pitchFamily="2" charset="0"/>
                <a:ea typeface="Open Sans ExtraBold" pitchFamily="2" charset="0"/>
                <a:cs typeface="Open Sans ExtraBold" pitchFamily="2" charset="0"/>
              </a:rPr>
              <a:t> a </a:t>
            </a:r>
            <a:r>
              <a:rPr lang="hu-HU" sz="2200" b="1" dirty="0" err="1">
                <a:latin typeface="Open Sans ExtraBold" pitchFamily="2" charset="0"/>
                <a:ea typeface="Open Sans ExtraBold" pitchFamily="2" charset="0"/>
                <a:cs typeface="Open Sans ExtraBold" pitchFamily="2" charset="0"/>
              </a:rPr>
              <a:t>iné</a:t>
            </a:r>
            <a:r>
              <a:rPr lang="hu-HU" sz="2200" b="1" dirty="0">
                <a:latin typeface="Open Sans ExtraBold" pitchFamily="2" charset="0"/>
                <a:ea typeface="Open Sans ExtraBold" pitchFamily="2" charset="0"/>
                <a:cs typeface="Open Sans ExtraBold" pitchFamily="2" charset="0"/>
              </a:rPr>
              <a:t> </a:t>
            </a:r>
            <a:r>
              <a:rPr lang="hu-HU" sz="2200" b="1" dirty="0" err="1">
                <a:latin typeface="Open Sans ExtraBold" pitchFamily="2" charset="0"/>
                <a:ea typeface="Open Sans ExtraBold" pitchFamily="2" charset="0"/>
                <a:cs typeface="Open Sans ExtraBold" pitchFamily="2" charset="0"/>
              </a:rPr>
              <a:t>princípy</a:t>
            </a:r>
            <a:endParaRPr lang="x-none" sz="2200" b="1" dirty="0">
              <a:latin typeface="Open Sans ExtraBold" pitchFamily="2" charset="0"/>
              <a:ea typeface="Open Sans ExtraBold" pitchFamily="2" charset="0"/>
              <a:cs typeface="Open Sans ExtraBold" pitchFamily="2" charset="0"/>
            </a:endParaRPr>
          </a:p>
        </p:txBody>
      </p:sp>
      <p:sp>
        <p:nvSpPr>
          <p:cNvPr id="3" name="Content Placeholder 2">
            <a:extLst>
              <a:ext uri="{FF2B5EF4-FFF2-40B4-BE49-F238E27FC236}">
                <a16:creationId xmlns="" xmlns:a16="http://schemas.microsoft.com/office/drawing/2014/main" id="{DDD77D7A-34EE-52FF-BCC6-BC5BC0952499}"/>
              </a:ext>
            </a:extLst>
          </p:cNvPr>
          <p:cNvSpPr>
            <a:spLocks noGrp="1"/>
          </p:cNvSpPr>
          <p:nvPr>
            <p:ph idx="1"/>
          </p:nvPr>
        </p:nvSpPr>
        <p:spPr/>
        <p:txBody>
          <a:bodyPr>
            <a:normAutofit/>
          </a:bodyPr>
          <a:lstStyle/>
          <a:p>
            <a:pPr marL="0" indent="0" algn="just">
              <a:buNone/>
            </a:pPr>
            <a:r>
              <a:rPr lang="en-GB" sz="1600" b="1" dirty="0" err="1">
                <a:latin typeface="Open Sans Light"/>
              </a:rPr>
              <a:t>Základné</a:t>
            </a:r>
            <a:r>
              <a:rPr lang="en-GB" sz="1600" b="1" dirty="0">
                <a:latin typeface="Open Sans Light"/>
              </a:rPr>
              <a:t> </a:t>
            </a:r>
            <a:r>
              <a:rPr lang="en-GB" sz="1600" b="1" dirty="0" err="1">
                <a:latin typeface="Open Sans Light"/>
              </a:rPr>
              <a:t>práva</a:t>
            </a:r>
            <a:r>
              <a:rPr lang="en-GB" sz="1600" b="1" dirty="0">
                <a:latin typeface="Open Sans Light"/>
              </a:rPr>
              <a:t>, </a:t>
            </a:r>
            <a:r>
              <a:rPr lang="en-GB" sz="1600" dirty="0" err="1">
                <a:latin typeface="Open Sans Light"/>
              </a:rPr>
              <a:t>ktoré</a:t>
            </a:r>
            <a:r>
              <a:rPr lang="en-GB" sz="1600" dirty="0">
                <a:latin typeface="Open Sans Light"/>
              </a:rPr>
              <a:t> </a:t>
            </a:r>
            <a:r>
              <a:rPr lang="en-GB" sz="1600" dirty="0" err="1">
                <a:latin typeface="Open Sans Light"/>
              </a:rPr>
              <a:t>sú</a:t>
            </a:r>
            <a:r>
              <a:rPr lang="en-GB" sz="1600" dirty="0">
                <a:latin typeface="Open Sans Light"/>
              </a:rPr>
              <a:t> </a:t>
            </a:r>
            <a:r>
              <a:rPr lang="en-GB" sz="1600" dirty="0" err="1">
                <a:latin typeface="Open Sans Light"/>
              </a:rPr>
              <a:t>uvedené</a:t>
            </a:r>
            <a:r>
              <a:rPr lang="en-GB" sz="1600" dirty="0">
                <a:latin typeface="Open Sans Light"/>
              </a:rPr>
              <a:t> v </a:t>
            </a:r>
            <a:r>
              <a:rPr lang="en-GB" sz="1600" dirty="0" err="1">
                <a:latin typeface="Open Sans Light"/>
              </a:rPr>
              <a:t>Charte</a:t>
            </a:r>
            <a:r>
              <a:rPr lang="en-GB" sz="1600" dirty="0">
                <a:latin typeface="Open Sans Light"/>
              </a:rPr>
              <a:t> EÚ, </a:t>
            </a:r>
            <a:r>
              <a:rPr lang="en-GB" sz="1600" dirty="0" err="1">
                <a:latin typeface="Open Sans Light"/>
              </a:rPr>
              <a:t>sa</a:t>
            </a:r>
            <a:r>
              <a:rPr lang="en-GB" sz="1600" dirty="0">
                <a:latin typeface="Open Sans Light"/>
              </a:rPr>
              <a:t> </a:t>
            </a:r>
            <a:r>
              <a:rPr lang="en-GB" sz="1600" dirty="0" err="1">
                <a:latin typeface="Open Sans Light"/>
              </a:rPr>
              <a:t>považujú</a:t>
            </a:r>
            <a:r>
              <a:rPr lang="en-GB" sz="1600" dirty="0">
                <a:latin typeface="Open Sans Light"/>
              </a:rPr>
              <a:t> </a:t>
            </a:r>
            <a:r>
              <a:rPr lang="en-GB" sz="1600" dirty="0" err="1">
                <a:latin typeface="Open Sans Light"/>
              </a:rPr>
              <a:t>za</a:t>
            </a:r>
            <a:r>
              <a:rPr lang="en-GB" sz="1600" dirty="0">
                <a:latin typeface="Open Sans Light"/>
              </a:rPr>
              <a:t> </a:t>
            </a:r>
            <a:r>
              <a:rPr lang="en-GB" sz="1600" dirty="0" err="1">
                <a:latin typeface="Open Sans Light"/>
              </a:rPr>
              <a:t>neoddeliteľnú</a:t>
            </a:r>
            <a:r>
              <a:rPr lang="en-GB" sz="1600" dirty="0">
                <a:latin typeface="Open Sans Light"/>
              </a:rPr>
              <a:t> </a:t>
            </a:r>
            <a:r>
              <a:rPr lang="en-GB" sz="1600" dirty="0" err="1">
                <a:latin typeface="Open Sans Light"/>
              </a:rPr>
              <a:t>súčasť</a:t>
            </a:r>
            <a:r>
              <a:rPr lang="en-GB" sz="1600" dirty="0">
                <a:latin typeface="Open Sans Light"/>
              </a:rPr>
              <a:t> </a:t>
            </a:r>
            <a:r>
              <a:rPr lang="en-GB" sz="1600" dirty="0" err="1">
                <a:latin typeface="Open Sans Light"/>
              </a:rPr>
              <a:t>ostatných</a:t>
            </a:r>
            <a:r>
              <a:rPr lang="en-GB" sz="1600" dirty="0">
                <a:latin typeface="Open Sans Light"/>
              </a:rPr>
              <a:t> troch </a:t>
            </a:r>
            <a:r>
              <a:rPr lang="en-GB" sz="1600" dirty="0" err="1">
                <a:latin typeface="Open Sans Light"/>
              </a:rPr>
              <a:t>horizontálnych</a:t>
            </a:r>
            <a:r>
              <a:rPr lang="en-GB" sz="1600" dirty="0">
                <a:latin typeface="Open Sans Light"/>
              </a:rPr>
              <a:t> </a:t>
            </a:r>
            <a:r>
              <a:rPr lang="en-GB" sz="1600" dirty="0" err="1">
                <a:latin typeface="Open Sans Light"/>
              </a:rPr>
              <a:t>zásad</a:t>
            </a:r>
            <a:r>
              <a:rPr lang="en-GB" sz="1600" dirty="0">
                <a:latin typeface="Open Sans Light"/>
              </a:rPr>
              <a:t>, a </a:t>
            </a:r>
            <a:r>
              <a:rPr lang="en-GB" sz="1600" dirty="0" err="1">
                <a:latin typeface="Open Sans Light"/>
              </a:rPr>
              <a:t>preto</a:t>
            </a:r>
            <a:r>
              <a:rPr lang="en-GB" sz="1600" dirty="0">
                <a:latin typeface="Open Sans Light"/>
              </a:rPr>
              <a:t> </a:t>
            </a:r>
            <a:r>
              <a:rPr lang="en-GB" sz="1600" dirty="0" err="1">
                <a:latin typeface="Open Sans Light"/>
              </a:rPr>
              <a:t>sa</a:t>
            </a:r>
            <a:r>
              <a:rPr lang="en-GB" sz="1600" dirty="0">
                <a:latin typeface="Open Sans Light"/>
              </a:rPr>
              <a:t> </a:t>
            </a:r>
            <a:r>
              <a:rPr lang="en-GB" sz="1600" b="1" dirty="0" err="1">
                <a:latin typeface="Open Sans Light"/>
              </a:rPr>
              <a:t>neposudzujú</a:t>
            </a:r>
            <a:r>
              <a:rPr lang="en-GB" sz="1600" b="1" dirty="0">
                <a:latin typeface="Open Sans Light"/>
              </a:rPr>
              <a:t> </a:t>
            </a:r>
            <a:r>
              <a:rPr lang="en-GB" sz="1600" b="1" dirty="0" err="1">
                <a:latin typeface="Open Sans Light"/>
              </a:rPr>
              <a:t>samostatne</a:t>
            </a:r>
            <a:r>
              <a:rPr lang="en-GB" sz="1600" dirty="0" smtClean="0">
                <a:latin typeface="Open Sans Light"/>
              </a:rPr>
              <a:t>.</a:t>
            </a:r>
            <a:endParaRPr lang="hu-HU" sz="1600" dirty="0">
              <a:latin typeface="Open Sans Light"/>
            </a:endParaRPr>
          </a:p>
          <a:p>
            <a:pPr marL="0" indent="0" algn="just">
              <a:buNone/>
            </a:pPr>
            <a:endParaRPr lang="hu-HU" sz="1600" dirty="0">
              <a:latin typeface="Open Sans Light"/>
            </a:endParaRPr>
          </a:p>
          <a:p>
            <a:pPr marL="0" indent="0" algn="just">
              <a:spcBef>
                <a:spcPts val="0"/>
              </a:spcBef>
              <a:buNone/>
            </a:pPr>
            <a:r>
              <a:rPr lang="en-GB" sz="1600" dirty="0" smtClean="0">
                <a:latin typeface="Open Sans Light"/>
              </a:rPr>
              <a:t>“</a:t>
            </a:r>
            <a:r>
              <a:rPr lang="en-GB" sz="1600" dirty="0" err="1" smtClean="0">
                <a:latin typeface="Open Sans Light"/>
              </a:rPr>
              <a:t>Zásada</a:t>
            </a:r>
            <a:r>
              <a:rPr lang="en-GB" sz="1600" dirty="0" smtClean="0">
                <a:latin typeface="Open Sans Light"/>
              </a:rPr>
              <a:t> </a:t>
            </a:r>
            <a:r>
              <a:rPr lang="hu-HU" sz="1600" dirty="0" smtClean="0">
                <a:latin typeface="Open Sans Light"/>
              </a:rPr>
              <a:t>„</a:t>
            </a:r>
            <a:r>
              <a:rPr lang="hu-HU" sz="1600" b="1" dirty="0" smtClean="0">
                <a:latin typeface="Open Sans Light"/>
              </a:rPr>
              <a:t>N</a:t>
            </a:r>
            <a:r>
              <a:rPr lang="en-GB" sz="1600" b="1" dirty="0" err="1">
                <a:latin typeface="Open Sans Light"/>
              </a:rPr>
              <a:t>espôsobiť</a:t>
            </a:r>
            <a:r>
              <a:rPr lang="en-GB" sz="1600" b="1" dirty="0">
                <a:latin typeface="Open Sans Light"/>
              </a:rPr>
              <a:t> </a:t>
            </a:r>
            <a:r>
              <a:rPr lang="hu-HU" sz="1600" b="1" dirty="0">
                <a:latin typeface="Open Sans Light"/>
              </a:rPr>
              <a:t>V</a:t>
            </a:r>
            <a:r>
              <a:rPr lang="en-GB" sz="1600" b="1" dirty="0" err="1">
                <a:latin typeface="Open Sans Light"/>
              </a:rPr>
              <a:t>ýznamnú</a:t>
            </a:r>
            <a:r>
              <a:rPr lang="en-GB" sz="1600" b="1" dirty="0">
                <a:latin typeface="Open Sans Light"/>
              </a:rPr>
              <a:t> </a:t>
            </a:r>
            <a:r>
              <a:rPr lang="en-GB" sz="1600" b="1" dirty="0" err="1">
                <a:latin typeface="Open Sans Light"/>
              </a:rPr>
              <a:t>Škodu</a:t>
            </a:r>
            <a:r>
              <a:rPr lang="en-GB" sz="1600" b="1" dirty="0">
                <a:latin typeface="Open Sans Light"/>
              </a:rPr>
              <a:t> </a:t>
            </a:r>
            <a:r>
              <a:rPr lang="hu-HU" sz="1600" dirty="0" smtClean="0">
                <a:latin typeface="Open Sans Light"/>
              </a:rPr>
              <a:t>„</a:t>
            </a:r>
            <a:r>
              <a:rPr lang="en-GB" sz="1600" dirty="0" smtClean="0">
                <a:latin typeface="Open Sans Light"/>
              </a:rPr>
              <a:t> </a:t>
            </a:r>
            <a:r>
              <a:rPr lang="en-GB" sz="1600" dirty="0">
                <a:latin typeface="Open Sans Light"/>
              </a:rPr>
              <a:t>(DNSH) - </a:t>
            </a:r>
            <a:r>
              <a:rPr lang="en-GB" sz="1600" dirty="0" err="1">
                <a:latin typeface="Open Sans Light"/>
              </a:rPr>
              <a:t>opatrenia</a:t>
            </a:r>
            <a:r>
              <a:rPr lang="en-GB" sz="1600" dirty="0">
                <a:latin typeface="Open Sans Light"/>
              </a:rPr>
              <a:t>, </a:t>
            </a:r>
            <a:r>
              <a:rPr lang="en-GB" sz="1600" dirty="0" err="1">
                <a:latin typeface="Open Sans Light"/>
              </a:rPr>
              <a:t>ktoré</a:t>
            </a:r>
            <a:r>
              <a:rPr lang="en-GB" sz="1600" dirty="0">
                <a:latin typeface="Open Sans Light"/>
              </a:rPr>
              <a:t> </a:t>
            </a:r>
            <a:r>
              <a:rPr lang="en-GB" sz="1600" dirty="0" err="1">
                <a:latin typeface="Open Sans Light"/>
              </a:rPr>
              <a:t>podporujú</a:t>
            </a:r>
            <a:r>
              <a:rPr lang="en-GB" sz="1600" dirty="0">
                <a:latin typeface="Open Sans Light"/>
              </a:rPr>
              <a:t> a </a:t>
            </a:r>
            <a:r>
              <a:rPr lang="en-GB" sz="1600" dirty="0" err="1">
                <a:latin typeface="Open Sans Light"/>
              </a:rPr>
              <a:t>rešpektujú</a:t>
            </a:r>
            <a:r>
              <a:rPr lang="en-GB" sz="1600" dirty="0">
                <a:latin typeface="Open Sans Light"/>
              </a:rPr>
              <a:t> </a:t>
            </a:r>
            <a:r>
              <a:rPr lang="en-GB" sz="1600" dirty="0" err="1">
                <a:latin typeface="Open Sans Light"/>
              </a:rPr>
              <a:t>tieto</a:t>
            </a:r>
            <a:r>
              <a:rPr lang="en-GB" sz="1600" dirty="0">
                <a:latin typeface="Open Sans Light"/>
              </a:rPr>
              <a:t> </a:t>
            </a:r>
            <a:r>
              <a:rPr lang="en-GB" sz="1600" dirty="0" err="1">
                <a:latin typeface="Open Sans Light"/>
              </a:rPr>
              <a:t>ciele</a:t>
            </a:r>
            <a:r>
              <a:rPr lang="en-GB" sz="1600" dirty="0">
                <a:latin typeface="Open Sans Light"/>
              </a:rPr>
              <a:t>: </a:t>
            </a:r>
            <a:r>
              <a:rPr lang="en-GB" sz="1600" dirty="0" err="1">
                <a:latin typeface="Open Sans Light"/>
              </a:rPr>
              <a:t>zmierňovanie</a:t>
            </a:r>
            <a:r>
              <a:rPr lang="en-GB" sz="1600" dirty="0">
                <a:latin typeface="Open Sans Light"/>
              </a:rPr>
              <a:t> </a:t>
            </a:r>
            <a:r>
              <a:rPr lang="en-GB" sz="1600" dirty="0" err="1">
                <a:latin typeface="Open Sans Light"/>
              </a:rPr>
              <a:t>zmeny</a:t>
            </a:r>
            <a:r>
              <a:rPr lang="en-GB" sz="1600" dirty="0">
                <a:latin typeface="Open Sans Light"/>
              </a:rPr>
              <a:t> </a:t>
            </a:r>
            <a:r>
              <a:rPr lang="en-GB" sz="1600" dirty="0" err="1">
                <a:latin typeface="Open Sans Light"/>
              </a:rPr>
              <a:t>klímy</a:t>
            </a:r>
            <a:r>
              <a:rPr lang="en-GB" sz="1600" dirty="0">
                <a:latin typeface="Open Sans Light"/>
              </a:rPr>
              <a:t>; </a:t>
            </a:r>
            <a:r>
              <a:rPr lang="en-GB" sz="1600" dirty="0" err="1">
                <a:latin typeface="Open Sans Light"/>
              </a:rPr>
              <a:t>prispôsobovanie</a:t>
            </a:r>
            <a:r>
              <a:rPr lang="en-GB" sz="1600" dirty="0">
                <a:latin typeface="Open Sans Light"/>
              </a:rPr>
              <a:t> </a:t>
            </a:r>
            <a:r>
              <a:rPr lang="en-GB" sz="1600" dirty="0" err="1">
                <a:latin typeface="Open Sans Light"/>
              </a:rPr>
              <a:t>sa</a:t>
            </a:r>
            <a:r>
              <a:rPr lang="en-GB" sz="1600" dirty="0">
                <a:latin typeface="Open Sans Light"/>
              </a:rPr>
              <a:t> </a:t>
            </a:r>
            <a:r>
              <a:rPr lang="en-GB" sz="1600" dirty="0" err="1">
                <a:latin typeface="Open Sans Light"/>
              </a:rPr>
              <a:t>zmene</a:t>
            </a:r>
            <a:r>
              <a:rPr lang="en-GB" sz="1600" dirty="0">
                <a:latin typeface="Open Sans Light"/>
              </a:rPr>
              <a:t> </a:t>
            </a:r>
            <a:r>
              <a:rPr lang="en-GB" sz="1600" dirty="0" err="1">
                <a:latin typeface="Open Sans Light"/>
              </a:rPr>
              <a:t>klímy</a:t>
            </a:r>
            <a:r>
              <a:rPr lang="en-GB" sz="1600" dirty="0">
                <a:latin typeface="Open Sans Light"/>
              </a:rPr>
              <a:t>; </a:t>
            </a:r>
            <a:r>
              <a:rPr lang="en-GB" sz="1600" dirty="0" err="1">
                <a:latin typeface="Open Sans Light"/>
              </a:rPr>
              <a:t>udržateľné</a:t>
            </a:r>
            <a:r>
              <a:rPr lang="en-GB" sz="1600" dirty="0">
                <a:latin typeface="Open Sans Light"/>
              </a:rPr>
              <a:t> </a:t>
            </a:r>
            <a:r>
              <a:rPr lang="en-GB" sz="1600" dirty="0" err="1">
                <a:latin typeface="Open Sans Light"/>
              </a:rPr>
              <a:t>využívanie</a:t>
            </a:r>
            <a:r>
              <a:rPr lang="en-GB" sz="1600" dirty="0">
                <a:latin typeface="Open Sans Light"/>
              </a:rPr>
              <a:t> a </a:t>
            </a:r>
            <a:r>
              <a:rPr lang="en-GB" sz="1600" dirty="0" err="1">
                <a:latin typeface="Open Sans Light"/>
              </a:rPr>
              <a:t>ochrana</a:t>
            </a:r>
            <a:r>
              <a:rPr lang="en-GB" sz="1600" dirty="0">
                <a:latin typeface="Open Sans Light"/>
              </a:rPr>
              <a:t> </a:t>
            </a:r>
            <a:r>
              <a:rPr lang="en-GB" sz="1600" dirty="0" err="1">
                <a:latin typeface="Open Sans Light"/>
              </a:rPr>
              <a:t>vodných</a:t>
            </a:r>
            <a:r>
              <a:rPr lang="en-GB" sz="1600" dirty="0">
                <a:latin typeface="Open Sans Light"/>
              </a:rPr>
              <a:t> a </a:t>
            </a:r>
            <a:r>
              <a:rPr lang="en-GB" sz="1600" dirty="0" err="1">
                <a:latin typeface="Open Sans Light"/>
              </a:rPr>
              <a:t>morských</a:t>
            </a:r>
            <a:r>
              <a:rPr lang="en-GB" sz="1600" dirty="0">
                <a:latin typeface="Open Sans Light"/>
              </a:rPr>
              <a:t> </a:t>
            </a:r>
            <a:r>
              <a:rPr lang="en-GB" sz="1600" dirty="0" err="1">
                <a:latin typeface="Open Sans Light"/>
              </a:rPr>
              <a:t>zdrojov</a:t>
            </a:r>
            <a:r>
              <a:rPr lang="en-GB" sz="1600" dirty="0">
                <a:latin typeface="Open Sans Light"/>
              </a:rPr>
              <a:t>; </a:t>
            </a:r>
            <a:r>
              <a:rPr lang="en-GB" sz="1600" dirty="0" err="1">
                <a:latin typeface="Open Sans Light"/>
              </a:rPr>
              <a:t>obehové</a:t>
            </a:r>
            <a:r>
              <a:rPr lang="en-GB" sz="1600" dirty="0">
                <a:latin typeface="Open Sans Light"/>
              </a:rPr>
              <a:t> </a:t>
            </a:r>
            <a:r>
              <a:rPr lang="en-GB" sz="1600" dirty="0" err="1">
                <a:latin typeface="Open Sans Light"/>
              </a:rPr>
              <a:t>hospodárstvo</a:t>
            </a:r>
            <a:r>
              <a:rPr lang="en-GB" sz="1600" dirty="0">
                <a:latin typeface="Open Sans Light"/>
              </a:rPr>
              <a:t> </a:t>
            </a:r>
            <a:r>
              <a:rPr lang="en-GB" sz="1600" dirty="0" err="1">
                <a:latin typeface="Open Sans Light"/>
              </a:rPr>
              <a:t>vrátane</a:t>
            </a:r>
            <a:r>
              <a:rPr lang="en-GB" sz="1600" dirty="0">
                <a:latin typeface="Open Sans Light"/>
              </a:rPr>
              <a:t> </a:t>
            </a:r>
            <a:r>
              <a:rPr lang="en-GB" sz="1600" dirty="0" err="1">
                <a:latin typeface="Open Sans Light"/>
              </a:rPr>
              <a:t>predchádzania</a:t>
            </a:r>
            <a:r>
              <a:rPr lang="en-GB" sz="1600" dirty="0">
                <a:latin typeface="Open Sans Light"/>
              </a:rPr>
              <a:t> </a:t>
            </a:r>
            <a:r>
              <a:rPr lang="en-GB" sz="1600" dirty="0" err="1">
                <a:latin typeface="Open Sans Light"/>
              </a:rPr>
              <a:t>vzniku</a:t>
            </a:r>
            <a:r>
              <a:rPr lang="en-GB" sz="1600" dirty="0">
                <a:latin typeface="Open Sans Light"/>
              </a:rPr>
              <a:t> </a:t>
            </a:r>
            <a:r>
              <a:rPr lang="en-GB" sz="1600" dirty="0" err="1">
                <a:latin typeface="Open Sans Light"/>
              </a:rPr>
              <a:t>odpadu</a:t>
            </a:r>
            <a:r>
              <a:rPr lang="en-GB" sz="1600" dirty="0">
                <a:latin typeface="Open Sans Light"/>
              </a:rPr>
              <a:t> a </a:t>
            </a:r>
            <a:r>
              <a:rPr lang="en-GB" sz="1600" dirty="0" err="1">
                <a:latin typeface="Open Sans Light"/>
              </a:rPr>
              <a:t>recyklácie</a:t>
            </a:r>
            <a:r>
              <a:rPr lang="en-GB" sz="1600" dirty="0">
                <a:latin typeface="Open Sans Light"/>
              </a:rPr>
              <a:t>; </a:t>
            </a:r>
            <a:r>
              <a:rPr lang="en-GB" sz="1600" dirty="0" err="1">
                <a:latin typeface="Open Sans Light"/>
              </a:rPr>
              <a:t>predchádzanie</a:t>
            </a:r>
            <a:r>
              <a:rPr lang="en-GB" sz="1600" dirty="0">
                <a:latin typeface="Open Sans Light"/>
              </a:rPr>
              <a:t> a </a:t>
            </a:r>
            <a:r>
              <a:rPr lang="en-GB" sz="1600" dirty="0" err="1">
                <a:latin typeface="Open Sans Light"/>
              </a:rPr>
              <a:t>kontrola</a:t>
            </a:r>
            <a:r>
              <a:rPr lang="en-GB" sz="1600" dirty="0">
                <a:latin typeface="Open Sans Light"/>
              </a:rPr>
              <a:t> </a:t>
            </a:r>
            <a:r>
              <a:rPr lang="en-GB" sz="1600" dirty="0" err="1">
                <a:latin typeface="Open Sans Light"/>
              </a:rPr>
              <a:t>znečisťovania</a:t>
            </a:r>
            <a:r>
              <a:rPr lang="en-GB" sz="1600" dirty="0">
                <a:latin typeface="Open Sans Light"/>
              </a:rPr>
              <a:t> </a:t>
            </a:r>
            <a:r>
              <a:rPr lang="en-GB" sz="1600" dirty="0" err="1">
                <a:latin typeface="Open Sans Light"/>
              </a:rPr>
              <a:t>ovzdušia</a:t>
            </a:r>
            <a:r>
              <a:rPr lang="en-GB" sz="1600" dirty="0">
                <a:latin typeface="Open Sans Light"/>
              </a:rPr>
              <a:t>, </a:t>
            </a:r>
            <a:r>
              <a:rPr lang="en-GB" sz="1600" dirty="0" err="1">
                <a:latin typeface="Open Sans Light"/>
              </a:rPr>
              <a:t>vody</a:t>
            </a:r>
            <a:r>
              <a:rPr lang="en-GB" sz="1600" dirty="0">
                <a:latin typeface="Open Sans Light"/>
              </a:rPr>
              <a:t> </a:t>
            </a:r>
            <a:r>
              <a:rPr lang="en-GB" sz="1600" dirty="0" err="1">
                <a:latin typeface="Open Sans Light"/>
              </a:rPr>
              <a:t>alebo</a:t>
            </a:r>
            <a:r>
              <a:rPr lang="en-GB" sz="1600" dirty="0">
                <a:latin typeface="Open Sans Light"/>
              </a:rPr>
              <a:t> </a:t>
            </a:r>
            <a:r>
              <a:rPr lang="en-GB" sz="1600" dirty="0" err="1">
                <a:latin typeface="Open Sans Light"/>
              </a:rPr>
              <a:t>pôdy</a:t>
            </a:r>
            <a:r>
              <a:rPr lang="en-GB" sz="1600" dirty="0">
                <a:latin typeface="Open Sans Light"/>
              </a:rPr>
              <a:t>; </a:t>
            </a:r>
            <a:r>
              <a:rPr lang="en-GB" sz="1600" dirty="0" err="1">
                <a:latin typeface="Open Sans Light"/>
              </a:rPr>
              <a:t>ochrana</a:t>
            </a:r>
            <a:r>
              <a:rPr lang="en-GB" sz="1600" dirty="0">
                <a:latin typeface="Open Sans Light"/>
              </a:rPr>
              <a:t> a </a:t>
            </a:r>
            <a:r>
              <a:rPr lang="en-GB" sz="1600" dirty="0" err="1">
                <a:latin typeface="Open Sans Light"/>
              </a:rPr>
              <a:t>obnova</a:t>
            </a:r>
            <a:r>
              <a:rPr lang="en-GB" sz="1600" dirty="0">
                <a:latin typeface="Open Sans Light"/>
              </a:rPr>
              <a:t> </a:t>
            </a:r>
            <a:r>
              <a:rPr lang="en-GB" sz="1600" dirty="0" err="1">
                <a:latin typeface="Open Sans Light"/>
              </a:rPr>
              <a:t>biodiverzity</a:t>
            </a:r>
            <a:r>
              <a:rPr lang="en-GB" sz="1600" dirty="0">
                <a:latin typeface="Open Sans Light"/>
              </a:rPr>
              <a:t> a </a:t>
            </a:r>
            <a:r>
              <a:rPr lang="en-GB" sz="1600" dirty="0" err="1">
                <a:latin typeface="Open Sans Light"/>
              </a:rPr>
              <a:t>ekosystémov</a:t>
            </a:r>
            <a:r>
              <a:rPr lang="en-GB" sz="1600" dirty="0" smtClean="0">
                <a:latin typeface="Open Sans Light"/>
              </a:rPr>
              <a:t>.</a:t>
            </a:r>
            <a:endParaRPr lang="hu-HU" sz="1600" dirty="0" smtClean="0">
              <a:latin typeface="Open Sans Light"/>
            </a:endParaRPr>
          </a:p>
          <a:p>
            <a:pPr marL="0" indent="0" algn="just">
              <a:spcBef>
                <a:spcPts val="0"/>
              </a:spcBef>
              <a:buNone/>
            </a:pPr>
            <a:endParaRPr lang="hu-HU" sz="1600" dirty="0">
              <a:latin typeface="Open Sans Light"/>
            </a:endParaRPr>
          </a:p>
          <a:p>
            <a:pPr marL="0" indent="0" algn="just">
              <a:spcBef>
                <a:spcPts val="0"/>
              </a:spcBef>
              <a:buNone/>
            </a:pPr>
            <a:r>
              <a:rPr lang="en-GB" sz="1600" b="1" dirty="0">
                <a:latin typeface="Open Sans Light"/>
              </a:rPr>
              <a:t>DNSH</a:t>
            </a:r>
            <a:r>
              <a:rPr lang="hu-HU" sz="1600" dirty="0">
                <a:latin typeface="Open Sans Light"/>
              </a:rPr>
              <a:t> </a:t>
            </a:r>
            <a:r>
              <a:rPr lang="hu-HU" sz="1600" dirty="0" err="1" smtClean="0">
                <a:latin typeface="Open Sans Light"/>
              </a:rPr>
              <a:t>bude</a:t>
            </a:r>
            <a:r>
              <a:rPr lang="hu-HU" sz="1600" dirty="0" smtClean="0">
                <a:latin typeface="Open Sans Light"/>
              </a:rPr>
              <a:t> </a:t>
            </a:r>
            <a:r>
              <a:rPr lang="hu-HU" sz="1600" dirty="0" err="1" smtClean="0">
                <a:latin typeface="Open Sans Light"/>
              </a:rPr>
              <a:t>hodnotené</a:t>
            </a:r>
            <a:r>
              <a:rPr lang="en-GB" sz="1600" dirty="0" smtClean="0">
                <a:latin typeface="Open Sans Light"/>
              </a:rPr>
              <a:t> </a:t>
            </a:r>
            <a:r>
              <a:rPr lang="hu-HU" sz="1600" b="1" dirty="0" smtClean="0">
                <a:latin typeface="Open Sans Light"/>
              </a:rPr>
              <a:t>ÁNO</a:t>
            </a:r>
            <a:r>
              <a:rPr lang="en-GB" sz="1600" b="1" dirty="0" smtClean="0">
                <a:latin typeface="Open Sans Light"/>
              </a:rPr>
              <a:t>/N</a:t>
            </a:r>
            <a:r>
              <a:rPr lang="hu-HU" sz="1600" b="1" dirty="0" smtClean="0">
                <a:latin typeface="Open Sans Light"/>
              </a:rPr>
              <a:t>IE</a:t>
            </a:r>
            <a:r>
              <a:rPr lang="en-GB" sz="1600" b="1" dirty="0" smtClean="0">
                <a:latin typeface="Open Sans Light"/>
              </a:rPr>
              <a:t> </a:t>
            </a:r>
            <a:r>
              <a:rPr lang="hu-HU" sz="1600" dirty="0" err="1" smtClean="0">
                <a:latin typeface="Open Sans Light"/>
              </a:rPr>
              <a:t>podľa</a:t>
            </a:r>
            <a:r>
              <a:rPr lang="hu-HU" sz="1600" dirty="0" smtClean="0">
                <a:latin typeface="Open Sans Light"/>
              </a:rPr>
              <a:t> </a:t>
            </a:r>
            <a:r>
              <a:rPr lang="hu-HU" sz="1600" dirty="0" err="1">
                <a:latin typeface="Open Sans Light"/>
              </a:rPr>
              <a:t>toho</a:t>
            </a:r>
            <a:r>
              <a:rPr lang="hu-HU" sz="1600" dirty="0">
                <a:latin typeface="Open Sans Light"/>
              </a:rPr>
              <a:t> </a:t>
            </a:r>
            <a:r>
              <a:rPr lang="en-GB" sz="1600" dirty="0" err="1">
                <a:latin typeface="Open Sans Light"/>
              </a:rPr>
              <a:t>či</a:t>
            </a:r>
            <a:r>
              <a:rPr lang="en-GB" sz="1600" dirty="0">
                <a:latin typeface="Open Sans Light"/>
              </a:rPr>
              <a:t> </a:t>
            </a:r>
            <a:r>
              <a:rPr lang="hu-HU" sz="1600" dirty="0">
                <a:latin typeface="Open Sans Light"/>
              </a:rPr>
              <a:t>je</a:t>
            </a:r>
            <a:r>
              <a:rPr lang="en-GB" sz="1600" dirty="0">
                <a:latin typeface="Open Sans Light"/>
              </a:rPr>
              <a:t> </a:t>
            </a:r>
            <a:r>
              <a:rPr lang="en-GB" sz="1600" dirty="0" err="1" smtClean="0">
                <a:latin typeface="Open Sans Light"/>
              </a:rPr>
              <a:t>žiadost</a:t>
            </a:r>
            <a:r>
              <a:rPr lang="en-GB" sz="1600" dirty="0" smtClean="0">
                <a:latin typeface="Open Sans Light"/>
              </a:rPr>
              <a:t> v </a:t>
            </a:r>
            <a:r>
              <a:rPr lang="en-GB" sz="1600" dirty="0" err="1">
                <a:latin typeface="Open Sans Light"/>
              </a:rPr>
              <a:t>súlade</a:t>
            </a:r>
            <a:r>
              <a:rPr lang="en-GB" sz="1600" dirty="0">
                <a:latin typeface="Open Sans Light"/>
              </a:rPr>
              <a:t> s </a:t>
            </a:r>
            <a:r>
              <a:rPr lang="en-GB" sz="1600" dirty="0" err="1">
                <a:latin typeface="Open Sans Light"/>
              </a:rPr>
              <a:t>typmi</a:t>
            </a:r>
            <a:r>
              <a:rPr lang="en-GB" sz="1600" dirty="0">
                <a:latin typeface="Open Sans Light"/>
              </a:rPr>
              <a:t> </a:t>
            </a:r>
            <a:r>
              <a:rPr lang="en-GB" sz="1600" dirty="0" err="1">
                <a:latin typeface="Open Sans Light"/>
              </a:rPr>
              <a:t>činností</a:t>
            </a:r>
            <a:r>
              <a:rPr lang="en-GB" sz="1600" dirty="0">
                <a:latin typeface="Open Sans Light"/>
              </a:rPr>
              <a:t>, </a:t>
            </a:r>
            <a:r>
              <a:rPr lang="en-GB" sz="1600" dirty="0" err="1">
                <a:latin typeface="Open Sans Light"/>
              </a:rPr>
              <a:t>ktoré</a:t>
            </a:r>
            <a:r>
              <a:rPr lang="en-GB" sz="1600" dirty="0">
                <a:latin typeface="Open Sans Light"/>
              </a:rPr>
              <a:t> </a:t>
            </a:r>
            <a:r>
              <a:rPr lang="en-GB" sz="1600" dirty="0" err="1">
                <a:latin typeface="Open Sans Light"/>
              </a:rPr>
              <a:t>už</a:t>
            </a:r>
            <a:r>
              <a:rPr lang="en-GB" sz="1600" dirty="0">
                <a:latin typeface="Open Sans Light"/>
              </a:rPr>
              <a:t> </a:t>
            </a:r>
            <a:r>
              <a:rPr lang="en-GB" sz="1600" dirty="0" err="1">
                <a:latin typeface="Open Sans Light"/>
              </a:rPr>
              <a:t>boli</a:t>
            </a:r>
            <a:r>
              <a:rPr lang="en-GB" sz="1600" dirty="0">
                <a:latin typeface="Open Sans Light"/>
              </a:rPr>
              <a:t> </a:t>
            </a:r>
            <a:r>
              <a:rPr lang="en-GB" sz="1600" dirty="0" err="1">
                <a:latin typeface="Open Sans Light"/>
              </a:rPr>
              <a:t>posúdené</a:t>
            </a:r>
            <a:r>
              <a:rPr lang="en-GB" sz="1600" dirty="0">
                <a:latin typeface="Open Sans Light"/>
              </a:rPr>
              <a:t> </a:t>
            </a:r>
            <a:r>
              <a:rPr lang="en-GB" sz="1600" dirty="0" err="1">
                <a:latin typeface="Open Sans Light"/>
              </a:rPr>
              <a:t>ako</a:t>
            </a:r>
            <a:r>
              <a:rPr lang="en-GB" sz="1600" dirty="0">
                <a:latin typeface="Open Sans Light"/>
              </a:rPr>
              <a:t> </a:t>
            </a:r>
            <a:r>
              <a:rPr lang="en-GB" sz="1600" dirty="0" err="1" smtClean="0">
                <a:latin typeface="Open Sans Light"/>
              </a:rPr>
              <a:t>činnosti</a:t>
            </a:r>
            <a:r>
              <a:rPr lang="hu-HU" sz="1600" dirty="0" smtClean="0">
                <a:latin typeface="Open Sans Light"/>
              </a:rPr>
              <a:t> „</a:t>
            </a:r>
            <a:r>
              <a:rPr lang="en-GB" sz="1600" dirty="0" err="1" smtClean="0">
                <a:latin typeface="Open Sans Light"/>
              </a:rPr>
              <a:t>významne</a:t>
            </a:r>
            <a:r>
              <a:rPr lang="en-GB" sz="1600" dirty="0" smtClean="0">
                <a:latin typeface="Open Sans Light"/>
              </a:rPr>
              <a:t> </a:t>
            </a:r>
            <a:r>
              <a:rPr lang="en-GB" sz="1600" dirty="0" err="1" smtClean="0">
                <a:latin typeface="Open Sans Light"/>
              </a:rPr>
              <a:t>nepoškodzujú</a:t>
            </a:r>
            <a:r>
              <a:rPr lang="hu-HU" sz="1600" dirty="0" err="1" smtClean="0">
                <a:latin typeface="Open Sans Light"/>
              </a:rPr>
              <a:t>ce</a:t>
            </a:r>
            <a:r>
              <a:rPr lang="en-GB" sz="1600" dirty="0" smtClean="0">
                <a:latin typeface="Open Sans Light"/>
              </a:rPr>
              <a:t> </a:t>
            </a:r>
            <a:r>
              <a:rPr lang="en-GB" sz="1600" dirty="0" err="1">
                <a:latin typeface="Open Sans Light"/>
              </a:rPr>
              <a:t>životné</a:t>
            </a:r>
            <a:r>
              <a:rPr lang="en-GB" sz="1600" dirty="0">
                <a:latin typeface="Open Sans Light"/>
              </a:rPr>
              <a:t> </a:t>
            </a:r>
            <a:r>
              <a:rPr lang="en-GB" sz="1600" dirty="0" err="1" smtClean="0">
                <a:latin typeface="Open Sans Light"/>
              </a:rPr>
              <a:t>prostredie</a:t>
            </a:r>
            <a:r>
              <a:rPr lang="hu-HU" sz="1600" dirty="0" smtClean="0">
                <a:latin typeface="Open Sans Light"/>
              </a:rPr>
              <a:t>”</a:t>
            </a:r>
            <a:r>
              <a:rPr lang="en-GB" sz="1600" dirty="0" smtClean="0">
                <a:latin typeface="Open Sans Light"/>
              </a:rPr>
              <a:t>.</a:t>
            </a:r>
            <a:endParaRPr lang="en-GB" sz="1600" dirty="0">
              <a:latin typeface="Open Sans Light"/>
            </a:endParaRPr>
          </a:p>
        </p:txBody>
      </p:sp>
      <p:sp>
        <p:nvSpPr>
          <p:cNvPr id="8" name="Slide Number Placeholder 7">
            <a:extLst>
              <a:ext uri="{FF2B5EF4-FFF2-40B4-BE49-F238E27FC236}">
                <a16:creationId xmlns="" xmlns:a16="http://schemas.microsoft.com/office/drawing/2014/main" id="{A5490C42-D944-4943-A5A7-4CE426B664EC}"/>
              </a:ext>
            </a:extLst>
          </p:cNvPr>
          <p:cNvSpPr>
            <a:spLocks noGrp="1"/>
          </p:cNvSpPr>
          <p:nvPr>
            <p:ph type="sldNum" sz="quarter" idx="12"/>
          </p:nvPr>
        </p:nvSpPr>
        <p:spPr/>
        <p:txBody>
          <a:bodyPr/>
          <a:lstStyle/>
          <a:p>
            <a:fld id="{14591978-1342-554A-82AC-B12872A7F26C}" type="slidenum">
              <a:rPr lang="x-none" smtClean="0"/>
              <a:t>8</a:t>
            </a:fld>
            <a:endParaRPr lang="x-none" dirty="0"/>
          </a:p>
        </p:txBody>
      </p:sp>
      <p:graphicFrame>
        <p:nvGraphicFramePr>
          <p:cNvPr id="18" name="Diagram 17">
            <a:extLst>
              <a:ext uri="{FF2B5EF4-FFF2-40B4-BE49-F238E27FC236}">
                <a16:creationId xmlns="" xmlns:a16="http://schemas.microsoft.com/office/drawing/2014/main" id="{F53044A1-FBBA-4B7E-B71E-1C53521B4B54}"/>
              </a:ext>
            </a:extLst>
          </p:cNvPr>
          <p:cNvGraphicFramePr/>
          <p:nvPr>
            <p:extLst>
              <p:ext uri="{D42A27DB-BD31-4B8C-83A1-F6EECF244321}">
                <p14:modId xmlns:p14="http://schemas.microsoft.com/office/powerpoint/2010/main" val="3800023542"/>
              </p:ext>
            </p:extLst>
          </p:nvPr>
        </p:nvGraphicFramePr>
        <p:xfrm>
          <a:off x="554005" y="4677879"/>
          <a:ext cx="7886700" cy="14990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376745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DFB33F3-A665-2A1D-134E-9E244997B417}"/>
              </a:ext>
            </a:extLst>
          </p:cNvPr>
          <p:cNvSpPr>
            <a:spLocks noGrp="1"/>
          </p:cNvSpPr>
          <p:nvPr>
            <p:ph type="title"/>
          </p:nvPr>
        </p:nvSpPr>
        <p:spPr/>
        <p:txBody>
          <a:bodyPr>
            <a:normAutofit/>
          </a:bodyPr>
          <a:lstStyle/>
          <a:p>
            <a:r>
              <a:rPr lang="hu-HU" sz="2400" b="1" dirty="0" err="1">
                <a:solidFill>
                  <a:schemeClr val="accent1">
                    <a:lumMod val="75000"/>
                  </a:schemeClr>
                </a:solidFill>
                <a:latin typeface="Open Sans Light" pitchFamily="2" charset="0"/>
                <a:ea typeface="Open Sans Light" pitchFamily="2" charset="0"/>
                <a:cs typeface="Open Sans Light" pitchFamily="2" charset="0"/>
              </a:rPr>
              <a:t>Ako</a:t>
            </a:r>
            <a:r>
              <a:rPr lang="hu-HU" sz="2400" b="1" dirty="0">
                <a:solidFill>
                  <a:schemeClr val="accent1">
                    <a:lumMod val="75000"/>
                  </a:schemeClr>
                </a:solidFill>
                <a:latin typeface="Open Sans Light" pitchFamily="2" charset="0"/>
                <a:ea typeface="Open Sans Light" pitchFamily="2" charset="0"/>
                <a:cs typeface="Open Sans Light" pitchFamily="2" charset="0"/>
              </a:rPr>
              <a:t> </a:t>
            </a:r>
            <a:r>
              <a:rPr lang="hu-HU" sz="2400" b="1" dirty="0" err="1">
                <a:solidFill>
                  <a:schemeClr val="accent1">
                    <a:lumMod val="75000"/>
                  </a:schemeClr>
                </a:solidFill>
                <a:latin typeface="Open Sans Light" pitchFamily="2" charset="0"/>
                <a:ea typeface="Open Sans Light" pitchFamily="2" charset="0"/>
                <a:cs typeface="Open Sans Light" pitchFamily="2" charset="0"/>
              </a:rPr>
              <a:t>podať</a:t>
            </a:r>
            <a:r>
              <a:rPr lang="hu-HU" sz="2400" b="1" dirty="0">
                <a:solidFill>
                  <a:schemeClr val="accent1">
                    <a:lumMod val="75000"/>
                  </a:schemeClr>
                </a:solidFill>
                <a:latin typeface="Open Sans Light" pitchFamily="2" charset="0"/>
                <a:ea typeface="Open Sans Light" pitchFamily="2" charset="0"/>
                <a:cs typeface="Open Sans Light" pitchFamily="2" charset="0"/>
              </a:rPr>
              <a:t> </a:t>
            </a:r>
            <a:r>
              <a:rPr lang="hu-HU" sz="2400" b="1" dirty="0" err="1">
                <a:solidFill>
                  <a:schemeClr val="accent1">
                    <a:lumMod val="75000"/>
                  </a:schemeClr>
                </a:solidFill>
                <a:latin typeface="Open Sans Light" pitchFamily="2" charset="0"/>
                <a:ea typeface="Open Sans Light" pitchFamily="2" charset="0"/>
                <a:cs typeface="Open Sans Light" pitchFamily="2" charset="0"/>
              </a:rPr>
              <a:t>žiadosť</a:t>
            </a:r>
            <a:r>
              <a:rPr lang="hu-HU" sz="2400" b="1" dirty="0">
                <a:solidFill>
                  <a:schemeClr val="accent1">
                    <a:lumMod val="75000"/>
                  </a:schemeClr>
                </a:solidFill>
                <a:latin typeface="Open Sans ExtraBold" pitchFamily="2" charset="0"/>
                <a:ea typeface="Open Sans ExtraBold" pitchFamily="2" charset="0"/>
                <a:cs typeface="Open Sans ExtraBold" pitchFamily="2" charset="0"/>
              </a:rPr>
              <a:t>?</a:t>
            </a:r>
            <a:r>
              <a:rPr lang="hu-HU" sz="2200" b="1" dirty="0">
                <a:solidFill>
                  <a:schemeClr val="accent1">
                    <a:lumMod val="75000"/>
                  </a:schemeClr>
                </a:solidFill>
                <a:latin typeface="Open Sans ExtraBold" pitchFamily="2" charset="0"/>
                <a:ea typeface="Open Sans ExtraBold" pitchFamily="2" charset="0"/>
                <a:cs typeface="Open Sans ExtraBold" pitchFamily="2" charset="0"/>
              </a:rPr>
              <a:t/>
            </a:r>
            <a:br>
              <a:rPr lang="hu-HU" sz="2200" b="1" dirty="0">
                <a:solidFill>
                  <a:schemeClr val="accent1">
                    <a:lumMod val="75000"/>
                  </a:schemeClr>
                </a:solidFill>
                <a:latin typeface="Open Sans ExtraBold" pitchFamily="2" charset="0"/>
                <a:ea typeface="Open Sans ExtraBold" pitchFamily="2" charset="0"/>
                <a:cs typeface="Open Sans ExtraBold" pitchFamily="2" charset="0"/>
              </a:rPr>
            </a:br>
            <a:r>
              <a:rPr lang="hu-HU" sz="2200" b="1" dirty="0" err="1">
                <a:latin typeface="Open Sans ExtraBold" pitchFamily="2" charset="0"/>
                <a:ea typeface="Open Sans ExtraBold" pitchFamily="2" charset="0"/>
                <a:cs typeface="Open Sans ExtraBold" pitchFamily="2" charset="0"/>
              </a:rPr>
              <a:t>Úspešné</a:t>
            </a:r>
            <a:r>
              <a:rPr lang="hu-HU" sz="2200" b="1" dirty="0">
                <a:latin typeface="Open Sans ExtraBold" pitchFamily="2" charset="0"/>
                <a:ea typeface="Open Sans ExtraBold" pitchFamily="2" charset="0"/>
                <a:cs typeface="Open Sans ExtraBold" pitchFamily="2" charset="0"/>
              </a:rPr>
              <a:t> </a:t>
            </a:r>
            <a:r>
              <a:rPr lang="hu-HU" sz="2200" b="1" dirty="0" err="1">
                <a:latin typeface="Open Sans ExtraBold" pitchFamily="2" charset="0"/>
                <a:ea typeface="Open Sans ExtraBold" pitchFamily="2" charset="0"/>
                <a:cs typeface="Open Sans ExtraBold" pitchFamily="2" charset="0"/>
              </a:rPr>
              <a:t>podanie</a:t>
            </a:r>
            <a:r>
              <a:rPr lang="hu-HU" sz="2200" b="1" dirty="0">
                <a:latin typeface="Open Sans ExtraBold" pitchFamily="2" charset="0"/>
                <a:ea typeface="Open Sans ExtraBold" pitchFamily="2" charset="0"/>
                <a:cs typeface="Open Sans ExtraBold" pitchFamily="2" charset="0"/>
              </a:rPr>
              <a:t> </a:t>
            </a:r>
            <a:r>
              <a:rPr lang="hu-HU" sz="2200" b="1" dirty="0" err="1">
                <a:latin typeface="Open Sans ExtraBold" pitchFamily="2" charset="0"/>
                <a:ea typeface="Open Sans ExtraBold" pitchFamily="2" charset="0"/>
                <a:cs typeface="Open Sans ExtraBold" pitchFamily="2" charset="0"/>
              </a:rPr>
              <a:t>žiadosti</a:t>
            </a:r>
            <a:endParaRPr lang="x-none" sz="2200" b="1" dirty="0">
              <a:latin typeface="Open Sans ExtraBold" pitchFamily="2" charset="0"/>
              <a:ea typeface="Open Sans ExtraBold" pitchFamily="2" charset="0"/>
              <a:cs typeface="Open Sans ExtraBold" pitchFamily="2" charset="0"/>
            </a:endParaRPr>
          </a:p>
        </p:txBody>
      </p:sp>
      <p:sp>
        <p:nvSpPr>
          <p:cNvPr id="8" name="Slide Number Placeholder 7">
            <a:extLst>
              <a:ext uri="{FF2B5EF4-FFF2-40B4-BE49-F238E27FC236}">
                <a16:creationId xmlns="" xmlns:a16="http://schemas.microsoft.com/office/drawing/2014/main" id="{A5490C42-D944-4943-A5A7-4CE426B664EC}"/>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4591978-1342-554A-82AC-B12872A7F26C}" type="slidenum">
              <a:rPr kumimoji="0" lang="x-non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80</a:t>
            </a:fld>
            <a:endParaRPr kumimoji="0" lang="x-none"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Content Placeholder 5">
            <a:extLst>
              <a:ext uri="{FF2B5EF4-FFF2-40B4-BE49-F238E27FC236}">
                <a16:creationId xmlns="" xmlns:a16="http://schemas.microsoft.com/office/drawing/2014/main" id="{48C51D3F-3FD5-46A8-9026-41E8D14A05C7}"/>
              </a:ext>
            </a:extLst>
          </p:cNvPr>
          <p:cNvSpPr>
            <a:spLocks noGrp="1"/>
          </p:cNvSpPr>
          <p:nvPr>
            <p:ph idx="1"/>
          </p:nvPr>
        </p:nvSpPr>
        <p:spPr>
          <a:xfrm>
            <a:off x="628650" y="1825625"/>
            <a:ext cx="7886700" cy="4351338"/>
          </a:xfrm>
        </p:spPr>
        <p:txBody>
          <a:bodyPr>
            <a:normAutofit/>
          </a:bodyPr>
          <a:lstStyle/>
          <a:p>
            <a:pPr marL="0" indent="0" algn="just">
              <a:spcBef>
                <a:spcPts val="1200"/>
              </a:spcBef>
              <a:buClr>
                <a:schemeClr val="accent1">
                  <a:lumMod val="75000"/>
                </a:schemeClr>
              </a:buClr>
              <a:buNone/>
            </a:pPr>
            <a:r>
              <a:rPr lang="hu-HU" sz="1800" dirty="0" err="1" smtClean="0">
                <a:latin typeface="Open Sans Light"/>
              </a:rPr>
              <a:t>Ako</a:t>
            </a:r>
            <a:r>
              <a:rPr lang="hu-HU" sz="1800" dirty="0" smtClean="0">
                <a:latin typeface="Open Sans Light"/>
              </a:rPr>
              <a:t> </a:t>
            </a:r>
            <a:r>
              <a:rPr lang="hu-HU" sz="1800" dirty="0" err="1">
                <a:latin typeface="Open Sans Light"/>
              </a:rPr>
              <a:t>zistíte</a:t>
            </a:r>
            <a:r>
              <a:rPr lang="hu-HU" sz="1800" dirty="0">
                <a:latin typeface="Open Sans Light"/>
              </a:rPr>
              <a:t>, </a:t>
            </a:r>
            <a:r>
              <a:rPr lang="hu-HU" sz="1800" dirty="0" err="1">
                <a:latin typeface="Open Sans Light"/>
              </a:rPr>
              <a:t>či</a:t>
            </a:r>
            <a:r>
              <a:rPr lang="hu-HU" sz="1800" dirty="0">
                <a:latin typeface="Open Sans Light"/>
              </a:rPr>
              <a:t> </a:t>
            </a:r>
            <a:r>
              <a:rPr lang="hu-HU" sz="1800" dirty="0" err="1">
                <a:latin typeface="Open Sans Light"/>
              </a:rPr>
              <a:t>bola</a:t>
            </a:r>
            <a:r>
              <a:rPr lang="hu-HU" sz="1800" dirty="0">
                <a:latin typeface="Open Sans Light"/>
              </a:rPr>
              <a:t> </a:t>
            </a:r>
            <a:r>
              <a:rPr lang="hu-HU" sz="1800" dirty="0" err="1">
                <a:latin typeface="Open Sans Light"/>
              </a:rPr>
              <a:t>vaša</a:t>
            </a:r>
            <a:r>
              <a:rPr lang="hu-HU" sz="1800" dirty="0">
                <a:latin typeface="Open Sans Light"/>
              </a:rPr>
              <a:t> </a:t>
            </a:r>
            <a:r>
              <a:rPr lang="hu-HU" sz="1800" dirty="0" err="1">
                <a:latin typeface="Open Sans Light"/>
              </a:rPr>
              <a:t>žiadosť</a:t>
            </a:r>
            <a:r>
              <a:rPr lang="hu-HU" sz="1800" dirty="0">
                <a:latin typeface="Open Sans Light"/>
              </a:rPr>
              <a:t> </a:t>
            </a:r>
            <a:r>
              <a:rPr lang="hu-HU" sz="1800" dirty="0" err="1">
                <a:latin typeface="Open Sans Light"/>
              </a:rPr>
              <a:t>úspešne</a:t>
            </a:r>
            <a:r>
              <a:rPr lang="hu-HU" sz="1800" dirty="0">
                <a:latin typeface="Open Sans Light"/>
              </a:rPr>
              <a:t> </a:t>
            </a:r>
            <a:r>
              <a:rPr lang="hu-HU" sz="1800" dirty="0" err="1">
                <a:latin typeface="Open Sans Light"/>
              </a:rPr>
              <a:t>podaná</a:t>
            </a:r>
            <a:r>
              <a:rPr lang="hu-HU" sz="1800" dirty="0">
                <a:latin typeface="Open Sans Light"/>
              </a:rPr>
              <a:t>?</a:t>
            </a:r>
            <a:endParaRPr lang="hu-HU" sz="1800" dirty="0">
              <a:latin typeface="Open Sans Light"/>
            </a:endParaRPr>
          </a:p>
          <a:p>
            <a:pPr algn="just">
              <a:spcBef>
                <a:spcPts val="1200"/>
              </a:spcBef>
              <a:buClr>
                <a:schemeClr val="accent1">
                  <a:lumMod val="75000"/>
                </a:schemeClr>
              </a:buClr>
            </a:pPr>
            <a:r>
              <a:rPr lang="hu-HU" sz="1800" dirty="0" err="1" smtClean="0">
                <a:latin typeface="Open Sans Light"/>
              </a:rPr>
              <a:t>Správa</a:t>
            </a:r>
            <a:r>
              <a:rPr lang="hu-HU" sz="1800" dirty="0" smtClean="0">
                <a:latin typeface="Open Sans Light"/>
              </a:rPr>
              <a:t> </a:t>
            </a:r>
            <a:r>
              <a:rPr lang="hu-HU" sz="1800" dirty="0">
                <a:latin typeface="Open Sans Light"/>
              </a:rPr>
              <a:t>v </a:t>
            </a:r>
            <a:r>
              <a:rPr lang="hu-HU" sz="1800" dirty="0" err="1">
                <a:latin typeface="Open Sans Light"/>
              </a:rPr>
              <a:t>pop-up</a:t>
            </a:r>
            <a:r>
              <a:rPr lang="hu-HU" sz="1800" dirty="0">
                <a:latin typeface="Open Sans Light"/>
              </a:rPr>
              <a:t> </a:t>
            </a:r>
            <a:r>
              <a:rPr lang="hu-HU" sz="1800" dirty="0" smtClean="0">
                <a:latin typeface="Open Sans Light"/>
              </a:rPr>
              <a:t>(</a:t>
            </a:r>
            <a:r>
              <a:rPr lang="hu-HU" sz="1800" dirty="0" err="1" smtClean="0">
                <a:latin typeface="Open Sans Light"/>
              </a:rPr>
              <a:t>vyskakovacom</a:t>
            </a:r>
            <a:r>
              <a:rPr lang="hu-HU" sz="1800" dirty="0" smtClean="0">
                <a:latin typeface="Open Sans Light"/>
              </a:rPr>
              <a:t>) </a:t>
            </a:r>
            <a:r>
              <a:rPr lang="hu-HU" sz="1800" dirty="0" err="1" smtClean="0">
                <a:latin typeface="Open Sans Light"/>
              </a:rPr>
              <a:t>okne</a:t>
            </a:r>
            <a:endParaRPr lang="en-GB" sz="1800" dirty="0">
              <a:latin typeface="Open Sans Light"/>
            </a:endParaRPr>
          </a:p>
          <a:p>
            <a:pPr algn="just">
              <a:spcBef>
                <a:spcPts val="1200"/>
              </a:spcBef>
              <a:buClr>
                <a:schemeClr val="accent1">
                  <a:lumMod val="75000"/>
                </a:schemeClr>
              </a:buClr>
            </a:pPr>
            <a:r>
              <a:rPr lang="hu-HU" sz="1800" dirty="0" err="1" smtClean="0">
                <a:latin typeface="Open Sans Light"/>
              </a:rPr>
              <a:t>Systém</a:t>
            </a:r>
            <a:r>
              <a:rPr lang="hu-HU" sz="1800" dirty="0" smtClean="0">
                <a:latin typeface="Open Sans Light"/>
              </a:rPr>
              <a:t> </a:t>
            </a:r>
            <a:r>
              <a:rPr lang="hu-HU" sz="1800" dirty="0" err="1">
                <a:latin typeface="Open Sans Light"/>
              </a:rPr>
              <a:t>odošle</a:t>
            </a:r>
            <a:r>
              <a:rPr lang="hu-HU" sz="1800" dirty="0">
                <a:latin typeface="Open Sans Light"/>
              </a:rPr>
              <a:t> </a:t>
            </a:r>
            <a:r>
              <a:rPr lang="hu-HU" sz="1800" dirty="0" err="1">
                <a:latin typeface="Open Sans Light"/>
              </a:rPr>
              <a:t>používateľovi</a:t>
            </a:r>
            <a:r>
              <a:rPr lang="hu-HU" sz="1800" dirty="0">
                <a:latin typeface="Open Sans Light"/>
              </a:rPr>
              <a:t> </a:t>
            </a:r>
            <a:r>
              <a:rPr lang="hu-HU" sz="1800" dirty="0" err="1">
                <a:latin typeface="Open Sans Light"/>
              </a:rPr>
              <a:t>automatický</a:t>
            </a:r>
            <a:r>
              <a:rPr lang="hu-HU" sz="1800" dirty="0">
                <a:latin typeface="Open Sans Light"/>
              </a:rPr>
              <a:t> e-mail s ID </a:t>
            </a:r>
            <a:r>
              <a:rPr lang="hu-HU" sz="1800" dirty="0" err="1">
                <a:latin typeface="Open Sans Light"/>
              </a:rPr>
              <a:t>aplikácie</a:t>
            </a:r>
            <a:endParaRPr lang="en-GB" sz="1800" dirty="0">
              <a:latin typeface="Open Sans Light"/>
            </a:endParaRPr>
          </a:p>
          <a:p>
            <a:pPr algn="just">
              <a:spcBef>
                <a:spcPts val="1200"/>
              </a:spcBef>
              <a:buClr>
                <a:schemeClr val="accent1">
                  <a:lumMod val="75000"/>
                </a:schemeClr>
              </a:buClr>
            </a:pPr>
            <a:r>
              <a:rPr lang="hu-HU" sz="1800" dirty="0" err="1" smtClean="0">
                <a:latin typeface="Open Sans Light"/>
              </a:rPr>
              <a:t>Stav</a:t>
            </a:r>
            <a:r>
              <a:rPr lang="hu-HU" sz="1800" dirty="0" smtClean="0">
                <a:latin typeface="Open Sans Light"/>
              </a:rPr>
              <a:t> </a:t>
            </a:r>
            <a:r>
              <a:rPr lang="hu-HU" sz="1800" dirty="0" err="1">
                <a:latin typeface="Open Sans Light"/>
              </a:rPr>
              <a:t>žiadosti</a:t>
            </a:r>
            <a:r>
              <a:rPr lang="hu-HU" sz="1800" dirty="0">
                <a:latin typeface="Open Sans Light"/>
              </a:rPr>
              <a:t> </a:t>
            </a:r>
            <a:r>
              <a:rPr lang="hu-HU" sz="1800" dirty="0" err="1">
                <a:latin typeface="Open Sans Light"/>
              </a:rPr>
              <a:t>sa</a:t>
            </a:r>
            <a:r>
              <a:rPr lang="hu-HU" sz="1800" dirty="0">
                <a:latin typeface="Open Sans Light"/>
              </a:rPr>
              <a:t> </a:t>
            </a:r>
            <a:r>
              <a:rPr lang="hu-HU" sz="1800" dirty="0" err="1">
                <a:latin typeface="Open Sans Light"/>
              </a:rPr>
              <a:t>zmení</a:t>
            </a:r>
            <a:r>
              <a:rPr lang="hu-HU" sz="1800" dirty="0">
                <a:latin typeface="Open Sans Light"/>
              </a:rPr>
              <a:t> na "</a:t>
            </a:r>
            <a:r>
              <a:rPr lang="hu-HU" sz="1800" dirty="0" err="1" smtClean="0">
                <a:latin typeface="Open Sans Light"/>
              </a:rPr>
              <a:t>podaná</a:t>
            </a:r>
            <a:r>
              <a:rPr lang="hu-HU" sz="1800" dirty="0" smtClean="0">
                <a:latin typeface="Open Sans Light"/>
              </a:rPr>
              <a:t>„ (</a:t>
            </a:r>
            <a:r>
              <a:rPr lang="hu-HU" sz="1800" dirty="0">
                <a:latin typeface="Open Sans Light"/>
              </a:rPr>
              <a:t>„</a:t>
            </a:r>
            <a:r>
              <a:rPr lang="hu-HU" sz="1800" dirty="0" err="1">
                <a:latin typeface="Open Sans Light"/>
              </a:rPr>
              <a:t>submitted</a:t>
            </a:r>
            <a:r>
              <a:rPr lang="hu-HU" sz="1800" dirty="0" smtClean="0">
                <a:latin typeface="Open Sans Light"/>
              </a:rPr>
              <a:t>”); „ s Dátumom” („</a:t>
            </a:r>
            <a:r>
              <a:rPr lang="en-GB" sz="1800" dirty="0" smtClean="0">
                <a:latin typeface="Open Sans Light"/>
              </a:rPr>
              <a:t>Date of</a:t>
            </a:r>
            <a:r>
              <a:rPr lang="hu-HU" sz="1800" dirty="0" smtClean="0">
                <a:latin typeface="Open Sans Light"/>
              </a:rPr>
              <a:t>”) </a:t>
            </a:r>
            <a:endParaRPr lang="en-GB" sz="1800" dirty="0">
              <a:latin typeface="Open Sans Light"/>
            </a:endParaRPr>
          </a:p>
          <a:p>
            <a:pPr algn="just">
              <a:spcBef>
                <a:spcPts val="1200"/>
              </a:spcBef>
              <a:buClr>
                <a:schemeClr val="accent1">
                  <a:lumMod val="75000"/>
                </a:schemeClr>
              </a:buClr>
            </a:pPr>
            <a:r>
              <a:rPr lang="hu-HU" sz="1800" dirty="0" smtClean="0">
                <a:latin typeface="Open Sans Light"/>
              </a:rPr>
              <a:t>„</a:t>
            </a:r>
            <a:r>
              <a:rPr lang="pl-PL" sz="1800" dirty="0" smtClean="0">
                <a:latin typeface="Open Sans Light"/>
              </a:rPr>
              <a:t>Podanie žiadosti” („</a:t>
            </a:r>
            <a:r>
              <a:rPr lang="en-GB" sz="1800" dirty="0" smtClean="0">
                <a:latin typeface="Open Sans Light"/>
              </a:rPr>
              <a:t>Submission</a:t>
            </a:r>
            <a:r>
              <a:rPr lang="hu-HU" sz="1800" dirty="0" smtClean="0">
                <a:latin typeface="Open Sans Light"/>
              </a:rPr>
              <a:t>”) </a:t>
            </a:r>
            <a:r>
              <a:rPr lang="pl-PL" sz="1800" dirty="0" smtClean="0">
                <a:latin typeface="Open Sans Light"/>
              </a:rPr>
              <a:t>a </a:t>
            </a:r>
            <a:r>
              <a:rPr lang="pl-PL" sz="1800" dirty="0">
                <a:latin typeface="Open Sans Light"/>
              </a:rPr>
              <a:t>"</a:t>
            </a:r>
            <a:r>
              <a:rPr lang="pl-PL" sz="1800" dirty="0" smtClean="0">
                <a:latin typeface="Open Sans Light"/>
              </a:rPr>
              <a:t>Identifikačné </a:t>
            </a:r>
            <a:r>
              <a:rPr lang="pl-PL" sz="1800" dirty="0">
                <a:latin typeface="Open Sans Light"/>
              </a:rPr>
              <a:t>č</a:t>
            </a:r>
            <a:r>
              <a:rPr lang="pl-PL" sz="1800" dirty="0" smtClean="0">
                <a:latin typeface="Open Sans Light"/>
              </a:rPr>
              <a:t>íslo  žiadosti („</a:t>
            </a:r>
            <a:r>
              <a:rPr lang="en-GB" sz="1800" dirty="0" smtClean="0">
                <a:latin typeface="Open Sans Light"/>
              </a:rPr>
              <a:t>Application ID</a:t>
            </a:r>
            <a:r>
              <a:rPr lang="hu-HU" sz="1800" dirty="0" smtClean="0">
                <a:latin typeface="Open Sans Light"/>
              </a:rPr>
              <a:t>”)</a:t>
            </a:r>
            <a:r>
              <a:rPr lang="pl-PL" sz="1800" dirty="0" smtClean="0">
                <a:latin typeface="Open Sans Light"/>
              </a:rPr>
              <a:t> </a:t>
            </a:r>
            <a:r>
              <a:rPr lang="pl-PL" sz="1800" dirty="0">
                <a:latin typeface="Open Sans Light"/>
              </a:rPr>
              <a:t>sa zobrazí na obrazovke Zoznam </a:t>
            </a:r>
            <a:r>
              <a:rPr lang="pl-PL" sz="1800" dirty="0" smtClean="0">
                <a:latin typeface="Open Sans Light"/>
              </a:rPr>
              <a:t>žiadostí („</a:t>
            </a:r>
            <a:r>
              <a:rPr lang="en-GB" sz="1800" dirty="0" smtClean="0">
                <a:latin typeface="Open Sans Light"/>
              </a:rPr>
              <a:t>Application List</a:t>
            </a:r>
            <a:r>
              <a:rPr lang="hu-HU" sz="1800" dirty="0" smtClean="0">
                <a:latin typeface="Open Sans Light"/>
              </a:rPr>
              <a:t>”)</a:t>
            </a:r>
            <a:r>
              <a:rPr lang="en-GB" sz="1800" dirty="0" smtClean="0">
                <a:latin typeface="Open Sans Light"/>
              </a:rPr>
              <a:t> </a:t>
            </a:r>
            <a:endParaRPr lang="hu-HU" sz="1800" dirty="0">
              <a:latin typeface="Open Sans Light"/>
            </a:endParaRPr>
          </a:p>
          <a:p>
            <a:pPr marL="0" indent="0" algn="ctr">
              <a:spcBef>
                <a:spcPts val="1200"/>
              </a:spcBef>
              <a:buClr>
                <a:schemeClr val="accent1">
                  <a:lumMod val="75000"/>
                </a:schemeClr>
              </a:buClr>
              <a:buNone/>
            </a:pPr>
            <a:endParaRPr lang="hu-HU" b="1" dirty="0">
              <a:solidFill>
                <a:schemeClr val="accent1"/>
              </a:solidFill>
              <a:highlight>
                <a:srgbClr val="FFFF00"/>
              </a:highlight>
              <a:latin typeface="Open Sans Light"/>
            </a:endParaRPr>
          </a:p>
        </p:txBody>
      </p:sp>
      <p:pic>
        <p:nvPicPr>
          <p:cNvPr id="5" name="Picture 4">
            <a:extLst>
              <a:ext uri="{FF2B5EF4-FFF2-40B4-BE49-F238E27FC236}">
                <a16:creationId xmlns="" xmlns:a16="http://schemas.microsoft.com/office/drawing/2014/main" id="{0875530F-EF66-4565-9D68-8FDC5CF80FF8}"/>
              </a:ext>
            </a:extLst>
          </p:cNvPr>
          <p:cNvPicPr>
            <a:picLocks noChangeAspect="1"/>
          </p:cNvPicPr>
          <p:nvPr/>
        </p:nvPicPr>
        <p:blipFill>
          <a:blip r:embed="rId2"/>
          <a:stretch>
            <a:fillRect/>
          </a:stretch>
        </p:blipFill>
        <p:spPr>
          <a:xfrm>
            <a:off x="628650" y="4275945"/>
            <a:ext cx="7886700" cy="753256"/>
          </a:xfrm>
          <a:prstGeom prst="rect">
            <a:avLst/>
          </a:prstGeom>
        </p:spPr>
      </p:pic>
      <p:sp>
        <p:nvSpPr>
          <p:cNvPr id="7" name="TextBox 6">
            <a:extLst>
              <a:ext uri="{FF2B5EF4-FFF2-40B4-BE49-F238E27FC236}">
                <a16:creationId xmlns="" xmlns:a16="http://schemas.microsoft.com/office/drawing/2014/main" id="{3EB6F142-7C48-4401-81A6-88951FA5C063}"/>
              </a:ext>
            </a:extLst>
          </p:cNvPr>
          <p:cNvSpPr txBox="1"/>
          <p:nvPr/>
        </p:nvSpPr>
        <p:spPr>
          <a:xfrm>
            <a:off x="839756" y="4693578"/>
            <a:ext cx="438539" cy="276999"/>
          </a:xfrm>
          <a:prstGeom prst="rect">
            <a:avLst/>
          </a:prstGeom>
          <a:solidFill>
            <a:schemeClr val="bg1"/>
          </a:solidFill>
        </p:spPr>
        <p:txBody>
          <a:bodyPr wrap="square" rtlCol="0">
            <a:spAutoFit/>
          </a:bodyPr>
          <a:lstStyle/>
          <a:p>
            <a:endParaRPr lang="en-GB" sz="1200" dirty="0"/>
          </a:p>
        </p:txBody>
      </p:sp>
    </p:spTree>
    <p:extLst>
      <p:ext uri="{BB962C8B-B14F-4D97-AF65-F5344CB8AC3E}">
        <p14:creationId xmlns:p14="http://schemas.microsoft.com/office/powerpoint/2010/main" val="389261585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DFB33F3-A665-2A1D-134E-9E244997B417}"/>
              </a:ext>
            </a:extLst>
          </p:cNvPr>
          <p:cNvSpPr>
            <a:spLocks noGrp="1"/>
          </p:cNvSpPr>
          <p:nvPr>
            <p:ph type="title"/>
          </p:nvPr>
        </p:nvSpPr>
        <p:spPr/>
        <p:txBody>
          <a:bodyPr>
            <a:normAutofit/>
          </a:bodyPr>
          <a:lstStyle/>
          <a:p>
            <a:r>
              <a:rPr lang="hu-HU" sz="2400" b="1" dirty="0" err="1">
                <a:solidFill>
                  <a:schemeClr val="accent1">
                    <a:lumMod val="75000"/>
                  </a:schemeClr>
                </a:solidFill>
                <a:latin typeface="Open Sans Light" pitchFamily="2" charset="0"/>
                <a:ea typeface="Open Sans Light" pitchFamily="2" charset="0"/>
                <a:cs typeface="Open Sans Light" pitchFamily="2" charset="0"/>
              </a:rPr>
              <a:t>Ako</a:t>
            </a:r>
            <a:r>
              <a:rPr lang="hu-HU" sz="2400" b="1" dirty="0">
                <a:solidFill>
                  <a:schemeClr val="accent1">
                    <a:lumMod val="75000"/>
                  </a:schemeClr>
                </a:solidFill>
                <a:latin typeface="Open Sans Light" pitchFamily="2" charset="0"/>
                <a:ea typeface="Open Sans Light" pitchFamily="2" charset="0"/>
                <a:cs typeface="Open Sans Light" pitchFamily="2" charset="0"/>
              </a:rPr>
              <a:t> </a:t>
            </a:r>
            <a:r>
              <a:rPr lang="hu-HU" sz="2400" b="1" dirty="0" err="1">
                <a:solidFill>
                  <a:schemeClr val="accent1">
                    <a:lumMod val="75000"/>
                  </a:schemeClr>
                </a:solidFill>
                <a:latin typeface="Open Sans Light" pitchFamily="2" charset="0"/>
                <a:ea typeface="Open Sans Light" pitchFamily="2" charset="0"/>
                <a:cs typeface="Open Sans Light" pitchFamily="2" charset="0"/>
              </a:rPr>
              <a:t>podať</a:t>
            </a:r>
            <a:r>
              <a:rPr lang="hu-HU" sz="2400" b="1" dirty="0">
                <a:solidFill>
                  <a:schemeClr val="accent1">
                    <a:lumMod val="75000"/>
                  </a:schemeClr>
                </a:solidFill>
                <a:latin typeface="Open Sans Light" pitchFamily="2" charset="0"/>
                <a:ea typeface="Open Sans Light" pitchFamily="2" charset="0"/>
                <a:cs typeface="Open Sans Light" pitchFamily="2" charset="0"/>
              </a:rPr>
              <a:t> </a:t>
            </a:r>
            <a:r>
              <a:rPr lang="hu-HU" sz="2400" b="1" dirty="0" err="1">
                <a:solidFill>
                  <a:schemeClr val="accent1">
                    <a:lumMod val="75000"/>
                  </a:schemeClr>
                </a:solidFill>
                <a:latin typeface="Open Sans Light" pitchFamily="2" charset="0"/>
                <a:ea typeface="Open Sans Light" pitchFamily="2" charset="0"/>
                <a:cs typeface="Open Sans Light" pitchFamily="2" charset="0"/>
              </a:rPr>
              <a:t>žiadosť</a:t>
            </a:r>
            <a:r>
              <a:rPr lang="hu-HU" sz="2400" b="1" dirty="0">
                <a:solidFill>
                  <a:schemeClr val="accent1">
                    <a:lumMod val="75000"/>
                  </a:schemeClr>
                </a:solidFill>
                <a:latin typeface="Open Sans ExtraBold" pitchFamily="2" charset="0"/>
                <a:ea typeface="Open Sans ExtraBold" pitchFamily="2" charset="0"/>
                <a:cs typeface="Open Sans ExtraBold" pitchFamily="2" charset="0"/>
              </a:rPr>
              <a:t>?</a:t>
            </a:r>
            <a:r>
              <a:rPr lang="hu-HU" sz="2200" b="1" dirty="0">
                <a:solidFill>
                  <a:schemeClr val="accent1">
                    <a:lumMod val="75000"/>
                  </a:schemeClr>
                </a:solidFill>
                <a:latin typeface="Open Sans ExtraBold" pitchFamily="2" charset="0"/>
                <a:ea typeface="Open Sans ExtraBold" pitchFamily="2" charset="0"/>
                <a:cs typeface="Open Sans ExtraBold" pitchFamily="2" charset="0"/>
              </a:rPr>
              <a:t/>
            </a:r>
            <a:br>
              <a:rPr lang="hu-HU" sz="2200" b="1" dirty="0">
                <a:solidFill>
                  <a:schemeClr val="accent1">
                    <a:lumMod val="75000"/>
                  </a:schemeClr>
                </a:solidFill>
                <a:latin typeface="Open Sans ExtraBold" pitchFamily="2" charset="0"/>
                <a:ea typeface="Open Sans ExtraBold" pitchFamily="2" charset="0"/>
                <a:cs typeface="Open Sans ExtraBold" pitchFamily="2" charset="0"/>
              </a:rPr>
            </a:br>
            <a:r>
              <a:rPr lang="hu-HU" sz="2200" b="1" dirty="0" err="1" smtClean="0">
                <a:latin typeface="Open Sans ExtraBold" pitchFamily="2" charset="0"/>
                <a:ea typeface="Open Sans ExtraBold" pitchFamily="2" charset="0"/>
                <a:cs typeface="Open Sans ExtraBold" pitchFamily="2" charset="0"/>
              </a:rPr>
              <a:t>Pomoc</a:t>
            </a:r>
            <a:r>
              <a:rPr lang="hu-HU" sz="2200" b="1" dirty="0" smtClean="0">
                <a:latin typeface="Open Sans ExtraBold" pitchFamily="2" charset="0"/>
                <a:ea typeface="Open Sans ExtraBold" pitchFamily="2" charset="0"/>
                <a:cs typeface="Open Sans ExtraBold" pitchFamily="2" charset="0"/>
              </a:rPr>
              <a:t> </a:t>
            </a:r>
            <a:r>
              <a:rPr lang="hu-HU" sz="2200" b="1" dirty="0" err="1">
                <a:latin typeface="Open Sans ExtraBold" pitchFamily="2" charset="0"/>
                <a:ea typeface="Open Sans ExtraBold" pitchFamily="2" charset="0"/>
                <a:cs typeface="Open Sans ExtraBold" pitchFamily="2" charset="0"/>
              </a:rPr>
              <a:t>pri</a:t>
            </a:r>
            <a:r>
              <a:rPr lang="hu-HU" sz="2200" b="1" dirty="0">
                <a:latin typeface="Open Sans ExtraBold" pitchFamily="2" charset="0"/>
                <a:ea typeface="Open Sans ExtraBold" pitchFamily="2" charset="0"/>
                <a:cs typeface="Open Sans ExtraBold" pitchFamily="2" charset="0"/>
              </a:rPr>
              <a:t> </a:t>
            </a:r>
            <a:r>
              <a:rPr lang="hu-HU" sz="2200" b="1" dirty="0" err="1">
                <a:latin typeface="Open Sans ExtraBold" pitchFamily="2" charset="0"/>
                <a:ea typeface="Open Sans ExtraBold" pitchFamily="2" charset="0"/>
                <a:cs typeface="Open Sans ExtraBold" pitchFamily="2" charset="0"/>
              </a:rPr>
              <a:t>tvorbe</a:t>
            </a:r>
            <a:r>
              <a:rPr lang="hu-HU" sz="2200" b="1" dirty="0">
                <a:latin typeface="Open Sans ExtraBold" pitchFamily="2" charset="0"/>
                <a:ea typeface="Open Sans ExtraBold" pitchFamily="2" charset="0"/>
                <a:cs typeface="Open Sans ExtraBold" pitchFamily="2" charset="0"/>
              </a:rPr>
              <a:t> </a:t>
            </a:r>
            <a:r>
              <a:rPr lang="hu-HU" sz="2200" b="1" dirty="0" err="1" smtClean="0">
                <a:latin typeface="Open Sans ExtraBold" pitchFamily="2" charset="0"/>
                <a:ea typeface="Open Sans ExtraBold" pitchFamily="2" charset="0"/>
                <a:cs typeface="Open Sans ExtraBold" pitchFamily="2" charset="0"/>
              </a:rPr>
              <a:t>projektu</a:t>
            </a:r>
            <a:endParaRPr lang="x-none" sz="2200" b="1" dirty="0">
              <a:latin typeface="Open Sans ExtraBold" pitchFamily="2" charset="0"/>
              <a:ea typeface="Open Sans ExtraBold" pitchFamily="2" charset="0"/>
              <a:cs typeface="Open Sans ExtraBold" pitchFamily="2" charset="0"/>
            </a:endParaRPr>
          </a:p>
        </p:txBody>
      </p:sp>
      <p:sp>
        <p:nvSpPr>
          <p:cNvPr id="8" name="Slide Number Placeholder 7">
            <a:extLst>
              <a:ext uri="{FF2B5EF4-FFF2-40B4-BE49-F238E27FC236}">
                <a16:creationId xmlns="" xmlns:a16="http://schemas.microsoft.com/office/drawing/2014/main" id="{A5490C42-D944-4943-A5A7-4CE426B664EC}"/>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4591978-1342-554A-82AC-B12872A7F26C}" type="slidenum">
              <a:rPr kumimoji="0" lang="x-non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81</a:t>
            </a:fld>
            <a:endParaRPr kumimoji="0" lang="x-none"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Content Placeholder 5">
            <a:extLst>
              <a:ext uri="{FF2B5EF4-FFF2-40B4-BE49-F238E27FC236}">
                <a16:creationId xmlns="" xmlns:a16="http://schemas.microsoft.com/office/drawing/2014/main" id="{48C51D3F-3FD5-46A8-9026-41E8D14A05C7}"/>
              </a:ext>
            </a:extLst>
          </p:cNvPr>
          <p:cNvSpPr>
            <a:spLocks noGrp="1"/>
          </p:cNvSpPr>
          <p:nvPr>
            <p:ph idx="1"/>
          </p:nvPr>
        </p:nvSpPr>
        <p:spPr>
          <a:xfrm>
            <a:off x="628650" y="1825625"/>
            <a:ext cx="7886700" cy="4351338"/>
          </a:xfrm>
        </p:spPr>
        <p:txBody>
          <a:bodyPr>
            <a:normAutofit/>
          </a:bodyPr>
          <a:lstStyle/>
          <a:p>
            <a:pPr algn="just">
              <a:spcBef>
                <a:spcPts val="1200"/>
              </a:spcBef>
              <a:buClr>
                <a:schemeClr val="accent1">
                  <a:lumMod val="75000"/>
                </a:schemeClr>
              </a:buClr>
            </a:pPr>
            <a:r>
              <a:rPr lang="hu-HU" sz="1800" b="1" dirty="0" err="1" smtClean="0">
                <a:latin typeface="Open Sans Light"/>
              </a:rPr>
              <a:t>Spolupráca</a:t>
            </a:r>
            <a:r>
              <a:rPr lang="hu-HU" sz="1800" b="1" dirty="0" smtClean="0">
                <a:latin typeface="Open Sans Light"/>
              </a:rPr>
              <a:t> </a:t>
            </a:r>
            <a:r>
              <a:rPr lang="hu-HU" sz="1800" b="1" dirty="0" err="1">
                <a:latin typeface="Open Sans Light"/>
              </a:rPr>
              <a:t>medzi</a:t>
            </a:r>
            <a:r>
              <a:rPr lang="hu-HU" sz="1800" b="1" dirty="0">
                <a:latin typeface="Open Sans Light"/>
              </a:rPr>
              <a:t> </a:t>
            </a:r>
            <a:r>
              <a:rPr lang="hu-HU" sz="1800" b="1" dirty="0" err="1">
                <a:latin typeface="Open Sans Light"/>
              </a:rPr>
              <a:t>partnermi</a:t>
            </a:r>
            <a:r>
              <a:rPr lang="hu-HU" sz="1800" b="1" dirty="0">
                <a:latin typeface="Open Sans Light"/>
              </a:rPr>
              <a:t> </a:t>
            </a:r>
            <a:r>
              <a:rPr lang="hu-HU" sz="1800" dirty="0">
                <a:latin typeface="Open Sans Light"/>
              </a:rPr>
              <a:t>v </a:t>
            </a:r>
            <a:r>
              <a:rPr lang="hu-HU" sz="1800" dirty="0" err="1">
                <a:latin typeface="Open Sans Light"/>
              </a:rPr>
              <a:t>rámci</a:t>
            </a:r>
            <a:r>
              <a:rPr lang="hu-HU" sz="1800" dirty="0">
                <a:latin typeface="Open Sans Light"/>
              </a:rPr>
              <a:t> </a:t>
            </a:r>
            <a:r>
              <a:rPr lang="hu-HU" sz="1800" dirty="0" err="1">
                <a:latin typeface="Open Sans Light"/>
              </a:rPr>
              <a:t>projektu</a:t>
            </a:r>
            <a:r>
              <a:rPr lang="hu-HU" sz="1800" dirty="0">
                <a:latin typeface="Open Sans Light"/>
              </a:rPr>
              <a:t> </a:t>
            </a:r>
            <a:r>
              <a:rPr lang="hu-HU" sz="1800" dirty="0" err="1">
                <a:latin typeface="Open Sans Light"/>
              </a:rPr>
              <a:t>je</a:t>
            </a:r>
            <a:r>
              <a:rPr lang="hu-HU" sz="1800" dirty="0">
                <a:latin typeface="Open Sans Light"/>
              </a:rPr>
              <a:t> </a:t>
            </a:r>
            <a:r>
              <a:rPr lang="hu-HU" sz="1800" dirty="0" err="1">
                <a:latin typeface="Open Sans Light"/>
              </a:rPr>
              <a:t>nevyhnutnou</a:t>
            </a:r>
            <a:r>
              <a:rPr lang="hu-HU" sz="1800" dirty="0">
                <a:latin typeface="Open Sans Light"/>
              </a:rPr>
              <a:t> </a:t>
            </a:r>
            <a:r>
              <a:rPr lang="hu-HU" sz="1800" dirty="0" err="1">
                <a:latin typeface="Open Sans Light"/>
              </a:rPr>
              <a:t>súčasťou</a:t>
            </a:r>
            <a:r>
              <a:rPr lang="hu-HU" sz="1800" dirty="0">
                <a:latin typeface="Open Sans Light"/>
              </a:rPr>
              <a:t> </a:t>
            </a:r>
            <a:r>
              <a:rPr lang="hu-HU" sz="1800" dirty="0" err="1">
                <a:latin typeface="Open Sans Light"/>
              </a:rPr>
              <a:t>projektov</a:t>
            </a:r>
            <a:r>
              <a:rPr lang="hu-HU" sz="1800" dirty="0">
                <a:latin typeface="Open Sans Light"/>
              </a:rPr>
              <a:t> </a:t>
            </a:r>
            <a:r>
              <a:rPr lang="hu-HU" sz="1800" dirty="0" err="1">
                <a:latin typeface="Open Sans Light"/>
              </a:rPr>
              <a:t>financovaných</a:t>
            </a:r>
            <a:r>
              <a:rPr lang="hu-HU" sz="1800" dirty="0">
                <a:latin typeface="Open Sans Light"/>
              </a:rPr>
              <a:t> z </a:t>
            </a:r>
            <a:r>
              <a:rPr lang="hu-HU" sz="1800" dirty="0" err="1">
                <a:latin typeface="Open Sans Light"/>
              </a:rPr>
              <a:t>programu</a:t>
            </a:r>
            <a:r>
              <a:rPr lang="hu-HU" sz="1800" dirty="0">
                <a:latin typeface="Open Sans Light"/>
              </a:rPr>
              <a:t>;</a:t>
            </a:r>
            <a:endParaRPr lang="hu-HU" sz="1800" dirty="0">
              <a:latin typeface="Open Sans Light"/>
            </a:endParaRPr>
          </a:p>
          <a:p>
            <a:pPr algn="just">
              <a:spcBef>
                <a:spcPts val="1200"/>
              </a:spcBef>
              <a:buClr>
                <a:schemeClr val="accent1">
                  <a:lumMod val="75000"/>
                </a:schemeClr>
              </a:buClr>
            </a:pPr>
            <a:r>
              <a:rPr lang="hu-HU" sz="1800" b="1" dirty="0" err="1" smtClean="0">
                <a:latin typeface="Open Sans Light"/>
              </a:rPr>
              <a:t>Spolupráca</a:t>
            </a:r>
            <a:r>
              <a:rPr lang="hu-HU" sz="1800" b="1" dirty="0" smtClean="0">
                <a:latin typeface="Open Sans Light"/>
              </a:rPr>
              <a:t> </a:t>
            </a:r>
            <a:r>
              <a:rPr lang="hu-HU" sz="1800" b="1" dirty="0" err="1">
                <a:latin typeface="Open Sans Light"/>
              </a:rPr>
              <a:t>medzi</a:t>
            </a:r>
            <a:r>
              <a:rPr lang="hu-HU" sz="1800" b="1" dirty="0">
                <a:latin typeface="Open Sans Light"/>
              </a:rPr>
              <a:t> </a:t>
            </a:r>
            <a:r>
              <a:rPr lang="hu-HU" sz="1800" b="1" dirty="0" err="1">
                <a:latin typeface="Open Sans Light"/>
              </a:rPr>
              <a:t>cezhraničnými</a:t>
            </a:r>
            <a:r>
              <a:rPr lang="hu-HU" sz="1800" b="1" dirty="0">
                <a:latin typeface="Open Sans Light"/>
              </a:rPr>
              <a:t> </a:t>
            </a:r>
            <a:r>
              <a:rPr lang="hu-HU" sz="1800" b="1" dirty="0" err="1">
                <a:latin typeface="Open Sans Light"/>
              </a:rPr>
              <a:t>partnermi</a:t>
            </a:r>
            <a:r>
              <a:rPr lang="hu-HU" sz="1800" b="1" dirty="0">
                <a:latin typeface="Open Sans Light"/>
              </a:rPr>
              <a:t> </a:t>
            </a:r>
            <a:r>
              <a:rPr lang="hu-HU" sz="1800" dirty="0" err="1">
                <a:latin typeface="Open Sans Light"/>
              </a:rPr>
              <a:t>bude</a:t>
            </a:r>
            <a:r>
              <a:rPr lang="hu-HU" sz="1800" dirty="0">
                <a:latin typeface="Open Sans Light"/>
              </a:rPr>
              <a:t> </a:t>
            </a:r>
            <a:r>
              <a:rPr lang="hu-HU" sz="1800" dirty="0" err="1">
                <a:latin typeface="Open Sans Light"/>
              </a:rPr>
              <a:t>dôležitá</a:t>
            </a:r>
            <a:r>
              <a:rPr lang="hu-HU" sz="1800" dirty="0">
                <a:latin typeface="Open Sans Light"/>
              </a:rPr>
              <a:t> </a:t>
            </a:r>
            <a:r>
              <a:rPr lang="hu-HU" sz="1800" dirty="0" err="1">
                <a:latin typeface="Open Sans Light"/>
              </a:rPr>
              <a:t>nielen</a:t>
            </a:r>
            <a:r>
              <a:rPr lang="hu-HU" sz="1800" dirty="0">
                <a:latin typeface="Open Sans Light"/>
              </a:rPr>
              <a:t> </a:t>
            </a:r>
            <a:r>
              <a:rPr lang="hu-HU" sz="1800" dirty="0" err="1">
                <a:latin typeface="Open Sans Light"/>
              </a:rPr>
              <a:t>vo</a:t>
            </a:r>
            <a:r>
              <a:rPr lang="hu-HU" sz="1800" dirty="0">
                <a:latin typeface="Open Sans Light"/>
              </a:rPr>
              <a:t> </a:t>
            </a:r>
            <a:r>
              <a:rPr lang="hu-HU" sz="1800" dirty="0" err="1">
                <a:latin typeface="Open Sans Light"/>
              </a:rPr>
              <a:t>fáze</a:t>
            </a:r>
            <a:r>
              <a:rPr lang="hu-HU" sz="1800" dirty="0">
                <a:latin typeface="Open Sans Light"/>
              </a:rPr>
              <a:t> </a:t>
            </a:r>
            <a:r>
              <a:rPr lang="hu-HU" sz="1800" dirty="0" err="1">
                <a:latin typeface="Open Sans Light"/>
              </a:rPr>
              <a:t>realizácie</a:t>
            </a:r>
            <a:r>
              <a:rPr lang="hu-HU" sz="1800" dirty="0">
                <a:latin typeface="Open Sans Light"/>
              </a:rPr>
              <a:t>, </a:t>
            </a:r>
            <a:r>
              <a:rPr lang="hu-HU" sz="1800" dirty="0" err="1">
                <a:latin typeface="Open Sans Light"/>
              </a:rPr>
              <a:t>ale</a:t>
            </a:r>
            <a:r>
              <a:rPr lang="hu-HU" sz="1800" dirty="0">
                <a:latin typeface="Open Sans Light"/>
              </a:rPr>
              <a:t> aj </a:t>
            </a:r>
            <a:r>
              <a:rPr lang="hu-HU" sz="1800" dirty="0" err="1">
                <a:latin typeface="Open Sans Light"/>
              </a:rPr>
              <a:t>vo</a:t>
            </a:r>
            <a:r>
              <a:rPr lang="hu-HU" sz="1800" dirty="0">
                <a:latin typeface="Open Sans Light"/>
              </a:rPr>
              <a:t> </a:t>
            </a:r>
            <a:r>
              <a:rPr lang="hu-HU" sz="1800" dirty="0" err="1">
                <a:latin typeface="Open Sans Light"/>
              </a:rPr>
              <a:t>fáze</a:t>
            </a:r>
            <a:r>
              <a:rPr lang="hu-HU" sz="1800" dirty="0">
                <a:latin typeface="Open Sans Light"/>
              </a:rPr>
              <a:t> </a:t>
            </a:r>
            <a:r>
              <a:rPr lang="hu-HU" sz="1800" dirty="0" err="1">
                <a:latin typeface="Open Sans Light"/>
              </a:rPr>
              <a:t>spoločného</a:t>
            </a:r>
            <a:r>
              <a:rPr lang="hu-HU" sz="1800" dirty="0">
                <a:latin typeface="Open Sans Light"/>
              </a:rPr>
              <a:t> </a:t>
            </a:r>
            <a:r>
              <a:rPr lang="hu-HU" sz="1800" dirty="0" err="1">
                <a:latin typeface="Open Sans Light"/>
              </a:rPr>
              <a:t>plánovania</a:t>
            </a:r>
            <a:r>
              <a:rPr lang="hu-HU" sz="1800" dirty="0">
                <a:latin typeface="Open Sans Light"/>
              </a:rPr>
              <a:t> </a:t>
            </a:r>
            <a:r>
              <a:rPr lang="hu-HU" sz="1800" dirty="0" err="1">
                <a:latin typeface="Open Sans Light"/>
              </a:rPr>
              <a:t>projektových</a:t>
            </a:r>
            <a:r>
              <a:rPr lang="hu-HU" sz="1800" dirty="0">
                <a:latin typeface="Open Sans Light"/>
              </a:rPr>
              <a:t> </a:t>
            </a:r>
            <a:r>
              <a:rPr lang="hu-HU" sz="1800" dirty="0" err="1">
                <a:latin typeface="Open Sans Light"/>
              </a:rPr>
              <a:t>aktivít</a:t>
            </a:r>
            <a:r>
              <a:rPr lang="hu-HU" sz="1800" dirty="0">
                <a:latin typeface="Open Sans Light"/>
              </a:rPr>
              <a:t>;</a:t>
            </a:r>
            <a:endParaRPr lang="hu-HU" sz="1800" dirty="0">
              <a:latin typeface="Open Sans Light"/>
            </a:endParaRPr>
          </a:p>
          <a:p>
            <a:pPr algn="just">
              <a:spcBef>
                <a:spcPts val="1200"/>
              </a:spcBef>
              <a:buClr>
                <a:schemeClr val="accent1">
                  <a:lumMod val="75000"/>
                </a:schemeClr>
              </a:buClr>
            </a:pPr>
            <a:r>
              <a:rPr lang="hu-HU" sz="1800" b="1" dirty="0" err="1" smtClean="0">
                <a:latin typeface="Open Sans Light"/>
              </a:rPr>
              <a:t>Rozsah</a:t>
            </a:r>
            <a:r>
              <a:rPr lang="hu-HU" sz="1800" b="1" dirty="0" smtClean="0">
                <a:latin typeface="Open Sans Light"/>
              </a:rPr>
              <a:t> </a:t>
            </a:r>
            <a:r>
              <a:rPr lang="hu-HU" sz="1800" b="1" dirty="0">
                <a:latin typeface="Open Sans Light"/>
              </a:rPr>
              <a:t>a </a:t>
            </a:r>
            <a:r>
              <a:rPr lang="hu-HU" sz="1800" b="1" dirty="0" err="1">
                <a:latin typeface="Open Sans Light"/>
              </a:rPr>
              <a:t>kvalita</a:t>
            </a:r>
            <a:r>
              <a:rPr lang="hu-HU" sz="1800" b="1" dirty="0">
                <a:latin typeface="Open Sans Light"/>
              </a:rPr>
              <a:t> </a:t>
            </a:r>
            <a:r>
              <a:rPr lang="hu-HU" sz="1800" b="1" dirty="0" err="1">
                <a:latin typeface="Open Sans Light"/>
              </a:rPr>
              <a:t>spolupráce</a:t>
            </a:r>
            <a:r>
              <a:rPr lang="hu-HU" sz="1800" b="1" dirty="0">
                <a:latin typeface="Open Sans Light"/>
              </a:rPr>
              <a:t> </a:t>
            </a:r>
            <a:r>
              <a:rPr lang="hu-HU" sz="1800" dirty="0" err="1">
                <a:latin typeface="Open Sans Light"/>
              </a:rPr>
              <a:t>medzi</a:t>
            </a:r>
            <a:r>
              <a:rPr lang="hu-HU" sz="1800" dirty="0">
                <a:latin typeface="Open Sans Light"/>
              </a:rPr>
              <a:t> </a:t>
            </a:r>
            <a:r>
              <a:rPr lang="hu-HU" sz="1800" dirty="0" err="1">
                <a:latin typeface="Open Sans Light"/>
              </a:rPr>
              <a:t>partnermi</a:t>
            </a:r>
            <a:r>
              <a:rPr lang="hu-HU" sz="1800" dirty="0">
                <a:latin typeface="Open Sans Light"/>
              </a:rPr>
              <a:t> </a:t>
            </a:r>
            <a:r>
              <a:rPr lang="hu-HU" sz="1800" dirty="0" err="1">
                <a:latin typeface="Open Sans Light"/>
              </a:rPr>
              <a:t>je</a:t>
            </a:r>
            <a:r>
              <a:rPr lang="hu-HU" sz="1800" dirty="0">
                <a:latin typeface="Open Sans Light"/>
              </a:rPr>
              <a:t> </a:t>
            </a:r>
            <a:r>
              <a:rPr lang="hu-HU" sz="1800" dirty="0" err="1">
                <a:latin typeface="Open Sans Light"/>
              </a:rPr>
              <a:t>jedným</a:t>
            </a:r>
            <a:r>
              <a:rPr lang="hu-HU" sz="1800" dirty="0">
                <a:latin typeface="Open Sans Light"/>
              </a:rPr>
              <a:t> z </a:t>
            </a:r>
            <a:r>
              <a:rPr lang="hu-HU" sz="1800" dirty="0" err="1">
                <a:latin typeface="Open Sans Light"/>
              </a:rPr>
              <a:t>kľúčových</a:t>
            </a:r>
            <a:r>
              <a:rPr lang="hu-HU" sz="1800" dirty="0">
                <a:latin typeface="Open Sans Light"/>
              </a:rPr>
              <a:t> </a:t>
            </a:r>
            <a:r>
              <a:rPr lang="hu-HU" sz="1800" dirty="0" err="1">
                <a:latin typeface="Open Sans Light"/>
              </a:rPr>
              <a:t>kritérií</a:t>
            </a:r>
            <a:r>
              <a:rPr lang="hu-HU" sz="1800" dirty="0">
                <a:latin typeface="Open Sans Light"/>
              </a:rPr>
              <a:t> </a:t>
            </a:r>
            <a:r>
              <a:rPr lang="hu-HU" sz="1800" dirty="0" err="1">
                <a:latin typeface="Open Sans Light"/>
              </a:rPr>
              <a:t>výberu</a:t>
            </a:r>
            <a:r>
              <a:rPr lang="hu-HU" sz="1800" dirty="0">
                <a:latin typeface="Open Sans Light"/>
              </a:rPr>
              <a:t> </a:t>
            </a:r>
            <a:r>
              <a:rPr lang="hu-HU" sz="1800" dirty="0" err="1">
                <a:latin typeface="Open Sans Light"/>
              </a:rPr>
              <a:t>žiadostí</a:t>
            </a:r>
            <a:r>
              <a:rPr lang="hu-HU" sz="1800" dirty="0">
                <a:latin typeface="Open Sans Light"/>
              </a:rPr>
              <a:t>.</a:t>
            </a:r>
            <a:endParaRPr lang="hu-HU" sz="1800" dirty="0">
              <a:latin typeface="Open Sans Light"/>
            </a:endParaRPr>
          </a:p>
          <a:p>
            <a:pPr algn="just">
              <a:spcBef>
                <a:spcPts val="1200"/>
              </a:spcBef>
              <a:buClr>
                <a:schemeClr val="accent1">
                  <a:lumMod val="75000"/>
                </a:schemeClr>
              </a:buClr>
            </a:pPr>
            <a:r>
              <a:rPr lang="hu-HU" sz="1800" dirty="0" err="1" smtClean="0">
                <a:latin typeface="Open Sans Light"/>
              </a:rPr>
              <a:t>Pri</a:t>
            </a:r>
            <a:r>
              <a:rPr lang="hu-HU" sz="1800" dirty="0" smtClean="0">
                <a:latin typeface="Open Sans Light"/>
              </a:rPr>
              <a:t> </a:t>
            </a:r>
            <a:r>
              <a:rPr lang="hu-HU" sz="1800" dirty="0" err="1">
                <a:latin typeface="Open Sans Light"/>
              </a:rPr>
              <a:t>hľadaní</a:t>
            </a:r>
            <a:r>
              <a:rPr lang="hu-HU" sz="1800" dirty="0">
                <a:latin typeface="Open Sans Light"/>
              </a:rPr>
              <a:t> </a:t>
            </a:r>
            <a:r>
              <a:rPr lang="hu-HU" sz="1800" dirty="0" err="1">
                <a:latin typeface="Open Sans Light"/>
              </a:rPr>
              <a:t>partnerov</a:t>
            </a:r>
            <a:r>
              <a:rPr lang="hu-HU" sz="1800" dirty="0">
                <a:latin typeface="Open Sans Light"/>
              </a:rPr>
              <a:t> </a:t>
            </a:r>
            <a:r>
              <a:rPr lang="hu-HU" sz="1800" dirty="0" err="1">
                <a:latin typeface="Open Sans Light"/>
              </a:rPr>
              <a:t>je</a:t>
            </a:r>
            <a:r>
              <a:rPr lang="hu-HU" sz="1800" dirty="0">
                <a:latin typeface="Open Sans Light"/>
              </a:rPr>
              <a:t> </a:t>
            </a:r>
            <a:r>
              <a:rPr lang="hu-HU" sz="1800" dirty="0" err="1">
                <a:latin typeface="Open Sans Light"/>
              </a:rPr>
              <a:t>potrebné</a:t>
            </a:r>
            <a:r>
              <a:rPr lang="hu-HU" sz="1800" dirty="0">
                <a:latin typeface="Open Sans Light"/>
              </a:rPr>
              <a:t> </a:t>
            </a:r>
            <a:r>
              <a:rPr lang="hu-HU" sz="1800" dirty="0" err="1">
                <a:latin typeface="Open Sans Light"/>
              </a:rPr>
              <a:t>venovať</a:t>
            </a:r>
            <a:r>
              <a:rPr lang="hu-HU" sz="1800" dirty="0">
                <a:latin typeface="Open Sans Light"/>
              </a:rPr>
              <a:t> </a:t>
            </a:r>
            <a:r>
              <a:rPr lang="hu-HU" sz="1800" dirty="0" err="1">
                <a:latin typeface="Open Sans Light"/>
              </a:rPr>
              <a:t>osobitnú</a:t>
            </a:r>
            <a:r>
              <a:rPr lang="hu-HU" sz="1800" dirty="0">
                <a:latin typeface="Open Sans Light"/>
              </a:rPr>
              <a:t> </a:t>
            </a:r>
            <a:r>
              <a:rPr lang="hu-HU" sz="1800" dirty="0" err="1">
                <a:latin typeface="Open Sans Light"/>
              </a:rPr>
              <a:t>pozornosť</a:t>
            </a:r>
            <a:r>
              <a:rPr lang="hu-HU" sz="1800" dirty="0">
                <a:latin typeface="Open Sans Light"/>
              </a:rPr>
              <a:t>:</a:t>
            </a:r>
            <a:endParaRPr lang="en-GB" sz="1800" dirty="0">
              <a:latin typeface="Open Sans Light"/>
            </a:endParaRPr>
          </a:p>
          <a:p>
            <a:pPr lvl="1" algn="just">
              <a:spcBef>
                <a:spcPts val="1200"/>
              </a:spcBef>
              <a:buClr>
                <a:schemeClr val="accent1">
                  <a:lumMod val="75000"/>
                </a:schemeClr>
              </a:buClr>
            </a:pPr>
            <a:r>
              <a:rPr lang="hu-HU" sz="1800" dirty="0" err="1" smtClean="0">
                <a:latin typeface="Open Sans Light"/>
              </a:rPr>
              <a:t>Spoločné</a:t>
            </a:r>
            <a:r>
              <a:rPr lang="hu-HU" sz="1800" dirty="0" smtClean="0">
                <a:latin typeface="Open Sans Light"/>
              </a:rPr>
              <a:t> </a:t>
            </a:r>
            <a:r>
              <a:rPr lang="hu-HU" sz="1800" dirty="0" err="1">
                <a:latin typeface="Open Sans Light"/>
              </a:rPr>
              <a:t>záujmy</a:t>
            </a:r>
            <a:r>
              <a:rPr lang="hu-HU" sz="1800" dirty="0">
                <a:latin typeface="Open Sans Light"/>
              </a:rPr>
              <a:t> a </a:t>
            </a:r>
            <a:r>
              <a:rPr lang="hu-HU" sz="1800" dirty="0" err="1">
                <a:latin typeface="Open Sans Light"/>
              </a:rPr>
              <a:t>ciele</a:t>
            </a:r>
            <a:r>
              <a:rPr lang="hu-HU" sz="1800" dirty="0">
                <a:latin typeface="Open Sans Light"/>
              </a:rPr>
              <a:t>;</a:t>
            </a:r>
            <a:endParaRPr lang="hu-HU" sz="1800" dirty="0">
              <a:latin typeface="Open Sans Light"/>
            </a:endParaRPr>
          </a:p>
          <a:p>
            <a:pPr lvl="1" algn="just">
              <a:spcBef>
                <a:spcPts val="1200"/>
              </a:spcBef>
              <a:buClr>
                <a:schemeClr val="accent1">
                  <a:lumMod val="75000"/>
                </a:schemeClr>
              </a:buClr>
            </a:pPr>
            <a:r>
              <a:rPr lang="hu-HU" sz="1800" dirty="0" err="1" smtClean="0">
                <a:latin typeface="Open Sans Light"/>
              </a:rPr>
              <a:t>Typ</a:t>
            </a:r>
            <a:r>
              <a:rPr lang="hu-HU" sz="1800" dirty="0" smtClean="0">
                <a:latin typeface="Open Sans Light"/>
              </a:rPr>
              <a:t> </a:t>
            </a:r>
            <a:r>
              <a:rPr lang="hu-HU" sz="1800" dirty="0" err="1">
                <a:latin typeface="Open Sans Light"/>
              </a:rPr>
              <a:t>projektu</a:t>
            </a:r>
            <a:r>
              <a:rPr lang="hu-HU" sz="1800" dirty="0">
                <a:latin typeface="Open Sans Light"/>
              </a:rPr>
              <a:t>, </a:t>
            </a:r>
            <a:r>
              <a:rPr lang="hu-HU" sz="1800" dirty="0" err="1">
                <a:latin typeface="Open Sans Light"/>
              </a:rPr>
              <a:t>ktorý</a:t>
            </a:r>
            <a:r>
              <a:rPr lang="hu-HU" sz="1800" dirty="0">
                <a:latin typeface="Open Sans Light"/>
              </a:rPr>
              <a:t> </a:t>
            </a:r>
            <a:r>
              <a:rPr lang="hu-HU" sz="1800" dirty="0" err="1">
                <a:latin typeface="Open Sans Light"/>
              </a:rPr>
              <a:t>žiadatelia</a:t>
            </a:r>
            <a:r>
              <a:rPr lang="hu-HU" sz="1800" dirty="0">
                <a:latin typeface="Open Sans Light"/>
              </a:rPr>
              <a:t> </a:t>
            </a:r>
            <a:r>
              <a:rPr lang="hu-HU" sz="1800" dirty="0" err="1">
                <a:latin typeface="Open Sans Light"/>
              </a:rPr>
              <a:t>pripravujú</a:t>
            </a:r>
            <a:r>
              <a:rPr lang="hu-HU" sz="1800" dirty="0">
                <a:latin typeface="Open Sans Light"/>
              </a:rPr>
              <a:t>, </a:t>
            </a:r>
            <a:r>
              <a:rPr lang="hu-HU" sz="1800" dirty="0" err="1">
                <a:latin typeface="Open Sans Light"/>
              </a:rPr>
              <a:t>so</a:t>
            </a:r>
            <a:r>
              <a:rPr lang="hu-HU" sz="1800" dirty="0">
                <a:latin typeface="Open Sans Light"/>
              </a:rPr>
              <a:t> </a:t>
            </a:r>
            <a:r>
              <a:rPr lang="hu-HU" sz="1800" dirty="0" err="1">
                <a:latin typeface="Open Sans Light"/>
              </a:rPr>
              <a:t>zreteľom</a:t>
            </a:r>
            <a:r>
              <a:rPr lang="hu-HU" sz="1800" dirty="0">
                <a:latin typeface="Open Sans Light"/>
              </a:rPr>
              <a:t> na </a:t>
            </a:r>
            <a:r>
              <a:rPr lang="hu-HU" sz="1800" dirty="0" err="1">
                <a:latin typeface="Open Sans Light"/>
              </a:rPr>
              <a:t>cieľové</a:t>
            </a:r>
            <a:r>
              <a:rPr lang="hu-HU" sz="1800" dirty="0">
                <a:latin typeface="Open Sans Light"/>
              </a:rPr>
              <a:t> </a:t>
            </a:r>
            <a:r>
              <a:rPr lang="hu-HU" sz="1800" dirty="0" err="1">
                <a:latin typeface="Open Sans Light"/>
              </a:rPr>
              <a:t>aktivity</a:t>
            </a:r>
            <a:r>
              <a:rPr lang="hu-HU" sz="1800" dirty="0">
                <a:latin typeface="Open Sans Light"/>
              </a:rPr>
              <a:t> </a:t>
            </a:r>
            <a:r>
              <a:rPr lang="hu-HU" sz="1800" dirty="0" err="1" smtClean="0">
                <a:latin typeface="Open Sans Light"/>
              </a:rPr>
              <a:t>aktuálnej</a:t>
            </a:r>
            <a:r>
              <a:rPr lang="hu-HU" sz="1800" dirty="0" smtClean="0">
                <a:latin typeface="Open Sans Light"/>
              </a:rPr>
              <a:t> </a:t>
            </a:r>
            <a:r>
              <a:rPr lang="hu-HU" sz="1800" dirty="0" err="1">
                <a:latin typeface="Open Sans Light"/>
              </a:rPr>
              <a:t>výzvy</a:t>
            </a:r>
            <a:r>
              <a:rPr lang="hu-HU" sz="1800" dirty="0">
                <a:latin typeface="Open Sans Light"/>
              </a:rPr>
              <a:t>;</a:t>
            </a:r>
            <a:endParaRPr lang="hu-HU" sz="1800" dirty="0">
              <a:latin typeface="Open Sans Light"/>
            </a:endParaRPr>
          </a:p>
          <a:p>
            <a:pPr lvl="1" algn="just">
              <a:spcBef>
                <a:spcPts val="1200"/>
              </a:spcBef>
              <a:buClr>
                <a:schemeClr val="accent1">
                  <a:lumMod val="75000"/>
                </a:schemeClr>
              </a:buClr>
            </a:pPr>
            <a:r>
              <a:rPr lang="hu-HU" sz="1800" dirty="0" err="1" smtClean="0">
                <a:latin typeface="Open Sans Light"/>
              </a:rPr>
              <a:t>Oprávnenosť</a:t>
            </a:r>
            <a:r>
              <a:rPr lang="hu-HU" sz="1800" dirty="0" smtClean="0">
                <a:latin typeface="Open Sans Light"/>
              </a:rPr>
              <a:t> </a:t>
            </a:r>
            <a:r>
              <a:rPr lang="hu-HU" sz="1800" dirty="0" err="1">
                <a:latin typeface="Open Sans Light"/>
              </a:rPr>
              <a:t>partnera</a:t>
            </a:r>
            <a:r>
              <a:rPr lang="hu-HU" sz="1800" dirty="0">
                <a:latin typeface="Open Sans Light"/>
              </a:rPr>
              <a:t>;</a:t>
            </a:r>
            <a:endParaRPr lang="hu-HU" sz="1800" dirty="0">
              <a:latin typeface="Open Sans Light"/>
            </a:endParaRPr>
          </a:p>
          <a:p>
            <a:pPr lvl="1" algn="just">
              <a:spcBef>
                <a:spcPts val="1200"/>
              </a:spcBef>
              <a:buClr>
                <a:schemeClr val="accent1">
                  <a:lumMod val="75000"/>
                </a:schemeClr>
              </a:buClr>
            </a:pPr>
            <a:r>
              <a:rPr lang="hu-HU" sz="1800" u="sng" dirty="0" err="1" smtClean="0">
                <a:latin typeface="Open Sans Light"/>
              </a:rPr>
              <a:t>Finančná</a:t>
            </a:r>
            <a:r>
              <a:rPr lang="hu-HU" sz="1800" u="sng" dirty="0" smtClean="0">
                <a:latin typeface="Open Sans Light"/>
              </a:rPr>
              <a:t> </a:t>
            </a:r>
            <a:r>
              <a:rPr lang="hu-HU" sz="1800" u="sng" dirty="0">
                <a:latin typeface="Open Sans Light"/>
              </a:rPr>
              <a:t>a </a:t>
            </a:r>
            <a:r>
              <a:rPr lang="hu-HU" sz="1800" u="sng" dirty="0" err="1">
                <a:latin typeface="Open Sans Light"/>
              </a:rPr>
              <a:t>organizačná</a:t>
            </a:r>
            <a:r>
              <a:rPr lang="hu-HU" sz="1800" u="sng" dirty="0">
                <a:latin typeface="Open Sans Light"/>
              </a:rPr>
              <a:t> </a:t>
            </a:r>
            <a:r>
              <a:rPr lang="hu-HU" sz="1800" u="sng" dirty="0" err="1">
                <a:latin typeface="Open Sans Light"/>
              </a:rPr>
              <a:t>spôsobilosť</a:t>
            </a:r>
            <a:r>
              <a:rPr lang="hu-HU" sz="1800" u="sng" dirty="0">
                <a:latin typeface="Open Sans Light"/>
              </a:rPr>
              <a:t> </a:t>
            </a:r>
            <a:r>
              <a:rPr lang="hu-HU" sz="1800" u="sng" dirty="0" err="1">
                <a:latin typeface="Open Sans Light"/>
              </a:rPr>
              <a:t>partnera</a:t>
            </a:r>
            <a:r>
              <a:rPr lang="hu-HU" sz="1800" u="sng" dirty="0">
                <a:latin typeface="Open Sans Light"/>
              </a:rPr>
              <a:t> </a:t>
            </a:r>
            <a:r>
              <a:rPr lang="hu-HU" sz="1800" u="sng" dirty="0" err="1" smtClean="0">
                <a:latin typeface="Open Sans Light"/>
              </a:rPr>
              <a:t>implementovať</a:t>
            </a:r>
            <a:r>
              <a:rPr lang="hu-HU" sz="1800" u="sng" dirty="0" smtClean="0">
                <a:latin typeface="Open Sans Light"/>
              </a:rPr>
              <a:t> </a:t>
            </a:r>
            <a:r>
              <a:rPr lang="hu-HU" sz="1800" u="sng" dirty="0" err="1">
                <a:latin typeface="Open Sans Light"/>
              </a:rPr>
              <a:t>príslušné</a:t>
            </a:r>
            <a:r>
              <a:rPr lang="hu-HU" sz="1800" u="sng" dirty="0">
                <a:latin typeface="Open Sans Light"/>
              </a:rPr>
              <a:t> </a:t>
            </a:r>
            <a:r>
              <a:rPr lang="hu-HU" sz="1800" u="sng" dirty="0" err="1">
                <a:latin typeface="Open Sans Light"/>
              </a:rPr>
              <a:t>časti</a:t>
            </a:r>
            <a:r>
              <a:rPr lang="hu-HU" sz="1800" u="sng" dirty="0">
                <a:latin typeface="Open Sans Light"/>
              </a:rPr>
              <a:t> </a:t>
            </a:r>
            <a:r>
              <a:rPr lang="hu-HU" sz="1800" u="sng" dirty="0" err="1">
                <a:latin typeface="Open Sans Light"/>
              </a:rPr>
              <a:t>projektu</a:t>
            </a:r>
            <a:r>
              <a:rPr lang="hu-HU" sz="1800" u="sng" dirty="0">
                <a:latin typeface="Open Sans Light"/>
              </a:rPr>
              <a:t>;</a:t>
            </a:r>
            <a:endParaRPr lang="hu-HU" sz="1800" u="sng" dirty="0">
              <a:latin typeface="Open Sans Light"/>
            </a:endParaRPr>
          </a:p>
          <a:p>
            <a:pPr lvl="1" algn="just">
              <a:spcBef>
                <a:spcPts val="1200"/>
              </a:spcBef>
              <a:buClr>
                <a:schemeClr val="accent1">
                  <a:lumMod val="75000"/>
                </a:schemeClr>
              </a:buClr>
            </a:pPr>
            <a:r>
              <a:rPr lang="hu-HU" sz="1800" dirty="0" smtClean="0">
                <a:latin typeface="Open Sans Light"/>
              </a:rPr>
              <a:t>Odborná </a:t>
            </a:r>
            <a:r>
              <a:rPr lang="hu-HU" sz="1800" dirty="0" err="1">
                <a:latin typeface="Open Sans Light"/>
              </a:rPr>
              <a:t>kvalifikácia</a:t>
            </a:r>
            <a:r>
              <a:rPr lang="hu-HU" sz="1800" dirty="0">
                <a:latin typeface="Open Sans Light"/>
              </a:rPr>
              <a:t> </a:t>
            </a:r>
            <a:r>
              <a:rPr lang="hu-HU" sz="1800" dirty="0" err="1">
                <a:latin typeface="Open Sans Light"/>
              </a:rPr>
              <a:t>partnerov</a:t>
            </a:r>
            <a:r>
              <a:rPr lang="hu-HU" sz="1800" dirty="0">
                <a:latin typeface="Open Sans Light"/>
              </a:rPr>
              <a:t> v </a:t>
            </a:r>
            <a:r>
              <a:rPr lang="hu-HU" sz="1800" dirty="0" err="1">
                <a:latin typeface="Open Sans Light"/>
              </a:rPr>
              <a:t>súvislosti</a:t>
            </a:r>
            <a:r>
              <a:rPr lang="hu-HU" sz="1800" dirty="0">
                <a:latin typeface="Open Sans Light"/>
              </a:rPr>
              <a:t> s </a:t>
            </a:r>
            <a:r>
              <a:rPr lang="hu-HU" sz="1800" dirty="0" err="1" smtClean="0">
                <a:latin typeface="Open Sans Light"/>
              </a:rPr>
              <a:t>projektovými</a:t>
            </a:r>
            <a:r>
              <a:rPr lang="hu-HU" sz="1800" dirty="0" smtClean="0">
                <a:latin typeface="Open Sans Light"/>
              </a:rPr>
              <a:t> </a:t>
            </a:r>
            <a:r>
              <a:rPr lang="hu-HU" sz="1800" dirty="0" err="1" smtClean="0">
                <a:latin typeface="Open Sans Light"/>
              </a:rPr>
              <a:t>aktivitami</a:t>
            </a:r>
            <a:r>
              <a:rPr lang="hu-HU" sz="1800" dirty="0" smtClean="0">
                <a:latin typeface="Open Sans Light"/>
              </a:rPr>
              <a:t>.</a:t>
            </a:r>
            <a:endParaRPr lang="en-GB" sz="1800" dirty="0">
              <a:latin typeface="Open Sans Light"/>
            </a:endParaRPr>
          </a:p>
          <a:p>
            <a:pPr algn="just">
              <a:spcBef>
                <a:spcPts val="1200"/>
              </a:spcBef>
              <a:buClr>
                <a:schemeClr val="accent1">
                  <a:lumMod val="75000"/>
                </a:schemeClr>
              </a:buClr>
            </a:pPr>
            <a:endParaRPr lang="hu-HU" sz="1800" dirty="0">
              <a:latin typeface="Open Sans Light"/>
            </a:endParaRPr>
          </a:p>
          <a:p>
            <a:pPr algn="just">
              <a:spcBef>
                <a:spcPts val="1200"/>
              </a:spcBef>
              <a:buClr>
                <a:schemeClr val="accent1">
                  <a:lumMod val="75000"/>
                </a:schemeClr>
              </a:buClr>
            </a:pPr>
            <a:endParaRPr lang="en-GB" sz="1800" dirty="0">
              <a:latin typeface="Open Sans Light"/>
            </a:endParaRPr>
          </a:p>
          <a:p>
            <a:pPr marL="0" indent="0" algn="just">
              <a:spcBef>
                <a:spcPts val="1200"/>
              </a:spcBef>
              <a:buClr>
                <a:schemeClr val="accent1">
                  <a:lumMod val="75000"/>
                </a:schemeClr>
              </a:buClr>
              <a:buNone/>
            </a:pPr>
            <a:endParaRPr lang="hu-HU" sz="1800" dirty="0">
              <a:latin typeface="Open Sans Light"/>
            </a:endParaRPr>
          </a:p>
        </p:txBody>
      </p:sp>
    </p:spTree>
    <p:extLst>
      <p:ext uri="{BB962C8B-B14F-4D97-AF65-F5344CB8AC3E}">
        <p14:creationId xmlns:p14="http://schemas.microsoft.com/office/powerpoint/2010/main" val="148532739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DFB33F3-A665-2A1D-134E-9E244997B417}"/>
              </a:ext>
            </a:extLst>
          </p:cNvPr>
          <p:cNvSpPr>
            <a:spLocks noGrp="1"/>
          </p:cNvSpPr>
          <p:nvPr>
            <p:ph type="title"/>
          </p:nvPr>
        </p:nvSpPr>
        <p:spPr/>
        <p:txBody>
          <a:bodyPr>
            <a:normAutofit/>
          </a:bodyPr>
          <a:lstStyle/>
          <a:p>
            <a:r>
              <a:rPr lang="hu-HU" sz="2400" b="1" dirty="0" err="1">
                <a:solidFill>
                  <a:schemeClr val="accent1">
                    <a:lumMod val="75000"/>
                  </a:schemeClr>
                </a:solidFill>
                <a:latin typeface="Open Sans Light" pitchFamily="2" charset="0"/>
                <a:ea typeface="Open Sans Light" pitchFamily="2" charset="0"/>
                <a:cs typeface="Open Sans Light" pitchFamily="2" charset="0"/>
              </a:rPr>
              <a:t>Ako</a:t>
            </a:r>
            <a:r>
              <a:rPr lang="hu-HU" sz="2400" b="1" dirty="0">
                <a:solidFill>
                  <a:schemeClr val="accent1">
                    <a:lumMod val="75000"/>
                  </a:schemeClr>
                </a:solidFill>
                <a:latin typeface="Open Sans Light" pitchFamily="2" charset="0"/>
                <a:ea typeface="Open Sans Light" pitchFamily="2" charset="0"/>
                <a:cs typeface="Open Sans Light" pitchFamily="2" charset="0"/>
              </a:rPr>
              <a:t> </a:t>
            </a:r>
            <a:r>
              <a:rPr lang="hu-HU" sz="2400" b="1" dirty="0" err="1">
                <a:solidFill>
                  <a:schemeClr val="accent1">
                    <a:lumMod val="75000"/>
                  </a:schemeClr>
                </a:solidFill>
                <a:latin typeface="Open Sans Light" pitchFamily="2" charset="0"/>
                <a:ea typeface="Open Sans Light" pitchFamily="2" charset="0"/>
                <a:cs typeface="Open Sans Light" pitchFamily="2" charset="0"/>
              </a:rPr>
              <a:t>podať</a:t>
            </a:r>
            <a:r>
              <a:rPr lang="hu-HU" sz="2400" b="1" dirty="0">
                <a:solidFill>
                  <a:schemeClr val="accent1">
                    <a:lumMod val="75000"/>
                  </a:schemeClr>
                </a:solidFill>
                <a:latin typeface="Open Sans Light" pitchFamily="2" charset="0"/>
                <a:ea typeface="Open Sans Light" pitchFamily="2" charset="0"/>
                <a:cs typeface="Open Sans Light" pitchFamily="2" charset="0"/>
              </a:rPr>
              <a:t> </a:t>
            </a:r>
            <a:r>
              <a:rPr lang="hu-HU" sz="2400" b="1" dirty="0" err="1">
                <a:solidFill>
                  <a:schemeClr val="accent1">
                    <a:lumMod val="75000"/>
                  </a:schemeClr>
                </a:solidFill>
                <a:latin typeface="Open Sans Light" pitchFamily="2" charset="0"/>
                <a:ea typeface="Open Sans Light" pitchFamily="2" charset="0"/>
                <a:cs typeface="Open Sans Light" pitchFamily="2" charset="0"/>
              </a:rPr>
              <a:t>žiadosť</a:t>
            </a:r>
            <a:r>
              <a:rPr lang="hu-HU" sz="2400" b="1" dirty="0">
                <a:solidFill>
                  <a:schemeClr val="accent1">
                    <a:lumMod val="75000"/>
                  </a:schemeClr>
                </a:solidFill>
                <a:latin typeface="Open Sans ExtraBold" pitchFamily="2" charset="0"/>
                <a:ea typeface="Open Sans ExtraBold" pitchFamily="2" charset="0"/>
                <a:cs typeface="Open Sans ExtraBold" pitchFamily="2" charset="0"/>
              </a:rPr>
              <a:t>?</a:t>
            </a:r>
            <a:r>
              <a:rPr lang="hu-HU" sz="2200" b="1" dirty="0">
                <a:solidFill>
                  <a:schemeClr val="accent1">
                    <a:lumMod val="75000"/>
                  </a:schemeClr>
                </a:solidFill>
                <a:latin typeface="Open Sans ExtraBold" pitchFamily="2" charset="0"/>
                <a:ea typeface="Open Sans ExtraBold" pitchFamily="2" charset="0"/>
                <a:cs typeface="Open Sans ExtraBold" pitchFamily="2" charset="0"/>
              </a:rPr>
              <a:t/>
            </a:r>
            <a:br>
              <a:rPr lang="hu-HU" sz="2200" b="1" dirty="0">
                <a:solidFill>
                  <a:schemeClr val="accent1">
                    <a:lumMod val="75000"/>
                  </a:schemeClr>
                </a:solidFill>
                <a:latin typeface="Open Sans ExtraBold" pitchFamily="2" charset="0"/>
                <a:ea typeface="Open Sans ExtraBold" pitchFamily="2" charset="0"/>
                <a:cs typeface="Open Sans ExtraBold" pitchFamily="2" charset="0"/>
              </a:rPr>
            </a:br>
            <a:r>
              <a:rPr lang="hu-HU" sz="2200" b="1" dirty="0" err="1" smtClean="0">
                <a:latin typeface="Open Sans ExtraBold" pitchFamily="2" charset="0"/>
                <a:ea typeface="Open Sans ExtraBold" pitchFamily="2" charset="0"/>
                <a:cs typeface="Open Sans ExtraBold" pitchFamily="2" charset="0"/>
              </a:rPr>
              <a:t>Zloženie</a:t>
            </a:r>
            <a:r>
              <a:rPr lang="hu-HU" sz="2200" b="1" dirty="0" smtClean="0">
                <a:latin typeface="Open Sans ExtraBold" pitchFamily="2" charset="0"/>
                <a:ea typeface="Open Sans ExtraBold" pitchFamily="2" charset="0"/>
                <a:cs typeface="Open Sans ExtraBold" pitchFamily="2" charset="0"/>
              </a:rPr>
              <a:t> </a:t>
            </a:r>
            <a:r>
              <a:rPr lang="hu-HU" sz="2200" b="1" dirty="0" err="1" smtClean="0">
                <a:latin typeface="Open Sans ExtraBold" pitchFamily="2" charset="0"/>
                <a:ea typeface="Open Sans ExtraBold" pitchFamily="2" charset="0"/>
                <a:cs typeface="Open Sans ExtraBold" pitchFamily="2" charset="0"/>
              </a:rPr>
              <a:t>formuláru</a:t>
            </a:r>
            <a:r>
              <a:rPr lang="hu-HU" sz="2200" b="1" dirty="0" smtClean="0">
                <a:latin typeface="Open Sans ExtraBold" pitchFamily="2" charset="0"/>
                <a:ea typeface="Open Sans ExtraBold" pitchFamily="2" charset="0"/>
                <a:cs typeface="Open Sans ExtraBold" pitchFamily="2" charset="0"/>
              </a:rPr>
              <a:t> </a:t>
            </a:r>
            <a:r>
              <a:rPr lang="hu-HU" sz="2200" b="1" dirty="0" err="1" smtClean="0">
                <a:latin typeface="Open Sans ExtraBold" pitchFamily="2" charset="0"/>
                <a:ea typeface="Open Sans ExtraBold" pitchFamily="2" charset="0"/>
                <a:cs typeface="Open Sans ExtraBold" pitchFamily="2" charset="0"/>
              </a:rPr>
              <a:t>žiadosti</a:t>
            </a:r>
            <a:r>
              <a:rPr lang="hu-HU" sz="2200" b="1" dirty="0" smtClean="0">
                <a:latin typeface="Open Sans ExtraBold" pitchFamily="2" charset="0"/>
                <a:ea typeface="Open Sans ExtraBold" pitchFamily="2" charset="0"/>
                <a:cs typeface="Open Sans ExtraBold" pitchFamily="2" charset="0"/>
              </a:rPr>
              <a:t> </a:t>
            </a:r>
            <a:endParaRPr lang="x-none" sz="2200" b="1" dirty="0">
              <a:latin typeface="Open Sans ExtraBold" pitchFamily="2" charset="0"/>
              <a:ea typeface="Open Sans ExtraBold" pitchFamily="2" charset="0"/>
              <a:cs typeface="Open Sans ExtraBold" pitchFamily="2" charset="0"/>
            </a:endParaRPr>
          </a:p>
        </p:txBody>
      </p:sp>
      <p:sp>
        <p:nvSpPr>
          <p:cNvPr id="8" name="Slide Number Placeholder 7">
            <a:extLst>
              <a:ext uri="{FF2B5EF4-FFF2-40B4-BE49-F238E27FC236}">
                <a16:creationId xmlns="" xmlns:a16="http://schemas.microsoft.com/office/drawing/2014/main" id="{A5490C42-D944-4943-A5A7-4CE426B664EC}"/>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4591978-1342-554A-82AC-B12872A7F26C}" type="slidenum">
              <a:rPr kumimoji="0" lang="x-non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82</a:t>
            </a:fld>
            <a:endParaRPr kumimoji="0" lang="x-none"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Content Placeholder 5">
            <a:extLst>
              <a:ext uri="{FF2B5EF4-FFF2-40B4-BE49-F238E27FC236}">
                <a16:creationId xmlns="" xmlns:a16="http://schemas.microsoft.com/office/drawing/2014/main" id="{48C51D3F-3FD5-46A8-9026-41E8D14A05C7}"/>
              </a:ext>
            </a:extLst>
          </p:cNvPr>
          <p:cNvSpPr>
            <a:spLocks noGrp="1"/>
          </p:cNvSpPr>
          <p:nvPr>
            <p:ph idx="1"/>
          </p:nvPr>
        </p:nvSpPr>
        <p:spPr>
          <a:xfrm>
            <a:off x="628650" y="1825625"/>
            <a:ext cx="7886700" cy="4351338"/>
          </a:xfrm>
        </p:spPr>
        <p:txBody>
          <a:bodyPr>
            <a:normAutofit/>
          </a:bodyPr>
          <a:lstStyle/>
          <a:p>
            <a:pPr algn="just">
              <a:spcBef>
                <a:spcPts val="1200"/>
              </a:spcBef>
              <a:buClr>
                <a:schemeClr val="accent1">
                  <a:lumMod val="75000"/>
                </a:schemeClr>
              </a:buClr>
            </a:pPr>
            <a:r>
              <a:rPr lang="hu-HU" sz="1800" dirty="0" err="1" smtClean="0">
                <a:latin typeface="Open Sans Light"/>
              </a:rPr>
              <a:t>Žiadosti</a:t>
            </a:r>
            <a:r>
              <a:rPr lang="hu-HU" sz="1800" dirty="0" smtClean="0">
                <a:latin typeface="Open Sans Light"/>
              </a:rPr>
              <a:t> </a:t>
            </a:r>
            <a:r>
              <a:rPr lang="hu-HU" sz="1800" dirty="0" err="1" smtClean="0">
                <a:latin typeface="Open Sans Light"/>
              </a:rPr>
              <a:t>musia</a:t>
            </a:r>
            <a:r>
              <a:rPr lang="hu-HU" sz="1800" dirty="0" smtClean="0">
                <a:latin typeface="Open Sans Light"/>
              </a:rPr>
              <a:t> </a:t>
            </a:r>
            <a:r>
              <a:rPr lang="hu-HU" sz="1800" dirty="0" err="1" smtClean="0">
                <a:latin typeface="Open Sans Light"/>
              </a:rPr>
              <a:t>by</a:t>
            </a:r>
            <a:r>
              <a:rPr lang="hu-HU" sz="1800" dirty="0" err="1">
                <a:latin typeface="Open Sans Light"/>
              </a:rPr>
              <a:t>ť</a:t>
            </a:r>
            <a:r>
              <a:rPr lang="hu-HU" sz="1800" dirty="0" smtClean="0">
                <a:latin typeface="Open Sans Light"/>
              </a:rPr>
              <a:t> </a:t>
            </a:r>
            <a:r>
              <a:rPr lang="hu-HU" sz="1800" dirty="0" err="1" smtClean="0">
                <a:latin typeface="Open Sans Light"/>
              </a:rPr>
              <a:t>pripravené</a:t>
            </a:r>
            <a:r>
              <a:rPr lang="hu-HU" sz="1800" dirty="0" smtClean="0">
                <a:latin typeface="Open Sans Light"/>
              </a:rPr>
              <a:t> </a:t>
            </a:r>
            <a:r>
              <a:rPr lang="hu-HU" sz="1800" dirty="0">
                <a:latin typeface="Open Sans Light"/>
              </a:rPr>
              <a:t>a </a:t>
            </a:r>
            <a:r>
              <a:rPr lang="hu-HU" sz="1800" dirty="0" err="1" smtClean="0">
                <a:latin typeface="Open Sans Light"/>
              </a:rPr>
              <a:t>predložené</a:t>
            </a:r>
            <a:r>
              <a:rPr lang="hu-HU" sz="1800" dirty="0" smtClean="0">
                <a:latin typeface="Open Sans Light"/>
              </a:rPr>
              <a:t> </a:t>
            </a:r>
            <a:r>
              <a:rPr lang="hu-HU" sz="1800" dirty="0" err="1">
                <a:latin typeface="Open Sans Light"/>
              </a:rPr>
              <a:t>elektronicky</a:t>
            </a:r>
            <a:r>
              <a:rPr lang="hu-HU" sz="1800" dirty="0">
                <a:latin typeface="Open Sans Light"/>
              </a:rPr>
              <a:t> </a:t>
            </a:r>
            <a:r>
              <a:rPr lang="hu-HU" sz="1800" dirty="0" err="1">
                <a:latin typeface="Open Sans Light"/>
              </a:rPr>
              <a:t>prostredníctvom</a:t>
            </a:r>
            <a:r>
              <a:rPr lang="hu-HU" sz="1800" dirty="0">
                <a:latin typeface="Open Sans Light"/>
              </a:rPr>
              <a:t> </a:t>
            </a:r>
            <a:r>
              <a:rPr lang="hu-HU" sz="1800" dirty="0" err="1">
                <a:latin typeface="Open Sans Light"/>
              </a:rPr>
              <a:t>systému</a:t>
            </a:r>
            <a:r>
              <a:rPr lang="hu-HU" sz="1800" dirty="0">
                <a:latin typeface="Open Sans Light"/>
              </a:rPr>
              <a:t> INTERREG+;</a:t>
            </a:r>
            <a:endParaRPr lang="hu-HU" sz="1800" dirty="0">
              <a:latin typeface="Open Sans Light"/>
            </a:endParaRPr>
          </a:p>
          <a:p>
            <a:pPr algn="just">
              <a:spcBef>
                <a:spcPts val="1200"/>
              </a:spcBef>
              <a:buClr>
                <a:schemeClr val="accent1">
                  <a:lumMod val="75000"/>
                </a:schemeClr>
              </a:buClr>
            </a:pPr>
            <a:r>
              <a:rPr lang="hu-HU" sz="1800" dirty="0" err="1" smtClean="0">
                <a:latin typeface="Open Sans Light"/>
              </a:rPr>
              <a:t>Jazykom</a:t>
            </a:r>
            <a:r>
              <a:rPr lang="hu-HU" sz="1800" dirty="0" smtClean="0">
                <a:latin typeface="Open Sans Light"/>
              </a:rPr>
              <a:t> </a:t>
            </a:r>
            <a:r>
              <a:rPr lang="hu-HU" sz="1800" b="1" dirty="0" err="1">
                <a:latin typeface="Open Sans Light"/>
              </a:rPr>
              <a:t>formuláru</a:t>
            </a:r>
            <a:r>
              <a:rPr lang="hu-HU" sz="1800" b="1" dirty="0">
                <a:latin typeface="Open Sans Light"/>
              </a:rPr>
              <a:t> </a:t>
            </a:r>
            <a:r>
              <a:rPr lang="hu-HU" sz="1800" b="1" dirty="0" err="1">
                <a:latin typeface="Open Sans Light"/>
              </a:rPr>
              <a:t>žiadosti</a:t>
            </a:r>
            <a:r>
              <a:rPr lang="hu-HU" sz="1800" b="1" dirty="0">
                <a:latin typeface="Open Sans Light"/>
              </a:rPr>
              <a:t> </a:t>
            </a:r>
            <a:r>
              <a:rPr lang="hu-HU" sz="1800" dirty="0" err="1">
                <a:latin typeface="Open Sans Light"/>
              </a:rPr>
              <a:t>je</a:t>
            </a:r>
            <a:r>
              <a:rPr lang="hu-HU" sz="1800" dirty="0">
                <a:latin typeface="Open Sans Light"/>
              </a:rPr>
              <a:t> </a:t>
            </a:r>
            <a:r>
              <a:rPr lang="hu-HU" sz="1800" b="1" dirty="0" err="1">
                <a:latin typeface="Open Sans Light"/>
              </a:rPr>
              <a:t>angličtina</a:t>
            </a:r>
            <a:r>
              <a:rPr lang="hu-HU" sz="1800" dirty="0">
                <a:latin typeface="Open Sans Light"/>
              </a:rPr>
              <a:t>. </a:t>
            </a:r>
            <a:r>
              <a:rPr lang="hu-HU" sz="1800" dirty="0" err="1">
                <a:latin typeface="Open Sans Light"/>
              </a:rPr>
              <a:t>Prihlášky</a:t>
            </a:r>
            <a:r>
              <a:rPr lang="hu-HU" sz="1800" dirty="0">
                <a:latin typeface="Open Sans Light"/>
              </a:rPr>
              <a:t> v </a:t>
            </a:r>
            <a:r>
              <a:rPr lang="hu-HU" sz="1800" dirty="0" err="1">
                <a:latin typeface="Open Sans Light"/>
              </a:rPr>
              <a:t>inom</a:t>
            </a:r>
            <a:r>
              <a:rPr lang="hu-HU" sz="1800" dirty="0">
                <a:latin typeface="Open Sans Light"/>
              </a:rPr>
              <a:t> </a:t>
            </a:r>
            <a:r>
              <a:rPr lang="hu-HU" sz="1800" dirty="0" err="1">
                <a:latin typeface="Open Sans Light"/>
              </a:rPr>
              <a:t>ako</a:t>
            </a:r>
            <a:r>
              <a:rPr lang="hu-HU" sz="1800" dirty="0">
                <a:latin typeface="Open Sans Light"/>
              </a:rPr>
              <a:t> </a:t>
            </a:r>
            <a:r>
              <a:rPr lang="hu-HU" sz="1800" dirty="0" err="1">
                <a:latin typeface="Open Sans Light"/>
              </a:rPr>
              <a:t>anglickom</a:t>
            </a:r>
            <a:r>
              <a:rPr lang="hu-HU" sz="1800" dirty="0">
                <a:latin typeface="Open Sans Light"/>
              </a:rPr>
              <a:t> </a:t>
            </a:r>
            <a:r>
              <a:rPr lang="hu-HU" sz="1800" dirty="0" err="1">
                <a:latin typeface="Open Sans Light"/>
              </a:rPr>
              <a:t>jazyku</a:t>
            </a:r>
            <a:r>
              <a:rPr lang="hu-HU" sz="1800" dirty="0">
                <a:latin typeface="Open Sans Light"/>
              </a:rPr>
              <a:t> </a:t>
            </a:r>
            <a:r>
              <a:rPr lang="hu-HU" sz="1800" dirty="0" err="1">
                <a:latin typeface="Open Sans Light"/>
              </a:rPr>
              <a:t>budú</a:t>
            </a:r>
            <a:r>
              <a:rPr lang="hu-HU" sz="1800" dirty="0">
                <a:latin typeface="Open Sans Light"/>
              </a:rPr>
              <a:t> </a:t>
            </a:r>
            <a:r>
              <a:rPr lang="hu-HU" sz="1800" dirty="0" err="1">
                <a:latin typeface="Open Sans Light"/>
              </a:rPr>
              <a:t>zamietnuté</a:t>
            </a:r>
            <a:r>
              <a:rPr lang="hu-HU" sz="1800" dirty="0">
                <a:latin typeface="Open Sans Light"/>
              </a:rPr>
              <a:t>;</a:t>
            </a:r>
            <a:endParaRPr lang="hu-HU" sz="1800" dirty="0">
              <a:latin typeface="Open Sans Light"/>
            </a:endParaRPr>
          </a:p>
          <a:p>
            <a:pPr algn="just">
              <a:spcBef>
                <a:spcPts val="1200"/>
              </a:spcBef>
              <a:buClr>
                <a:schemeClr val="accent1">
                  <a:lumMod val="75000"/>
                </a:schemeClr>
              </a:buClr>
            </a:pPr>
            <a:r>
              <a:rPr lang="hu-HU" sz="1800" b="1" dirty="0" err="1" smtClean="0">
                <a:latin typeface="Open Sans Light"/>
              </a:rPr>
              <a:t>Podporné</a:t>
            </a:r>
            <a:r>
              <a:rPr lang="hu-HU" sz="1800" b="1" dirty="0" smtClean="0">
                <a:latin typeface="Open Sans Light"/>
              </a:rPr>
              <a:t> </a:t>
            </a:r>
            <a:r>
              <a:rPr lang="hu-HU" sz="1800" b="1" dirty="0" err="1">
                <a:latin typeface="Open Sans Light"/>
              </a:rPr>
              <a:t>dokumenty</a:t>
            </a:r>
            <a:r>
              <a:rPr lang="hu-HU" sz="1800" dirty="0">
                <a:latin typeface="Open Sans Light"/>
              </a:rPr>
              <a:t> </a:t>
            </a:r>
            <a:r>
              <a:rPr lang="hu-HU" sz="1800" dirty="0" err="1">
                <a:latin typeface="Open Sans Light"/>
              </a:rPr>
              <a:t>je</a:t>
            </a:r>
            <a:r>
              <a:rPr lang="hu-HU" sz="1800" dirty="0">
                <a:latin typeface="Open Sans Light"/>
              </a:rPr>
              <a:t> </a:t>
            </a:r>
            <a:r>
              <a:rPr lang="hu-HU" sz="1800" dirty="0" err="1">
                <a:latin typeface="Open Sans Light"/>
              </a:rPr>
              <a:t>potrebné</a:t>
            </a:r>
            <a:r>
              <a:rPr lang="hu-HU" sz="1800" dirty="0">
                <a:latin typeface="Open Sans Light"/>
              </a:rPr>
              <a:t> </a:t>
            </a:r>
            <a:r>
              <a:rPr lang="hu-HU" sz="1800" b="1" dirty="0" err="1">
                <a:latin typeface="Open Sans Light"/>
              </a:rPr>
              <a:t>naskenovať</a:t>
            </a:r>
            <a:r>
              <a:rPr lang="hu-HU" sz="1800" b="1" dirty="0">
                <a:latin typeface="Open Sans Light"/>
              </a:rPr>
              <a:t> a </a:t>
            </a:r>
            <a:r>
              <a:rPr lang="hu-HU" sz="1800" b="1" dirty="0" err="1">
                <a:latin typeface="Open Sans Light"/>
              </a:rPr>
              <a:t>nahrať</a:t>
            </a:r>
            <a:r>
              <a:rPr lang="hu-HU" sz="1800" b="1" dirty="0">
                <a:latin typeface="Open Sans Light"/>
              </a:rPr>
              <a:t> </a:t>
            </a:r>
            <a:r>
              <a:rPr lang="hu-HU" sz="1800" dirty="0">
                <a:latin typeface="Open Sans Light"/>
              </a:rPr>
              <a:t>aj </a:t>
            </a:r>
            <a:r>
              <a:rPr lang="hu-HU" sz="1800" dirty="0" err="1">
                <a:latin typeface="Open Sans Light"/>
              </a:rPr>
              <a:t>prostredníctvom</a:t>
            </a:r>
            <a:r>
              <a:rPr lang="hu-HU" sz="1800" dirty="0">
                <a:latin typeface="Open Sans Light"/>
              </a:rPr>
              <a:t> </a:t>
            </a:r>
            <a:r>
              <a:rPr lang="hu-HU" sz="1800" dirty="0" err="1">
                <a:latin typeface="Open Sans Light"/>
              </a:rPr>
              <a:t>systému</a:t>
            </a:r>
            <a:r>
              <a:rPr lang="hu-HU" sz="1800" dirty="0">
                <a:latin typeface="Open Sans Light"/>
              </a:rPr>
              <a:t> INTERREG+;</a:t>
            </a:r>
            <a:endParaRPr lang="hu-HU" sz="1800" dirty="0">
              <a:latin typeface="Open Sans Light"/>
            </a:endParaRPr>
          </a:p>
          <a:p>
            <a:pPr algn="just">
              <a:spcBef>
                <a:spcPts val="1200"/>
              </a:spcBef>
              <a:buClr>
                <a:schemeClr val="accent1">
                  <a:lumMod val="75000"/>
                </a:schemeClr>
              </a:buClr>
            </a:pPr>
            <a:r>
              <a:rPr lang="en-GB" sz="1800" dirty="0">
                <a:latin typeface="Open Sans Light"/>
              </a:rPr>
              <a:t>The requested supporting documents must be scanned </a:t>
            </a:r>
            <a:r>
              <a:rPr lang="en-GB" sz="1800" b="1" dirty="0">
                <a:latin typeface="Open Sans Light"/>
              </a:rPr>
              <a:t>originals</a:t>
            </a:r>
            <a:r>
              <a:rPr lang="hu-HU" sz="1800" dirty="0">
                <a:latin typeface="Open Sans Light"/>
              </a:rPr>
              <a:t>;</a:t>
            </a:r>
            <a:r>
              <a:rPr lang="en-GB" sz="1800" b="1" dirty="0">
                <a:latin typeface="Open Sans Light"/>
              </a:rPr>
              <a:t> </a:t>
            </a:r>
            <a:r>
              <a:rPr lang="pt-BR" sz="1800" dirty="0">
                <a:latin typeface="Open Sans Light"/>
              </a:rPr>
              <a:t>Požadované podklady musia byť </a:t>
            </a:r>
            <a:r>
              <a:rPr lang="hu-HU" sz="1800" dirty="0" err="1" smtClean="0">
                <a:latin typeface="Open Sans Light"/>
              </a:rPr>
              <a:t>skeny</a:t>
            </a:r>
            <a:r>
              <a:rPr lang="hu-HU" sz="1800" dirty="0" smtClean="0">
                <a:latin typeface="Open Sans Light"/>
              </a:rPr>
              <a:t> </a:t>
            </a:r>
            <a:r>
              <a:rPr lang="pt-BR" sz="1800" b="1" dirty="0" smtClean="0">
                <a:latin typeface="Open Sans Light"/>
              </a:rPr>
              <a:t>originál</a:t>
            </a:r>
            <a:r>
              <a:rPr lang="hu-HU" sz="1800" b="1" dirty="0" err="1" smtClean="0">
                <a:latin typeface="Open Sans Light"/>
              </a:rPr>
              <a:t>ov</a:t>
            </a:r>
            <a:r>
              <a:rPr lang="pt-BR" sz="1800" b="1" dirty="0" smtClean="0">
                <a:latin typeface="Open Sans Light"/>
              </a:rPr>
              <a:t>;</a:t>
            </a:r>
            <a:endParaRPr lang="hu-HU" sz="1800" b="1" dirty="0">
              <a:latin typeface="Open Sans Light"/>
            </a:endParaRPr>
          </a:p>
          <a:p>
            <a:pPr algn="just">
              <a:spcBef>
                <a:spcPts val="1200"/>
              </a:spcBef>
              <a:buClr>
                <a:schemeClr val="accent1">
                  <a:lumMod val="75000"/>
                </a:schemeClr>
              </a:buClr>
            </a:pPr>
            <a:r>
              <a:rPr lang="hu-HU" sz="1800" dirty="0" err="1" smtClean="0">
                <a:latin typeface="Open Sans Light"/>
              </a:rPr>
              <a:t>Žiadosť</a:t>
            </a:r>
            <a:r>
              <a:rPr lang="hu-HU" sz="1800" dirty="0">
                <a:latin typeface="Open Sans Light"/>
              </a:rPr>
              <a:t>, </a:t>
            </a:r>
            <a:r>
              <a:rPr lang="hu-HU" sz="1800" dirty="0" err="1" smtClean="0">
                <a:latin typeface="Open Sans Light"/>
              </a:rPr>
              <a:t>Prílohy</a:t>
            </a:r>
            <a:r>
              <a:rPr lang="hu-HU" sz="1800" dirty="0" smtClean="0">
                <a:latin typeface="Open Sans Light"/>
              </a:rPr>
              <a:t> </a:t>
            </a:r>
            <a:r>
              <a:rPr lang="hu-HU" sz="1800" dirty="0">
                <a:latin typeface="Open Sans Light"/>
              </a:rPr>
              <a:t>I a II </a:t>
            </a:r>
            <a:r>
              <a:rPr lang="hu-HU" sz="1800" dirty="0" smtClean="0">
                <a:latin typeface="Open Sans Light"/>
              </a:rPr>
              <a:t>(</a:t>
            </a:r>
            <a:r>
              <a:rPr lang="hu-HU" sz="1800" dirty="0" err="1" smtClean="0">
                <a:latin typeface="Open Sans Light"/>
              </a:rPr>
              <a:t>Deklarácie</a:t>
            </a:r>
            <a:r>
              <a:rPr lang="hu-HU" sz="1800" dirty="0" smtClean="0">
                <a:latin typeface="Open Sans Light"/>
              </a:rPr>
              <a:t>), </a:t>
            </a:r>
            <a:r>
              <a:rPr lang="hu-HU" sz="1800" dirty="0" err="1">
                <a:latin typeface="Open Sans Light"/>
              </a:rPr>
              <a:t>ako</a:t>
            </a:r>
            <a:r>
              <a:rPr lang="hu-HU" sz="1800" dirty="0">
                <a:latin typeface="Open Sans Light"/>
              </a:rPr>
              <a:t> aj </a:t>
            </a:r>
            <a:r>
              <a:rPr lang="hu-HU" sz="1800" dirty="0" err="1">
                <a:latin typeface="Open Sans Light"/>
              </a:rPr>
              <a:t>nižšie</a:t>
            </a:r>
            <a:r>
              <a:rPr lang="hu-HU" sz="1800" dirty="0">
                <a:latin typeface="Open Sans Light"/>
              </a:rPr>
              <a:t> </a:t>
            </a:r>
            <a:r>
              <a:rPr lang="hu-HU" sz="1800" dirty="0" err="1">
                <a:latin typeface="Open Sans Light"/>
              </a:rPr>
              <a:t>uvedené</a:t>
            </a:r>
            <a:r>
              <a:rPr lang="hu-HU" sz="1800" dirty="0">
                <a:latin typeface="Open Sans Light"/>
              </a:rPr>
              <a:t> </a:t>
            </a:r>
            <a:r>
              <a:rPr lang="hu-HU" sz="1800" dirty="0" err="1">
                <a:latin typeface="Open Sans Light"/>
              </a:rPr>
              <a:t>podporné</a:t>
            </a:r>
            <a:r>
              <a:rPr lang="hu-HU" sz="1800" dirty="0">
                <a:latin typeface="Open Sans Light"/>
              </a:rPr>
              <a:t> </a:t>
            </a:r>
            <a:r>
              <a:rPr lang="hu-HU" sz="1800" dirty="0" err="1">
                <a:latin typeface="Open Sans Light"/>
              </a:rPr>
              <a:t>dokumenty</a:t>
            </a:r>
            <a:r>
              <a:rPr lang="hu-HU" sz="1800" dirty="0">
                <a:latin typeface="Open Sans Light"/>
              </a:rPr>
              <a:t> </a:t>
            </a:r>
            <a:r>
              <a:rPr lang="hu-HU" sz="1800" dirty="0" err="1" smtClean="0">
                <a:latin typeface="Open Sans Light"/>
              </a:rPr>
              <a:t>budú</a:t>
            </a:r>
            <a:r>
              <a:rPr lang="hu-HU" sz="1800" dirty="0" smtClean="0">
                <a:latin typeface="Open Sans Light"/>
              </a:rPr>
              <a:t> </a:t>
            </a:r>
            <a:r>
              <a:rPr lang="hu-HU" sz="1800" dirty="0" err="1" smtClean="0">
                <a:latin typeface="Open Sans Light"/>
              </a:rPr>
              <a:t>hodnotené</a:t>
            </a:r>
            <a:r>
              <a:rPr lang="hu-HU" sz="1800" dirty="0" smtClean="0">
                <a:latin typeface="Open Sans Light"/>
              </a:rPr>
              <a:t>. </a:t>
            </a:r>
            <a:r>
              <a:rPr lang="hu-HU" sz="1800" dirty="0" err="1">
                <a:latin typeface="Open Sans Light"/>
              </a:rPr>
              <a:t>Tieto</a:t>
            </a:r>
            <a:r>
              <a:rPr lang="hu-HU" sz="1800" dirty="0">
                <a:latin typeface="Open Sans Light"/>
              </a:rPr>
              <a:t> </a:t>
            </a:r>
            <a:r>
              <a:rPr lang="hu-HU" sz="1800" dirty="0" err="1">
                <a:latin typeface="Open Sans Light"/>
              </a:rPr>
              <a:t>dokumenty</a:t>
            </a:r>
            <a:r>
              <a:rPr lang="hu-HU" sz="1800" dirty="0">
                <a:latin typeface="Open Sans Light"/>
              </a:rPr>
              <a:t> </a:t>
            </a:r>
            <a:r>
              <a:rPr lang="hu-HU" sz="1800" dirty="0" err="1">
                <a:latin typeface="Open Sans Light"/>
              </a:rPr>
              <a:t>preto</a:t>
            </a:r>
            <a:r>
              <a:rPr lang="hu-HU" sz="1800" dirty="0">
                <a:latin typeface="Open Sans Light"/>
              </a:rPr>
              <a:t> </a:t>
            </a:r>
            <a:r>
              <a:rPr lang="hu-HU" sz="1800" dirty="0" err="1" smtClean="0">
                <a:latin typeface="Open Sans Light"/>
              </a:rPr>
              <a:t>musia</a:t>
            </a:r>
            <a:r>
              <a:rPr lang="hu-HU" sz="1800" dirty="0" smtClean="0">
                <a:latin typeface="Open Sans Light"/>
              </a:rPr>
              <a:t> </a:t>
            </a:r>
            <a:r>
              <a:rPr lang="hu-HU" sz="1800" dirty="0" err="1" smtClean="0">
                <a:latin typeface="Open Sans Light"/>
              </a:rPr>
              <a:t>obsahovať</a:t>
            </a:r>
            <a:r>
              <a:rPr lang="hu-HU" sz="1800" dirty="0" smtClean="0">
                <a:latin typeface="Open Sans Light"/>
              </a:rPr>
              <a:t> </a:t>
            </a:r>
            <a:r>
              <a:rPr lang="hu-HU" sz="1800" b="1" dirty="0">
                <a:latin typeface="Open Sans Light"/>
              </a:rPr>
              <a:t>VŠETKY </a:t>
            </a:r>
            <a:r>
              <a:rPr lang="hu-HU" sz="1800" b="1" dirty="0" err="1">
                <a:latin typeface="Open Sans Light"/>
              </a:rPr>
              <a:t>relevantné</a:t>
            </a:r>
            <a:r>
              <a:rPr lang="hu-HU" sz="1800" b="1" dirty="0">
                <a:latin typeface="Open Sans Light"/>
              </a:rPr>
              <a:t> </a:t>
            </a:r>
            <a:r>
              <a:rPr lang="hu-HU" sz="1800" b="1" dirty="0" err="1">
                <a:latin typeface="Open Sans Light"/>
              </a:rPr>
              <a:t>informácie</a:t>
            </a:r>
            <a:r>
              <a:rPr lang="hu-HU" sz="1800" b="1" dirty="0">
                <a:latin typeface="Open Sans Light"/>
              </a:rPr>
              <a:t> </a:t>
            </a:r>
            <a:r>
              <a:rPr lang="hu-HU" sz="1800" dirty="0" err="1">
                <a:latin typeface="Open Sans Light"/>
              </a:rPr>
              <a:t>týkajúce</a:t>
            </a:r>
            <a:r>
              <a:rPr lang="hu-HU" sz="1800" dirty="0">
                <a:latin typeface="Open Sans Light"/>
              </a:rPr>
              <a:t> </a:t>
            </a:r>
            <a:r>
              <a:rPr lang="hu-HU" sz="1800" dirty="0" err="1">
                <a:latin typeface="Open Sans Light"/>
              </a:rPr>
              <a:t>sa</a:t>
            </a:r>
            <a:r>
              <a:rPr lang="hu-HU" sz="1800" dirty="0">
                <a:latin typeface="Open Sans Light"/>
              </a:rPr>
              <a:t> </a:t>
            </a:r>
            <a:r>
              <a:rPr lang="hu-HU" sz="1800" dirty="0" err="1">
                <a:latin typeface="Open Sans Light"/>
              </a:rPr>
              <a:t>projektu</a:t>
            </a:r>
            <a:r>
              <a:rPr lang="hu-HU" sz="1800" dirty="0">
                <a:latin typeface="Open Sans Light"/>
              </a:rPr>
              <a:t>.</a:t>
            </a:r>
            <a:endParaRPr lang="en-GB" sz="1800" dirty="0">
              <a:latin typeface="Open Sans Light"/>
            </a:endParaRPr>
          </a:p>
          <a:p>
            <a:pPr algn="just">
              <a:spcBef>
                <a:spcPts val="1200"/>
              </a:spcBef>
              <a:buClr>
                <a:schemeClr val="accent1">
                  <a:lumMod val="75000"/>
                </a:schemeClr>
              </a:buClr>
            </a:pPr>
            <a:endParaRPr lang="hu-HU" sz="1800" dirty="0">
              <a:latin typeface="Open Sans Light"/>
            </a:endParaRPr>
          </a:p>
          <a:p>
            <a:pPr algn="just">
              <a:spcBef>
                <a:spcPts val="1200"/>
              </a:spcBef>
              <a:buClr>
                <a:schemeClr val="accent1">
                  <a:lumMod val="75000"/>
                </a:schemeClr>
              </a:buClr>
            </a:pPr>
            <a:endParaRPr lang="en-GB" sz="1800" dirty="0">
              <a:latin typeface="Open Sans Light"/>
            </a:endParaRPr>
          </a:p>
          <a:p>
            <a:pPr marL="0" indent="0" algn="just">
              <a:spcBef>
                <a:spcPts val="1200"/>
              </a:spcBef>
              <a:buClr>
                <a:schemeClr val="accent1">
                  <a:lumMod val="75000"/>
                </a:schemeClr>
              </a:buClr>
              <a:buNone/>
            </a:pPr>
            <a:endParaRPr lang="hu-HU" sz="1800" dirty="0">
              <a:latin typeface="Open Sans Light"/>
            </a:endParaRPr>
          </a:p>
        </p:txBody>
      </p:sp>
    </p:spTree>
    <p:extLst>
      <p:ext uri="{BB962C8B-B14F-4D97-AF65-F5344CB8AC3E}">
        <p14:creationId xmlns:p14="http://schemas.microsoft.com/office/powerpoint/2010/main" val="34630613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DFB33F3-A665-2A1D-134E-9E244997B417}"/>
              </a:ext>
            </a:extLst>
          </p:cNvPr>
          <p:cNvSpPr>
            <a:spLocks noGrp="1"/>
          </p:cNvSpPr>
          <p:nvPr>
            <p:ph type="title"/>
          </p:nvPr>
        </p:nvSpPr>
        <p:spPr/>
        <p:txBody>
          <a:bodyPr>
            <a:normAutofit/>
          </a:bodyPr>
          <a:lstStyle/>
          <a:p>
            <a:r>
              <a:rPr lang="hu-HU" sz="2400" b="1" dirty="0" err="1">
                <a:solidFill>
                  <a:schemeClr val="accent1">
                    <a:lumMod val="75000"/>
                  </a:schemeClr>
                </a:solidFill>
                <a:latin typeface="Open Sans Light" pitchFamily="2" charset="0"/>
                <a:ea typeface="Open Sans Light" pitchFamily="2" charset="0"/>
                <a:cs typeface="Open Sans Light" pitchFamily="2" charset="0"/>
              </a:rPr>
              <a:t>Ako</a:t>
            </a:r>
            <a:r>
              <a:rPr lang="hu-HU" sz="2400" b="1" dirty="0">
                <a:solidFill>
                  <a:schemeClr val="accent1">
                    <a:lumMod val="75000"/>
                  </a:schemeClr>
                </a:solidFill>
                <a:latin typeface="Open Sans Light" pitchFamily="2" charset="0"/>
                <a:ea typeface="Open Sans Light" pitchFamily="2" charset="0"/>
                <a:cs typeface="Open Sans Light" pitchFamily="2" charset="0"/>
              </a:rPr>
              <a:t> </a:t>
            </a:r>
            <a:r>
              <a:rPr lang="hu-HU" sz="2400" b="1" dirty="0" err="1">
                <a:solidFill>
                  <a:schemeClr val="accent1">
                    <a:lumMod val="75000"/>
                  </a:schemeClr>
                </a:solidFill>
                <a:latin typeface="Open Sans Light" pitchFamily="2" charset="0"/>
                <a:ea typeface="Open Sans Light" pitchFamily="2" charset="0"/>
                <a:cs typeface="Open Sans Light" pitchFamily="2" charset="0"/>
              </a:rPr>
              <a:t>podať</a:t>
            </a:r>
            <a:r>
              <a:rPr lang="hu-HU" sz="2400" b="1" dirty="0">
                <a:solidFill>
                  <a:schemeClr val="accent1">
                    <a:lumMod val="75000"/>
                  </a:schemeClr>
                </a:solidFill>
                <a:latin typeface="Open Sans Light" pitchFamily="2" charset="0"/>
                <a:ea typeface="Open Sans Light" pitchFamily="2" charset="0"/>
                <a:cs typeface="Open Sans Light" pitchFamily="2" charset="0"/>
              </a:rPr>
              <a:t> </a:t>
            </a:r>
            <a:r>
              <a:rPr lang="hu-HU" sz="2400" b="1" dirty="0" err="1">
                <a:solidFill>
                  <a:schemeClr val="accent1">
                    <a:lumMod val="75000"/>
                  </a:schemeClr>
                </a:solidFill>
                <a:latin typeface="Open Sans Light" pitchFamily="2" charset="0"/>
                <a:ea typeface="Open Sans Light" pitchFamily="2" charset="0"/>
                <a:cs typeface="Open Sans Light" pitchFamily="2" charset="0"/>
              </a:rPr>
              <a:t>žiadosť</a:t>
            </a:r>
            <a:r>
              <a:rPr lang="hu-HU" sz="2400" b="1" dirty="0">
                <a:solidFill>
                  <a:schemeClr val="accent1">
                    <a:lumMod val="75000"/>
                  </a:schemeClr>
                </a:solidFill>
                <a:latin typeface="Open Sans ExtraBold" pitchFamily="2" charset="0"/>
                <a:ea typeface="Open Sans ExtraBold" pitchFamily="2" charset="0"/>
                <a:cs typeface="Open Sans ExtraBold" pitchFamily="2" charset="0"/>
              </a:rPr>
              <a:t>?</a:t>
            </a:r>
            <a:r>
              <a:rPr lang="hu-HU" sz="2200" b="1" dirty="0">
                <a:solidFill>
                  <a:schemeClr val="accent1">
                    <a:lumMod val="75000"/>
                  </a:schemeClr>
                </a:solidFill>
                <a:latin typeface="Open Sans ExtraBold" pitchFamily="2" charset="0"/>
                <a:ea typeface="Open Sans ExtraBold" pitchFamily="2" charset="0"/>
                <a:cs typeface="Open Sans ExtraBold" pitchFamily="2" charset="0"/>
              </a:rPr>
              <a:t/>
            </a:r>
            <a:br>
              <a:rPr lang="hu-HU" sz="2200" b="1" dirty="0">
                <a:solidFill>
                  <a:schemeClr val="accent1">
                    <a:lumMod val="75000"/>
                  </a:schemeClr>
                </a:solidFill>
                <a:latin typeface="Open Sans ExtraBold" pitchFamily="2" charset="0"/>
                <a:ea typeface="Open Sans ExtraBold" pitchFamily="2" charset="0"/>
                <a:cs typeface="Open Sans ExtraBold" pitchFamily="2" charset="0"/>
              </a:rPr>
            </a:br>
            <a:r>
              <a:rPr lang="hu-HU" sz="2200" b="1" dirty="0" err="1" smtClean="0">
                <a:latin typeface="Open Sans ExtraBold" pitchFamily="2" charset="0"/>
                <a:ea typeface="Open Sans ExtraBold" pitchFamily="2" charset="0"/>
                <a:cs typeface="Open Sans ExtraBold" pitchFamily="2" charset="0"/>
              </a:rPr>
              <a:t>Podporné</a:t>
            </a:r>
            <a:r>
              <a:rPr lang="hu-HU" sz="2200" b="1" dirty="0" smtClean="0">
                <a:latin typeface="Open Sans ExtraBold" pitchFamily="2" charset="0"/>
                <a:ea typeface="Open Sans ExtraBold" pitchFamily="2" charset="0"/>
                <a:cs typeface="Open Sans ExtraBold" pitchFamily="2" charset="0"/>
              </a:rPr>
              <a:t> </a:t>
            </a:r>
            <a:r>
              <a:rPr lang="hu-HU" sz="2200" b="1" dirty="0" err="1" smtClean="0">
                <a:latin typeface="Open Sans ExtraBold" pitchFamily="2" charset="0"/>
                <a:ea typeface="Open Sans ExtraBold" pitchFamily="2" charset="0"/>
                <a:cs typeface="Open Sans ExtraBold" pitchFamily="2" charset="0"/>
              </a:rPr>
              <a:t>dokumenty</a:t>
            </a:r>
            <a:r>
              <a:rPr lang="hu-HU" sz="2200" b="1" dirty="0" smtClean="0">
                <a:latin typeface="Open Sans ExtraBold" pitchFamily="2" charset="0"/>
                <a:ea typeface="Open Sans ExtraBold" pitchFamily="2" charset="0"/>
                <a:cs typeface="Open Sans ExtraBold" pitchFamily="2" charset="0"/>
              </a:rPr>
              <a:t> </a:t>
            </a:r>
            <a:r>
              <a:rPr lang="hu-HU" sz="2200" b="1" dirty="0">
                <a:latin typeface="Open Sans ExtraBold" pitchFamily="2" charset="0"/>
                <a:ea typeface="Open Sans ExtraBold" pitchFamily="2" charset="0"/>
                <a:cs typeface="Open Sans ExtraBold" pitchFamily="2" charset="0"/>
              </a:rPr>
              <a:t>– </a:t>
            </a:r>
            <a:r>
              <a:rPr lang="hu-HU" sz="2200" b="1" dirty="0" err="1" smtClean="0">
                <a:latin typeface="Open Sans ExtraBold" pitchFamily="2" charset="0"/>
                <a:ea typeface="Open Sans ExtraBold" pitchFamily="2" charset="0"/>
                <a:cs typeface="Open Sans ExtraBold" pitchFamily="2" charset="0"/>
              </a:rPr>
              <a:t>podávanie</a:t>
            </a:r>
            <a:r>
              <a:rPr lang="hu-HU" sz="2200" b="1" dirty="0" smtClean="0">
                <a:latin typeface="Open Sans ExtraBold" pitchFamily="2" charset="0"/>
                <a:ea typeface="Open Sans ExtraBold" pitchFamily="2" charset="0"/>
                <a:cs typeface="Open Sans ExtraBold" pitchFamily="2" charset="0"/>
              </a:rPr>
              <a:t> </a:t>
            </a:r>
            <a:r>
              <a:rPr lang="hu-HU" sz="2200" b="1" dirty="0" err="1">
                <a:latin typeface="Open Sans ExtraBold" pitchFamily="2" charset="0"/>
                <a:ea typeface="Open Sans ExtraBold" pitchFamily="2" charset="0"/>
                <a:cs typeface="Open Sans ExtraBold" pitchFamily="2" charset="0"/>
              </a:rPr>
              <a:t>žiadosti</a:t>
            </a:r>
            <a:r>
              <a:rPr lang="hu-HU" sz="2200" b="1" dirty="0">
                <a:latin typeface="Open Sans ExtraBold" pitchFamily="2" charset="0"/>
                <a:ea typeface="Open Sans ExtraBold" pitchFamily="2" charset="0"/>
                <a:cs typeface="Open Sans ExtraBold" pitchFamily="2" charset="0"/>
              </a:rPr>
              <a:t> </a:t>
            </a:r>
            <a:endParaRPr lang="x-none" sz="2200" b="1" dirty="0">
              <a:latin typeface="Open Sans ExtraBold" pitchFamily="2" charset="0"/>
              <a:ea typeface="Open Sans ExtraBold" pitchFamily="2" charset="0"/>
              <a:cs typeface="Open Sans ExtraBold" pitchFamily="2" charset="0"/>
            </a:endParaRPr>
          </a:p>
        </p:txBody>
      </p:sp>
      <p:sp>
        <p:nvSpPr>
          <p:cNvPr id="8" name="Slide Number Placeholder 7">
            <a:extLst>
              <a:ext uri="{FF2B5EF4-FFF2-40B4-BE49-F238E27FC236}">
                <a16:creationId xmlns="" xmlns:a16="http://schemas.microsoft.com/office/drawing/2014/main" id="{A5490C42-D944-4943-A5A7-4CE426B664EC}"/>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4591978-1342-554A-82AC-B12872A7F26C}" type="slidenum">
              <a:rPr kumimoji="0" lang="x-non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83</a:t>
            </a:fld>
            <a:endParaRPr kumimoji="0" lang="x-none"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Content Placeholder 5">
            <a:extLst>
              <a:ext uri="{FF2B5EF4-FFF2-40B4-BE49-F238E27FC236}">
                <a16:creationId xmlns="" xmlns:a16="http://schemas.microsoft.com/office/drawing/2014/main" id="{48C51D3F-3FD5-46A8-9026-41E8D14A05C7}"/>
              </a:ext>
            </a:extLst>
          </p:cNvPr>
          <p:cNvSpPr>
            <a:spLocks noGrp="1"/>
          </p:cNvSpPr>
          <p:nvPr>
            <p:ph idx="1"/>
          </p:nvPr>
        </p:nvSpPr>
        <p:spPr>
          <a:xfrm>
            <a:off x="628650" y="1825625"/>
            <a:ext cx="7886700" cy="4351338"/>
          </a:xfrm>
        </p:spPr>
        <p:txBody>
          <a:bodyPr>
            <a:normAutofit/>
          </a:bodyPr>
          <a:lstStyle/>
          <a:p>
            <a:pPr marL="342900" indent="-342900" algn="just">
              <a:spcBef>
                <a:spcPts val="1200"/>
              </a:spcBef>
              <a:buClr>
                <a:schemeClr val="accent1">
                  <a:lumMod val="75000"/>
                </a:schemeClr>
              </a:buClr>
              <a:buFont typeface="+mj-lt"/>
              <a:buAutoNum type="arabicPeriod"/>
            </a:pPr>
            <a:r>
              <a:rPr lang="hu-HU" sz="1800" dirty="0" err="1" smtClean="0">
                <a:latin typeface="Open Sans Light"/>
              </a:rPr>
              <a:t>Projektová</a:t>
            </a:r>
            <a:r>
              <a:rPr lang="hu-HU" sz="1800" dirty="0" smtClean="0">
                <a:latin typeface="Open Sans Light"/>
              </a:rPr>
              <a:t> </a:t>
            </a:r>
            <a:r>
              <a:rPr lang="hu-HU" sz="1800" dirty="0" err="1" smtClean="0">
                <a:latin typeface="Open Sans Light"/>
              </a:rPr>
              <a:t>žiadosť</a:t>
            </a:r>
            <a:r>
              <a:rPr lang="hu-HU" sz="1800" dirty="0" smtClean="0">
                <a:latin typeface="Open Sans Light"/>
              </a:rPr>
              <a:t>;</a:t>
            </a:r>
            <a:endParaRPr lang="hu-HU" sz="1800" dirty="0">
              <a:latin typeface="Open Sans Light"/>
            </a:endParaRPr>
          </a:p>
          <a:p>
            <a:pPr marL="342900" indent="-342900" algn="just">
              <a:spcBef>
                <a:spcPts val="1200"/>
              </a:spcBef>
              <a:buClr>
                <a:schemeClr val="accent1">
                  <a:lumMod val="75000"/>
                </a:schemeClr>
              </a:buClr>
              <a:buFont typeface="+mj-lt"/>
              <a:buAutoNum type="arabicPeriod"/>
            </a:pPr>
            <a:r>
              <a:rPr lang="en-GB" sz="1800" dirty="0" smtClean="0">
                <a:latin typeface="Open Sans Light"/>
              </a:rPr>
              <a:t>De</a:t>
            </a:r>
            <a:r>
              <a:rPr lang="hu-HU" sz="1800" dirty="0" smtClean="0">
                <a:latin typeface="Open Sans Light"/>
              </a:rPr>
              <a:t>k</a:t>
            </a:r>
            <a:r>
              <a:rPr lang="en-GB" sz="1800" dirty="0" smtClean="0">
                <a:latin typeface="Open Sans Light"/>
              </a:rPr>
              <a:t>lar</a:t>
            </a:r>
            <a:r>
              <a:rPr lang="hu-HU" sz="1800" dirty="0" err="1" smtClean="0">
                <a:latin typeface="Open Sans Light"/>
              </a:rPr>
              <a:t>ácia</a:t>
            </a:r>
            <a:r>
              <a:rPr lang="en-GB" sz="1800" dirty="0" smtClean="0">
                <a:latin typeface="Open Sans Light"/>
              </a:rPr>
              <a:t> </a:t>
            </a:r>
            <a:r>
              <a:rPr lang="hu-HU" sz="1800" dirty="0" err="1" smtClean="0">
                <a:latin typeface="Open Sans Light"/>
              </a:rPr>
              <a:t>žiadat</a:t>
            </a:r>
            <a:r>
              <a:rPr lang="hu-HU" sz="1800" dirty="0" err="1">
                <a:latin typeface="Open Sans Light"/>
              </a:rPr>
              <a:t>eľa</a:t>
            </a:r>
            <a:r>
              <a:rPr lang="hu-HU" sz="1800" dirty="0" smtClean="0">
                <a:latin typeface="Open Sans Light"/>
              </a:rPr>
              <a:t> </a:t>
            </a:r>
            <a:r>
              <a:rPr lang="en-GB" sz="1800" dirty="0" smtClean="0">
                <a:latin typeface="Open Sans Light"/>
              </a:rPr>
              <a:t>(</a:t>
            </a:r>
            <a:r>
              <a:rPr lang="en-GB" sz="1800" dirty="0">
                <a:latin typeface="Open Sans Light"/>
              </a:rPr>
              <a:t>Annex I of the Application package)</a:t>
            </a:r>
            <a:r>
              <a:rPr lang="hu-HU" sz="1800" dirty="0">
                <a:latin typeface="Open Sans Light"/>
              </a:rPr>
              <a:t>;</a:t>
            </a:r>
          </a:p>
          <a:p>
            <a:pPr marL="342900" indent="-342900" algn="just">
              <a:spcBef>
                <a:spcPts val="1200"/>
              </a:spcBef>
              <a:buClr>
                <a:schemeClr val="accent1">
                  <a:lumMod val="75000"/>
                </a:schemeClr>
              </a:buClr>
              <a:buFont typeface="+mj-lt"/>
              <a:buAutoNum type="arabicPeriod"/>
            </a:pPr>
            <a:r>
              <a:rPr lang="en-GB" sz="1800" dirty="0">
                <a:latin typeface="Open Sans Light"/>
              </a:rPr>
              <a:t>De </a:t>
            </a:r>
            <a:r>
              <a:rPr lang="en-GB" sz="1800" dirty="0" err="1">
                <a:latin typeface="Open Sans Light"/>
              </a:rPr>
              <a:t>minimis</a:t>
            </a:r>
            <a:r>
              <a:rPr lang="en-GB" sz="1800" dirty="0">
                <a:latin typeface="Open Sans Light"/>
              </a:rPr>
              <a:t> </a:t>
            </a:r>
            <a:r>
              <a:rPr lang="en-GB" sz="1800" dirty="0" smtClean="0">
                <a:latin typeface="Open Sans Light"/>
              </a:rPr>
              <a:t>de</a:t>
            </a:r>
            <a:r>
              <a:rPr lang="hu-HU" sz="1800" dirty="0" smtClean="0">
                <a:latin typeface="Open Sans Light"/>
              </a:rPr>
              <a:t>k</a:t>
            </a:r>
            <a:r>
              <a:rPr lang="en-GB" sz="1800" dirty="0" smtClean="0">
                <a:latin typeface="Open Sans Light"/>
              </a:rPr>
              <a:t>lar</a:t>
            </a:r>
            <a:r>
              <a:rPr lang="hu-HU" sz="1800" dirty="0" err="1" smtClean="0">
                <a:latin typeface="Open Sans Light"/>
              </a:rPr>
              <a:t>ácia</a:t>
            </a:r>
            <a:r>
              <a:rPr lang="en-GB" sz="1800" dirty="0" smtClean="0">
                <a:latin typeface="Open Sans Light"/>
              </a:rPr>
              <a:t> </a:t>
            </a:r>
            <a:r>
              <a:rPr lang="hu-HU" sz="1800" dirty="0" err="1" smtClean="0">
                <a:latin typeface="Open Sans Light"/>
              </a:rPr>
              <a:t>žiadateľa</a:t>
            </a:r>
            <a:r>
              <a:rPr lang="hu-HU" sz="1800" dirty="0" smtClean="0">
                <a:latin typeface="Open Sans Light"/>
              </a:rPr>
              <a:t> </a:t>
            </a:r>
            <a:r>
              <a:rPr lang="en-GB" sz="1800" dirty="0" smtClean="0">
                <a:latin typeface="Open Sans Light"/>
              </a:rPr>
              <a:t>(Annex </a:t>
            </a:r>
            <a:r>
              <a:rPr lang="en-GB" sz="1800" dirty="0">
                <a:latin typeface="Open Sans Light"/>
              </a:rPr>
              <a:t>II of the Application package)</a:t>
            </a:r>
            <a:r>
              <a:rPr lang="hu-HU" sz="1800" dirty="0">
                <a:latin typeface="Open Sans Light"/>
              </a:rPr>
              <a:t>;</a:t>
            </a:r>
          </a:p>
          <a:p>
            <a:pPr marL="342900" indent="-342900" algn="just">
              <a:spcBef>
                <a:spcPts val="1200"/>
              </a:spcBef>
              <a:buClr>
                <a:schemeClr val="accent1">
                  <a:lumMod val="75000"/>
                </a:schemeClr>
              </a:buClr>
              <a:buFont typeface="+mj-lt"/>
              <a:buAutoNum type="arabicPeriod"/>
            </a:pPr>
            <a:r>
              <a:rPr lang="en-GB" sz="1800" dirty="0" err="1">
                <a:latin typeface="Open Sans Light"/>
              </a:rPr>
              <a:t>Výpisy</a:t>
            </a:r>
            <a:r>
              <a:rPr lang="en-GB" sz="1800" dirty="0">
                <a:latin typeface="Open Sans Light"/>
              </a:rPr>
              <a:t> z </a:t>
            </a:r>
            <a:r>
              <a:rPr lang="en-GB" sz="1800" dirty="0" err="1" smtClean="0">
                <a:latin typeface="Open Sans Light"/>
              </a:rPr>
              <a:t>registra</a:t>
            </a:r>
            <a:r>
              <a:rPr lang="hu-HU" sz="1800" dirty="0" smtClean="0">
                <a:latin typeface="Open Sans Light"/>
              </a:rPr>
              <a:t> </a:t>
            </a:r>
            <a:r>
              <a:rPr lang="en-GB" sz="1800" dirty="0" smtClean="0">
                <a:latin typeface="Open Sans Light"/>
              </a:rPr>
              <a:t>(</a:t>
            </a:r>
            <a:r>
              <a:rPr lang="en-GB" sz="1800" dirty="0">
                <a:latin typeface="Open Sans Light"/>
              </a:rPr>
              <a:t>or equivalent document</a:t>
            </a:r>
            <a:r>
              <a:rPr lang="hu-HU" sz="1800" dirty="0">
                <a:latin typeface="Open Sans Light"/>
              </a:rPr>
              <a:t>);</a:t>
            </a:r>
          </a:p>
          <a:p>
            <a:pPr marL="342900" indent="-342900" algn="just">
              <a:spcBef>
                <a:spcPts val="1200"/>
              </a:spcBef>
              <a:buClr>
                <a:schemeClr val="accent1">
                  <a:lumMod val="75000"/>
                </a:schemeClr>
              </a:buClr>
              <a:buFont typeface="+mj-lt"/>
              <a:buAutoNum type="arabicPeriod"/>
            </a:pPr>
            <a:r>
              <a:rPr lang="pl-PL" sz="1800" dirty="0" smtClean="0">
                <a:latin typeface="Open Sans Light"/>
              </a:rPr>
              <a:t>Zakladajúce </a:t>
            </a:r>
            <a:r>
              <a:rPr lang="pl-PL" sz="1800" dirty="0">
                <a:latin typeface="Open Sans Light"/>
              </a:rPr>
              <a:t>dokumenty / stanovy alebo článok združenia</a:t>
            </a:r>
            <a:endParaRPr lang="hu-HU" sz="1800" dirty="0">
              <a:latin typeface="Open Sans Light"/>
            </a:endParaRPr>
          </a:p>
          <a:p>
            <a:pPr marL="342900" indent="-342900" algn="just">
              <a:spcBef>
                <a:spcPts val="1200"/>
              </a:spcBef>
              <a:buClr>
                <a:schemeClr val="accent1">
                  <a:lumMod val="75000"/>
                </a:schemeClr>
              </a:buClr>
              <a:buFont typeface="+mj-lt"/>
              <a:buAutoNum type="arabicPeriod"/>
            </a:pPr>
            <a:r>
              <a:rPr lang="hu-HU" sz="1800" dirty="0" smtClean="0">
                <a:latin typeface="Open Sans Light"/>
              </a:rPr>
              <a:t>Kópia </a:t>
            </a:r>
            <a:r>
              <a:rPr lang="hu-HU" sz="1800" dirty="0" err="1">
                <a:latin typeface="Open Sans Light"/>
              </a:rPr>
              <a:t>podpisového</a:t>
            </a:r>
            <a:r>
              <a:rPr lang="hu-HU" sz="1800" dirty="0">
                <a:latin typeface="Open Sans Light"/>
              </a:rPr>
              <a:t> </a:t>
            </a:r>
            <a:r>
              <a:rPr lang="hu-HU" sz="1800" dirty="0" err="1">
                <a:latin typeface="Open Sans Light"/>
              </a:rPr>
              <a:t>vzoru</a:t>
            </a:r>
            <a:r>
              <a:rPr lang="hu-HU" sz="1800" dirty="0">
                <a:latin typeface="Open Sans Light"/>
              </a:rPr>
              <a:t> </a:t>
            </a:r>
            <a:r>
              <a:rPr lang="hu-HU" sz="1800" dirty="0" err="1">
                <a:latin typeface="Open Sans Light"/>
              </a:rPr>
              <a:t>oprávneného</a:t>
            </a:r>
            <a:r>
              <a:rPr lang="hu-HU" sz="1800" dirty="0">
                <a:latin typeface="Open Sans Light"/>
              </a:rPr>
              <a:t>(-</a:t>
            </a:r>
            <a:r>
              <a:rPr lang="hu-HU" sz="1800" dirty="0" err="1">
                <a:latin typeface="Open Sans Light"/>
              </a:rPr>
              <a:t>ých</a:t>
            </a:r>
            <a:r>
              <a:rPr lang="hu-HU" sz="1800" dirty="0">
                <a:latin typeface="Open Sans Light"/>
              </a:rPr>
              <a:t>) </a:t>
            </a:r>
            <a:r>
              <a:rPr lang="hu-HU" sz="1800" dirty="0" err="1">
                <a:latin typeface="Open Sans Light"/>
              </a:rPr>
              <a:t>zástupcu</a:t>
            </a:r>
            <a:r>
              <a:rPr lang="hu-HU" sz="1800" dirty="0">
                <a:latin typeface="Open Sans Light"/>
              </a:rPr>
              <a:t>(-</a:t>
            </a:r>
            <a:r>
              <a:rPr lang="hu-HU" sz="1800" dirty="0" err="1">
                <a:latin typeface="Open Sans Light"/>
              </a:rPr>
              <a:t>ov</a:t>
            </a:r>
            <a:r>
              <a:rPr lang="hu-HU" sz="1800" dirty="0">
                <a:latin typeface="Open Sans Light"/>
              </a:rPr>
              <a:t>);</a:t>
            </a:r>
          </a:p>
          <a:p>
            <a:pPr marL="342900" indent="-342900" algn="just">
              <a:spcBef>
                <a:spcPts val="1200"/>
              </a:spcBef>
              <a:buClr>
                <a:schemeClr val="accent1">
                  <a:lumMod val="75000"/>
                </a:schemeClr>
              </a:buClr>
              <a:buFont typeface="+mj-lt"/>
              <a:buAutoNum type="arabicPeriod"/>
            </a:pPr>
            <a:r>
              <a:rPr lang="hu-HU" sz="1800" dirty="0" smtClean="0">
                <a:latin typeface="Open Sans Light"/>
              </a:rPr>
              <a:t>Kópia  </a:t>
            </a:r>
            <a:r>
              <a:rPr lang="hu-HU" sz="1800" dirty="0" err="1">
                <a:latin typeface="Open Sans Light"/>
              </a:rPr>
              <a:t>schválených</a:t>
            </a:r>
            <a:r>
              <a:rPr lang="hu-HU" sz="1800" dirty="0">
                <a:latin typeface="Open Sans Light"/>
              </a:rPr>
              <a:t> a </a:t>
            </a:r>
            <a:r>
              <a:rPr lang="hu-HU" sz="1800" dirty="0" err="1">
                <a:latin typeface="Open Sans Light"/>
              </a:rPr>
              <a:t>auditovaných</a:t>
            </a:r>
            <a:r>
              <a:rPr lang="hu-HU" sz="1800" dirty="0">
                <a:latin typeface="Open Sans Light"/>
              </a:rPr>
              <a:t> </a:t>
            </a:r>
            <a:r>
              <a:rPr lang="hu-HU" sz="1800" dirty="0" err="1">
                <a:latin typeface="Open Sans Light"/>
              </a:rPr>
              <a:t>ročných</a:t>
            </a:r>
            <a:r>
              <a:rPr lang="hu-HU" sz="1800" dirty="0">
                <a:latin typeface="Open Sans Light"/>
              </a:rPr>
              <a:t> </a:t>
            </a:r>
            <a:r>
              <a:rPr lang="hu-HU" sz="1800" dirty="0" err="1">
                <a:latin typeface="Open Sans Light"/>
              </a:rPr>
              <a:t>účtovných</a:t>
            </a:r>
            <a:r>
              <a:rPr lang="hu-HU" sz="1800" dirty="0">
                <a:latin typeface="Open Sans Light"/>
              </a:rPr>
              <a:t> </a:t>
            </a:r>
            <a:r>
              <a:rPr lang="hu-HU" sz="1800" dirty="0" err="1">
                <a:latin typeface="Open Sans Light"/>
              </a:rPr>
              <a:t>závierok</a:t>
            </a:r>
            <a:r>
              <a:rPr lang="hu-HU" sz="1800" dirty="0">
                <a:latin typeface="Open Sans Light"/>
              </a:rPr>
              <a:t> </a:t>
            </a:r>
            <a:r>
              <a:rPr lang="hu-HU" sz="1800" dirty="0" err="1">
                <a:latin typeface="Open Sans Light"/>
              </a:rPr>
              <a:t>žiadateľa</a:t>
            </a:r>
            <a:r>
              <a:rPr lang="hu-HU" sz="1800" dirty="0">
                <a:latin typeface="Open Sans Light"/>
              </a:rPr>
              <a:t> </a:t>
            </a:r>
            <a:r>
              <a:rPr lang="hu-HU" sz="1800" dirty="0" err="1">
                <a:latin typeface="Open Sans Light"/>
              </a:rPr>
              <a:t>za</a:t>
            </a:r>
            <a:r>
              <a:rPr lang="hu-HU" sz="1800" dirty="0">
                <a:latin typeface="Open Sans Light"/>
              </a:rPr>
              <a:t> </a:t>
            </a:r>
            <a:r>
              <a:rPr lang="hu-HU" sz="1800" dirty="0" err="1">
                <a:latin typeface="Open Sans Light"/>
              </a:rPr>
              <a:t>posledný</a:t>
            </a:r>
            <a:r>
              <a:rPr lang="hu-HU" sz="1800" dirty="0">
                <a:latin typeface="Open Sans Light"/>
              </a:rPr>
              <a:t> </a:t>
            </a:r>
            <a:r>
              <a:rPr lang="hu-HU" sz="1800" dirty="0" err="1">
                <a:latin typeface="Open Sans Light"/>
              </a:rPr>
              <a:t>uzavretý</a:t>
            </a:r>
            <a:r>
              <a:rPr lang="hu-HU" sz="1800" dirty="0">
                <a:latin typeface="Open Sans Light"/>
              </a:rPr>
              <a:t> </a:t>
            </a:r>
            <a:r>
              <a:rPr lang="hu-HU" sz="1800" dirty="0" err="1">
                <a:latin typeface="Open Sans Light"/>
              </a:rPr>
              <a:t>finančný</a:t>
            </a:r>
            <a:r>
              <a:rPr lang="hu-HU" sz="1800" dirty="0">
                <a:latin typeface="Open Sans Light"/>
              </a:rPr>
              <a:t> </a:t>
            </a:r>
            <a:r>
              <a:rPr lang="hu-HU" sz="1800" dirty="0" err="1" smtClean="0">
                <a:latin typeface="Open Sans Light"/>
              </a:rPr>
              <a:t>rok</a:t>
            </a:r>
            <a:r>
              <a:rPr lang="hu-HU" sz="1800" dirty="0" smtClean="0">
                <a:latin typeface="Open Sans Light"/>
              </a:rPr>
              <a:t> (2022);</a:t>
            </a:r>
            <a:endParaRPr lang="hu-HU" sz="1800" dirty="0">
              <a:latin typeface="Open Sans Light"/>
            </a:endParaRPr>
          </a:p>
          <a:p>
            <a:pPr marL="342900" indent="-342900" algn="just">
              <a:spcBef>
                <a:spcPts val="1200"/>
              </a:spcBef>
              <a:buClr>
                <a:schemeClr val="accent1">
                  <a:lumMod val="75000"/>
                </a:schemeClr>
              </a:buClr>
              <a:buFont typeface="+mj-lt"/>
              <a:buAutoNum type="arabicPeriod"/>
            </a:pPr>
            <a:r>
              <a:rPr lang="hu-HU" sz="1800" dirty="0" err="1" smtClean="0">
                <a:latin typeface="Open Sans Light"/>
              </a:rPr>
              <a:t>Náplň</a:t>
            </a:r>
            <a:r>
              <a:rPr lang="hu-HU" sz="1800" dirty="0" smtClean="0">
                <a:latin typeface="Open Sans Light"/>
              </a:rPr>
              <a:t> </a:t>
            </a:r>
            <a:r>
              <a:rPr lang="hu-HU" sz="1800" dirty="0" err="1">
                <a:latin typeface="Open Sans Light"/>
              </a:rPr>
              <a:t>práce</a:t>
            </a:r>
            <a:r>
              <a:rPr lang="hu-HU" sz="1800" dirty="0">
                <a:latin typeface="Open Sans Light"/>
              </a:rPr>
              <a:t> </a:t>
            </a:r>
            <a:r>
              <a:rPr lang="hu-HU" sz="1800" dirty="0" smtClean="0">
                <a:latin typeface="Open Sans Light"/>
              </a:rPr>
              <a:t>(</a:t>
            </a:r>
            <a:r>
              <a:rPr lang="hu-HU" sz="1800" dirty="0" err="1" smtClean="0">
                <a:latin typeface="Open Sans Light"/>
              </a:rPr>
              <a:t>opis</a:t>
            </a:r>
            <a:r>
              <a:rPr lang="hu-HU" sz="1800" dirty="0" smtClean="0">
                <a:latin typeface="Open Sans Light"/>
              </a:rPr>
              <a:t> </a:t>
            </a:r>
            <a:r>
              <a:rPr lang="hu-HU" sz="1800" dirty="0" err="1" smtClean="0">
                <a:latin typeface="Open Sans Light"/>
              </a:rPr>
              <a:t>pracovných</a:t>
            </a:r>
            <a:r>
              <a:rPr lang="hu-HU" sz="1800" dirty="0">
                <a:latin typeface="Open Sans Light"/>
              </a:rPr>
              <a:t> </a:t>
            </a:r>
            <a:r>
              <a:rPr lang="hu-HU" sz="1800" dirty="0" err="1">
                <a:latin typeface="Open Sans Light"/>
              </a:rPr>
              <a:t>činností</a:t>
            </a:r>
            <a:r>
              <a:rPr lang="hu-HU" sz="1800" dirty="0" smtClean="0">
                <a:latin typeface="Times New Roman" panose="02020603050405020304" pitchFamily="18" charset="0"/>
                <a:cs typeface="Times New Roman" panose="02020603050405020304" pitchFamily="18" charset="0"/>
              </a:rPr>
              <a:t>) </a:t>
            </a:r>
            <a:r>
              <a:rPr lang="hu-HU" sz="1800" dirty="0" smtClean="0">
                <a:latin typeface="Open Sans Light"/>
              </a:rPr>
              <a:t>pre </a:t>
            </a:r>
            <a:r>
              <a:rPr lang="hu-HU" sz="1800" dirty="0" err="1">
                <a:latin typeface="Open Sans Light"/>
              </a:rPr>
              <a:t>všetky</a:t>
            </a:r>
            <a:r>
              <a:rPr lang="hu-HU" sz="1800" dirty="0">
                <a:latin typeface="Open Sans Light"/>
              </a:rPr>
              <a:t> </a:t>
            </a:r>
            <a:r>
              <a:rPr lang="hu-HU" sz="1800" dirty="0" err="1">
                <a:latin typeface="Open Sans Light"/>
              </a:rPr>
              <a:t>pozície</a:t>
            </a:r>
            <a:r>
              <a:rPr lang="hu-HU" sz="1800" dirty="0">
                <a:latin typeface="Open Sans Light"/>
              </a:rPr>
              <a:t> </a:t>
            </a:r>
            <a:r>
              <a:rPr lang="hu-HU" sz="1800" dirty="0" err="1">
                <a:latin typeface="Open Sans Light"/>
              </a:rPr>
              <a:t>uvedené</a:t>
            </a:r>
            <a:r>
              <a:rPr lang="hu-HU" sz="1800" dirty="0">
                <a:latin typeface="Open Sans Light"/>
              </a:rPr>
              <a:t> v </a:t>
            </a:r>
            <a:r>
              <a:rPr lang="hu-HU" sz="1800" dirty="0" err="1">
                <a:latin typeface="Open Sans Light"/>
              </a:rPr>
              <a:t>projektovom</a:t>
            </a:r>
            <a:r>
              <a:rPr lang="hu-HU" sz="1800" dirty="0">
                <a:latin typeface="Open Sans Light"/>
              </a:rPr>
              <a:t> </a:t>
            </a:r>
            <a:r>
              <a:rPr lang="hu-HU" sz="1800" dirty="0" err="1">
                <a:latin typeface="Open Sans Light"/>
              </a:rPr>
              <a:t>tíme</a:t>
            </a:r>
            <a:r>
              <a:rPr lang="hu-HU" sz="1800" dirty="0">
                <a:latin typeface="Open Sans Light"/>
              </a:rPr>
              <a:t>.</a:t>
            </a:r>
            <a:endParaRPr lang="en-GB" sz="1800" dirty="0">
              <a:latin typeface="Open Sans Light"/>
            </a:endParaRPr>
          </a:p>
          <a:p>
            <a:pPr marL="0" indent="0" algn="just">
              <a:spcBef>
                <a:spcPts val="1200"/>
              </a:spcBef>
              <a:buClr>
                <a:schemeClr val="accent1">
                  <a:lumMod val="75000"/>
                </a:schemeClr>
              </a:buClr>
              <a:buNone/>
            </a:pPr>
            <a:endParaRPr lang="hu-HU" sz="1800" dirty="0">
              <a:latin typeface="Open Sans Light"/>
            </a:endParaRPr>
          </a:p>
        </p:txBody>
      </p:sp>
    </p:spTree>
    <p:extLst>
      <p:ext uri="{BB962C8B-B14F-4D97-AF65-F5344CB8AC3E}">
        <p14:creationId xmlns:p14="http://schemas.microsoft.com/office/powerpoint/2010/main" val="348435555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DFB33F3-A665-2A1D-134E-9E244997B417}"/>
              </a:ext>
            </a:extLst>
          </p:cNvPr>
          <p:cNvSpPr>
            <a:spLocks noGrp="1"/>
          </p:cNvSpPr>
          <p:nvPr>
            <p:ph type="title"/>
          </p:nvPr>
        </p:nvSpPr>
        <p:spPr/>
        <p:txBody>
          <a:bodyPr>
            <a:normAutofit/>
          </a:bodyPr>
          <a:lstStyle/>
          <a:p>
            <a:r>
              <a:rPr lang="hu-HU" sz="2400" b="1" dirty="0" err="1">
                <a:solidFill>
                  <a:schemeClr val="accent1">
                    <a:lumMod val="75000"/>
                  </a:schemeClr>
                </a:solidFill>
                <a:latin typeface="Open Sans Light" pitchFamily="2" charset="0"/>
                <a:ea typeface="Open Sans Light" pitchFamily="2" charset="0"/>
                <a:cs typeface="Open Sans Light" pitchFamily="2" charset="0"/>
              </a:rPr>
              <a:t>Ako</a:t>
            </a:r>
            <a:r>
              <a:rPr lang="hu-HU" sz="2400" b="1" dirty="0">
                <a:solidFill>
                  <a:schemeClr val="accent1">
                    <a:lumMod val="75000"/>
                  </a:schemeClr>
                </a:solidFill>
                <a:latin typeface="Open Sans Light" pitchFamily="2" charset="0"/>
                <a:ea typeface="Open Sans Light" pitchFamily="2" charset="0"/>
                <a:cs typeface="Open Sans Light" pitchFamily="2" charset="0"/>
              </a:rPr>
              <a:t> </a:t>
            </a:r>
            <a:r>
              <a:rPr lang="hu-HU" sz="2400" b="1" dirty="0" err="1">
                <a:solidFill>
                  <a:schemeClr val="accent1">
                    <a:lumMod val="75000"/>
                  </a:schemeClr>
                </a:solidFill>
                <a:latin typeface="Open Sans Light" pitchFamily="2" charset="0"/>
                <a:ea typeface="Open Sans Light" pitchFamily="2" charset="0"/>
                <a:cs typeface="Open Sans Light" pitchFamily="2" charset="0"/>
              </a:rPr>
              <a:t>podať</a:t>
            </a:r>
            <a:r>
              <a:rPr lang="hu-HU" sz="2400" b="1" dirty="0">
                <a:solidFill>
                  <a:schemeClr val="accent1">
                    <a:lumMod val="75000"/>
                  </a:schemeClr>
                </a:solidFill>
                <a:latin typeface="Open Sans Light" pitchFamily="2" charset="0"/>
                <a:ea typeface="Open Sans Light" pitchFamily="2" charset="0"/>
                <a:cs typeface="Open Sans Light" pitchFamily="2" charset="0"/>
              </a:rPr>
              <a:t> </a:t>
            </a:r>
            <a:r>
              <a:rPr lang="hu-HU" sz="2400" b="1" dirty="0" err="1">
                <a:solidFill>
                  <a:schemeClr val="accent1">
                    <a:lumMod val="75000"/>
                  </a:schemeClr>
                </a:solidFill>
                <a:latin typeface="Open Sans Light" pitchFamily="2" charset="0"/>
                <a:ea typeface="Open Sans Light" pitchFamily="2" charset="0"/>
                <a:cs typeface="Open Sans Light" pitchFamily="2" charset="0"/>
              </a:rPr>
              <a:t>žiadosť</a:t>
            </a:r>
            <a:r>
              <a:rPr lang="hu-HU" sz="2400" b="1" dirty="0">
                <a:solidFill>
                  <a:schemeClr val="accent1">
                    <a:lumMod val="75000"/>
                  </a:schemeClr>
                </a:solidFill>
                <a:latin typeface="Open Sans ExtraBold" pitchFamily="2" charset="0"/>
                <a:ea typeface="Open Sans ExtraBold" pitchFamily="2" charset="0"/>
                <a:cs typeface="Open Sans ExtraBold" pitchFamily="2" charset="0"/>
              </a:rPr>
              <a:t>?</a:t>
            </a:r>
            <a:r>
              <a:rPr lang="hu-HU" sz="2200" b="1" dirty="0">
                <a:solidFill>
                  <a:schemeClr val="accent1">
                    <a:lumMod val="75000"/>
                  </a:schemeClr>
                </a:solidFill>
                <a:latin typeface="Open Sans ExtraBold" pitchFamily="2" charset="0"/>
                <a:ea typeface="Open Sans ExtraBold" pitchFamily="2" charset="0"/>
                <a:cs typeface="Open Sans ExtraBold" pitchFamily="2" charset="0"/>
              </a:rPr>
              <a:t/>
            </a:r>
            <a:br>
              <a:rPr lang="hu-HU" sz="2200" b="1" dirty="0">
                <a:solidFill>
                  <a:schemeClr val="accent1">
                    <a:lumMod val="75000"/>
                  </a:schemeClr>
                </a:solidFill>
                <a:latin typeface="Open Sans ExtraBold" pitchFamily="2" charset="0"/>
                <a:ea typeface="Open Sans ExtraBold" pitchFamily="2" charset="0"/>
                <a:cs typeface="Open Sans ExtraBold" pitchFamily="2" charset="0"/>
              </a:rPr>
            </a:br>
            <a:r>
              <a:rPr lang="hu-HU" sz="2200" b="1" dirty="0" err="1">
                <a:latin typeface="Open Sans ExtraBold" pitchFamily="2" charset="0"/>
                <a:ea typeface="Open Sans ExtraBold" pitchFamily="2" charset="0"/>
                <a:cs typeface="Open Sans ExtraBold" pitchFamily="2" charset="0"/>
              </a:rPr>
              <a:t>Podporné</a:t>
            </a:r>
            <a:r>
              <a:rPr lang="hu-HU" sz="2200" b="1" dirty="0">
                <a:latin typeface="Open Sans ExtraBold" pitchFamily="2" charset="0"/>
                <a:ea typeface="Open Sans ExtraBold" pitchFamily="2" charset="0"/>
                <a:cs typeface="Open Sans ExtraBold" pitchFamily="2" charset="0"/>
              </a:rPr>
              <a:t> </a:t>
            </a:r>
            <a:r>
              <a:rPr lang="hu-HU" sz="2200" b="1" dirty="0" err="1">
                <a:latin typeface="Open Sans ExtraBold" pitchFamily="2" charset="0"/>
                <a:ea typeface="Open Sans ExtraBold" pitchFamily="2" charset="0"/>
                <a:cs typeface="Open Sans ExtraBold" pitchFamily="2" charset="0"/>
              </a:rPr>
              <a:t>dokumenty</a:t>
            </a:r>
            <a:r>
              <a:rPr lang="hu-HU" sz="2200" b="1" dirty="0">
                <a:latin typeface="Open Sans ExtraBold" pitchFamily="2" charset="0"/>
                <a:ea typeface="Open Sans ExtraBold" pitchFamily="2" charset="0"/>
                <a:cs typeface="Open Sans ExtraBold" pitchFamily="2" charset="0"/>
              </a:rPr>
              <a:t> – </a:t>
            </a:r>
            <a:r>
              <a:rPr lang="hu-HU" sz="2200" b="1" dirty="0" err="1">
                <a:latin typeface="Open Sans ExtraBold" pitchFamily="2" charset="0"/>
                <a:ea typeface="Open Sans ExtraBold" pitchFamily="2" charset="0"/>
                <a:cs typeface="Open Sans ExtraBold" pitchFamily="2" charset="0"/>
              </a:rPr>
              <a:t>podávanie</a:t>
            </a:r>
            <a:r>
              <a:rPr lang="hu-HU" sz="2200" b="1" dirty="0">
                <a:latin typeface="Open Sans ExtraBold" pitchFamily="2" charset="0"/>
                <a:ea typeface="Open Sans ExtraBold" pitchFamily="2" charset="0"/>
                <a:cs typeface="Open Sans ExtraBold" pitchFamily="2" charset="0"/>
              </a:rPr>
              <a:t> </a:t>
            </a:r>
            <a:r>
              <a:rPr lang="hu-HU" sz="2200" b="1" dirty="0" err="1">
                <a:latin typeface="Open Sans ExtraBold" pitchFamily="2" charset="0"/>
                <a:ea typeface="Open Sans ExtraBold" pitchFamily="2" charset="0"/>
                <a:cs typeface="Open Sans ExtraBold" pitchFamily="2" charset="0"/>
              </a:rPr>
              <a:t>žiadosti</a:t>
            </a:r>
            <a:r>
              <a:rPr lang="hu-HU" sz="2200" b="1" dirty="0">
                <a:latin typeface="Open Sans ExtraBold" pitchFamily="2" charset="0"/>
                <a:ea typeface="Open Sans ExtraBold" pitchFamily="2" charset="0"/>
                <a:cs typeface="Open Sans ExtraBold" pitchFamily="2" charset="0"/>
              </a:rPr>
              <a:t> </a:t>
            </a:r>
            <a:endParaRPr lang="x-none" sz="2200" b="1" dirty="0">
              <a:latin typeface="Open Sans ExtraBold" pitchFamily="2" charset="0"/>
              <a:ea typeface="Open Sans ExtraBold" pitchFamily="2" charset="0"/>
              <a:cs typeface="Open Sans ExtraBold" pitchFamily="2" charset="0"/>
            </a:endParaRPr>
          </a:p>
        </p:txBody>
      </p:sp>
      <p:sp>
        <p:nvSpPr>
          <p:cNvPr id="8" name="Slide Number Placeholder 7">
            <a:extLst>
              <a:ext uri="{FF2B5EF4-FFF2-40B4-BE49-F238E27FC236}">
                <a16:creationId xmlns="" xmlns:a16="http://schemas.microsoft.com/office/drawing/2014/main" id="{A5490C42-D944-4943-A5A7-4CE426B664EC}"/>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4591978-1342-554A-82AC-B12872A7F26C}" type="slidenum">
              <a:rPr kumimoji="0" lang="x-non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84</a:t>
            </a:fld>
            <a:endParaRPr kumimoji="0" lang="x-none"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Content Placeholder 5">
            <a:extLst>
              <a:ext uri="{FF2B5EF4-FFF2-40B4-BE49-F238E27FC236}">
                <a16:creationId xmlns="" xmlns:a16="http://schemas.microsoft.com/office/drawing/2014/main" id="{48C51D3F-3FD5-46A8-9026-41E8D14A05C7}"/>
              </a:ext>
            </a:extLst>
          </p:cNvPr>
          <p:cNvSpPr>
            <a:spLocks noGrp="1"/>
          </p:cNvSpPr>
          <p:nvPr>
            <p:ph idx="1"/>
          </p:nvPr>
        </p:nvSpPr>
        <p:spPr>
          <a:xfrm>
            <a:off x="628650" y="1825625"/>
            <a:ext cx="7886700" cy="4351338"/>
          </a:xfrm>
        </p:spPr>
        <p:txBody>
          <a:bodyPr>
            <a:normAutofit/>
          </a:bodyPr>
          <a:lstStyle/>
          <a:p>
            <a:pPr marL="0" indent="0" algn="just">
              <a:spcBef>
                <a:spcPts val="1200"/>
              </a:spcBef>
              <a:buClr>
                <a:schemeClr val="accent1">
                  <a:lumMod val="75000"/>
                </a:schemeClr>
              </a:buClr>
              <a:buNone/>
            </a:pPr>
            <a:r>
              <a:rPr lang="hu-HU" sz="1900" dirty="0" err="1" smtClean="0">
                <a:latin typeface="Open Sans Light"/>
              </a:rPr>
              <a:t>Ďalšie</a:t>
            </a:r>
            <a:r>
              <a:rPr lang="hu-HU" sz="1900" dirty="0" smtClean="0">
                <a:latin typeface="Open Sans Light"/>
              </a:rPr>
              <a:t> </a:t>
            </a:r>
            <a:r>
              <a:rPr lang="hu-HU" sz="1900" dirty="0" err="1">
                <a:latin typeface="Open Sans Light"/>
              </a:rPr>
              <a:t>podporné</a:t>
            </a:r>
            <a:r>
              <a:rPr lang="hu-HU" sz="1900" dirty="0">
                <a:latin typeface="Open Sans Light"/>
              </a:rPr>
              <a:t> </a:t>
            </a:r>
            <a:r>
              <a:rPr lang="hu-HU" sz="1900" dirty="0" err="1">
                <a:latin typeface="Open Sans Light"/>
              </a:rPr>
              <a:t>dokumenty</a:t>
            </a:r>
            <a:r>
              <a:rPr lang="hu-HU" sz="1900" dirty="0">
                <a:latin typeface="Open Sans Light"/>
              </a:rPr>
              <a:t> </a:t>
            </a:r>
            <a:r>
              <a:rPr lang="hu-HU" sz="1900" dirty="0" err="1">
                <a:latin typeface="Open Sans Light"/>
              </a:rPr>
              <a:t>vo</a:t>
            </a:r>
            <a:r>
              <a:rPr lang="hu-HU" sz="1900" dirty="0">
                <a:latin typeface="Open Sans Light"/>
              </a:rPr>
              <a:t> </a:t>
            </a:r>
            <a:r>
              <a:rPr lang="hu-HU" sz="1900" dirty="0" err="1">
                <a:latin typeface="Open Sans Light"/>
              </a:rPr>
              <a:t>fáze</a:t>
            </a:r>
            <a:r>
              <a:rPr lang="hu-HU" sz="1900" dirty="0">
                <a:latin typeface="Open Sans Light"/>
              </a:rPr>
              <a:t> </a:t>
            </a:r>
            <a:r>
              <a:rPr lang="hu-HU" sz="1900" dirty="0" err="1">
                <a:latin typeface="Open Sans Light"/>
              </a:rPr>
              <a:t>podávania</a:t>
            </a:r>
            <a:r>
              <a:rPr lang="hu-HU" sz="1900" dirty="0">
                <a:latin typeface="Open Sans Light"/>
              </a:rPr>
              <a:t> </a:t>
            </a:r>
            <a:r>
              <a:rPr lang="hu-HU" sz="1900" dirty="0" err="1">
                <a:latin typeface="Open Sans Light"/>
              </a:rPr>
              <a:t>žiadostí</a:t>
            </a:r>
            <a:r>
              <a:rPr lang="hu-HU" sz="1900" dirty="0">
                <a:latin typeface="Open Sans Light"/>
              </a:rPr>
              <a:t> v </a:t>
            </a:r>
            <a:r>
              <a:rPr lang="hu-HU" sz="1900" dirty="0" err="1">
                <a:latin typeface="Open Sans Light"/>
              </a:rPr>
              <a:t>prípade</a:t>
            </a:r>
            <a:r>
              <a:rPr lang="hu-HU" sz="1900" dirty="0">
                <a:latin typeface="Open Sans Light"/>
              </a:rPr>
              <a:t> </a:t>
            </a:r>
            <a:r>
              <a:rPr lang="hu-HU" sz="1900" dirty="0" err="1">
                <a:latin typeface="Open Sans Light"/>
              </a:rPr>
              <a:t>infraštruktúrnych</a:t>
            </a:r>
            <a:r>
              <a:rPr lang="hu-HU" sz="1900" dirty="0">
                <a:latin typeface="Open Sans Light"/>
              </a:rPr>
              <a:t> </a:t>
            </a:r>
            <a:r>
              <a:rPr lang="hu-HU" sz="1900" dirty="0" err="1">
                <a:latin typeface="Open Sans Light"/>
              </a:rPr>
              <a:t>investícií</a:t>
            </a:r>
            <a:r>
              <a:rPr lang="hu-HU" sz="1900" dirty="0">
                <a:latin typeface="Open Sans Light"/>
              </a:rPr>
              <a:t>/</a:t>
            </a:r>
            <a:r>
              <a:rPr lang="hu-HU" sz="1900" dirty="0" err="1">
                <a:latin typeface="Open Sans Light"/>
              </a:rPr>
              <a:t>prvku</a:t>
            </a:r>
            <a:r>
              <a:rPr lang="hu-HU" sz="1900" dirty="0">
                <a:latin typeface="Open Sans Light"/>
              </a:rPr>
              <a:t> </a:t>
            </a:r>
            <a:r>
              <a:rPr lang="hu-HU" sz="1900" dirty="0" err="1">
                <a:latin typeface="Open Sans Light"/>
              </a:rPr>
              <a:t>prác</a:t>
            </a:r>
            <a:r>
              <a:rPr lang="hu-HU" sz="1900" dirty="0">
                <a:latin typeface="Open Sans Light"/>
              </a:rPr>
              <a:t>:</a:t>
            </a:r>
          </a:p>
          <a:p>
            <a:pPr marL="342900" indent="-342900" algn="just">
              <a:spcBef>
                <a:spcPts val="1200"/>
              </a:spcBef>
              <a:buClr>
                <a:schemeClr val="accent1">
                  <a:lumMod val="75000"/>
                </a:schemeClr>
              </a:buClr>
              <a:buFont typeface="+mj-lt"/>
              <a:buAutoNum type="arabicPeriod" startAt="9"/>
            </a:pPr>
            <a:r>
              <a:rPr lang="hu-HU" sz="1800" dirty="0" err="1" smtClean="0">
                <a:latin typeface="Open Sans Light"/>
              </a:rPr>
              <a:t>Stavebné</a:t>
            </a:r>
            <a:r>
              <a:rPr lang="hu-HU" sz="1800" dirty="0" smtClean="0">
                <a:latin typeface="Open Sans Light"/>
              </a:rPr>
              <a:t> </a:t>
            </a:r>
            <a:r>
              <a:rPr lang="hu-HU" sz="1800" dirty="0" err="1">
                <a:latin typeface="Open Sans Light"/>
              </a:rPr>
              <a:t>plány</a:t>
            </a:r>
            <a:r>
              <a:rPr lang="hu-HU" sz="1800" dirty="0">
                <a:latin typeface="Open Sans Light"/>
              </a:rPr>
              <a:t> (</a:t>
            </a:r>
            <a:r>
              <a:rPr lang="hu-HU" sz="1800" dirty="0" err="1">
                <a:latin typeface="Open Sans Light"/>
              </a:rPr>
              <a:t>technické</a:t>
            </a:r>
            <a:r>
              <a:rPr lang="hu-HU" sz="1800" dirty="0">
                <a:latin typeface="Open Sans Light"/>
              </a:rPr>
              <a:t> </a:t>
            </a:r>
            <a:r>
              <a:rPr lang="hu-HU" sz="1800" dirty="0" err="1">
                <a:latin typeface="Open Sans Light"/>
              </a:rPr>
              <a:t>plány</a:t>
            </a:r>
            <a:r>
              <a:rPr lang="hu-HU" sz="1800" dirty="0">
                <a:latin typeface="Open Sans Light"/>
              </a:rPr>
              <a:t>, </a:t>
            </a:r>
            <a:r>
              <a:rPr lang="hu-HU" sz="1800" dirty="0" err="1">
                <a:latin typeface="Open Sans Light"/>
              </a:rPr>
              <a:t>popisy</a:t>
            </a:r>
            <a:r>
              <a:rPr lang="hu-HU" sz="1800" dirty="0">
                <a:latin typeface="Open Sans Light"/>
              </a:rPr>
              <a:t>);</a:t>
            </a:r>
          </a:p>
          <a:p>
            <a:pPr marL="342900" indent="-342900" algn="just">
              <a:spcBef>
                <a:spcPts val="1200"/>
              </a:spcBef>
              <a:buClr>
                <a:schemeClr val="accent1">
                  <a:lumMod val="75000"/>
                </a:schemeClr>
              </a:buClr>
              <a:buFont typeface="+mj-lt"/>
              <a:buAutoNum type="arabicPeriod" startAt="9"/>
            </a:pPr>
            <a:r>
              <a:rPr lang="hu-HU" sz="1800" dirty="0" err="1" smtClean="0">
                <a:latin typeface="Open Sans Light"/>
              </a:rPr>
              <a:t>Fotodokumentácia</a:t>
            </a:r>
            <a:r>
              <a:rPr lang="hu-HU" sz="1800" dirty="0">
                <a:latin typeface="Open Sans Light"/>
              </a:rPr>
              <a:t>;</a:t>
            </a:r>
          </a:p>
          <a:p>
            <a:pPr marL="342900" indent="-342900" algn="just">
              <a:spcBef>
                <a:spcPts val="1200"/>
              </a:spcBef>
              <a:buClr>
                <a:schemeClr val="accent1">
                  <a:lumMod val="75000"/>
                </a:schemeClr>
              </a:buClr>
              <a:buFont typeface="+mj-lt"/>
              <a:buAutoNum type="arabicPeriod" startAt="9"/>
            </a:pPr>
            <a:r>
              <a:rPr lang="pl-PL" sz="1800" dirty="0" smtClean="0">
                <a:latin typeface="Open Sans Light"/>
              </a:rPr>
              <a:t>Podrobný </a:t>
            </a:r>
            <a:r>
              <a:rPr lang="pl-PL" sz="1800" dirty="0">
                <a:latin typeface="Open Sans Light"/>
              </a:rPr>
              <a:t>odhad nákladov na práce;</a:t>
            </a:r>
            <a:endParaRPr lang="hu-HU" sz="1800" dirty="0">
              <a:latin typeface="Open Sans Light"/>
            </a:endParaRPr>
          </a:p>
          <a:p>
            <a:pPr marL="342900" indent="-342900" algn="just">
              <a:spcBef>
                <a:spcPts val="1200"/>
              </a:spcBef>
              <a:buClr>
                <a:schemeClr val="accent1">
                  <a:lumMod val="75000"/>
                </a:schemeClr>
              </a:buClr>
              <a:buFont typeface="+mj-lt"/>
              <a:buAutoNum type="arabicPeriod" startAt="9"/>
            </a:pPr>
            <a:r>
              <a:rPr lang="hu-HU" sz="1800" dirty="0" err="1" smtClean="0">
                <a:latin typeface="Open Sans Light"/>
              </a:rPr>
              <a:t>Doklad</a:t>
            </a:r>
            <a:r>
              <a:rPr lang="hu-HU" sz="1800" dirty="0" smtClean="0">
                <a:latin typeface="Open Sans Light"/>
              </a:rPr>
              <a:t> </a:t>
            </a:r>
            <a:r>
              <a:rPr lang="hu-HU" sz="1800" dirty="0">
                <a:latin typeface="Open Sans Light"/>
              </a:rPr>
              <a:t>o </a:t>
            </a:r>
            <a:r>
              <a:rPr lang="hu-HU" sz="1800" dirty="0" err="1" smtClean="0">
                <a:latin typeface="Open Sans Light"/>
              </a:rPr>
              <a:t>vlastníctve</a:t>
            </a:r>
            <a:r>
              <a:rPr lang="hu-HU" sz="1800" dirty="0" smtClean="0">
                <a:latin typeface="Open Sans Light"/>
              </a:rPr>
              <a:t>;</a:t>
            </a:r>
            <a:endParaRPr lang="hu-HU" sz="1800" dirty="0">
              <a:latin typeface="Open Sans Light"/>
            </a:endParaRPr>
          </a:p>
          <a:p>
            <a:pPr marL="342900" indent="-342900" algn="just">
              <a:spcBef>
                <a:spcPts val="1200"/>
              </a:spcBef>
              <a:buClr>
                <a:schemeClr val="accent1">
                  <a:lumMod val="75000"/>
                </a:schemeClr>
              </a:buClr>
              <a:buFont typeface="+mj-lt"/>
              <a:buAutoNum type="arabicPeriod" startAt="9"/>
            </a:pPr>
            <a:r>
              <a:rPr lang="hu-HU" sz="1800" dirty="0" err="1" smtClean="0">
                <a:latin typeface="Open Sans Light"/>
              </a:rPr>
              <a:t>Právoplatné</a:t>
            </a:r>
            <a:r>
              <a:rPr lang="hu-HU" sz="1800" dirty="0" smtClean="0">
                <a:latin typeface="Open Sans Light"/>
              </a:rPr>
              <a:t> </a:t>
            </a:r>
            <a:r>
              <a:rPr lang="hu-HU" sz="1800" dirty="0" err="1">
                <a:latin typeface="Open Sans Light"/>
              </a:rPr>
              <a:t>stavebné</a:t>
            </a:r>
            <a:r>
              <a:rPr lang="hu-HU" sz="1800" dirty="0">
                <a:latin typeface="Open Sans Light"/>
              </a:rPr>
              <a:t> </a:t>
            </a:r>
            <a:r>
              <a:rPr lang="hu-HU" sz="1800" dirty="0" err="1">
                <a:latin typeface="Open Sans Light"/>
              </a:rPr>
              <a:t>povolenie</a:t>
            </a:r>
            <a:r>
              <a:rPr lang="hu-HU" sz="1800" dirty="0">
                <a:latin typeface="Open Sans Light"/>
              </a:rPr>
              <a:t> ALEBO </a:t>
            </a:r>
            <a:r>
              <a:rPr lang="hu-HU" sz="1800" dirty="0" err="1">
                <a:latin typeface="Open Sans Light"/>
              </a:rPr>
              <a:t>doklad</a:t>
            </a:r>
            <a:r>
              <a:rPr lang="hu-HU" sz="1800" dirty="0">
                <a:latin typeface="Open Sans Light"/>
              </a:rPr>
              <a:t> </a:t>
            </a:r>
            <a:r>
              <a:rPr lang="hu-HU" sz="1800" dirty="0" err="1">
                <a:latin typeface="Open Sans Light"/>
              </a:rPr>
              <a:t>potvrdzujúci</a:t>
            </a:r>
            <a:r>
              <a:rPr lang="hu-HU" sz="1800" dirty="0">
                <a:latin typeface="Open Sans Light"/>
              </a:rPr>
              <a:t> </a:t>
            </a:r>
            <a:r>
              <a:rPr lang="hu-HU" sz="1800" dirty="0" err="1">
                <a:latin typeface="Open Sans Light"/>
              </a:rPr>
              <a:t>oslobodenie</a:t>
            </a:r>
            <a:r>
              <a:rPr lang="hu-HU" sz="1800" dirty="0">
                <a:latin typeface="Open Sans Light"/>
              </a:rPr>
              <a:t> </a:t>
            </a:r>
            <a:r>
              <a:rPr lang="hu-HU" sz="1800" dirty="0" err="1">
                <a:latin typeface="Open Sans Light"/>
              </a:rPr>
              <a:t>stavby</a:t>
            </a:r>
            <a:r>
              <a:rPr lang="hu-HU" sz="1800" dirty="0">
                <a:latin typeface="Open Sans Light"/>
              </a:rPr>
              <a:t> </a:t>
            </a:r>
            <a:r>
              <a:rPr lang="hu-HU" sz="1800" dirty="0" err="1">
                <a:latin typeface="Open Sans Light"/>
              </a:rPr>
              <a:t>od</a:t>
            </a:r>
            <a:r>
              <a:rPr lang="hu-HU" sz="1800" dirty="0">
                <a:latin typeface="Open Sans Light"/>
              </a:rPr>
              <a:t> </a:t>
            </a:r>
            <a:r>
              <a:rPr lang="hu-HU" sz="1800" dirty="0" err="1">
                <a:latin typeface="Open Sans Light"/>
              </a:rPr>
              <a:t>stavebného</a:t>
            </a:r>
            <a:r>
              <a:rPr lang="hu-HU" sz="1800" dirty="0">
                <a:latin typeface="Open Sans Light"/>
              </a:rPr>
              <a:t> </a:t>
            </a:r>
            <a:r>
              <a:rPr lang="hu-HU" sz="1800" dirty="0" err="1">
                <a:latin typeface="Open Sans Light"/>
              </a:rPr>
              <a:t>povolenia</a:t>
            </a:r>
            <a:r>
              <a:rPr lang="hu-HU" sz="1800" dirty="0">
                <a:latin typeface="Open Sans Light"/>
              </a:rPr>
              <a:t>;</a:t>
            </a:r>
          </a:p>
          <a:p>
            <a:pPr marL="342900" indent="-342900" algn="just">
              <a:spcBef>
                <a:spcPts val="1200"/>
              </a:spcBef>
              <a:buClr>
                <a:schemeClr val="accent1">
                  <a:lumMod val="75000"/>
                </a:schemeClr>
              </a:buClr>
              <a:buFont typeface="+mj-lt"/>
              <a:buAutoNum type="arabicPeriod" startAt="9"/>
            </a:pPr>
            <a:r>
              <a:rPr lang="hu-HU" sz="1800" dirty="0" err="1" smtClean="0">
                <a:latin typeface="Open Sans Light"/>
              </a:rPr>
              <a:t>Právoplatné</a:t>
            </a:r>
            <a:r>
              <a:rPr lang="hu-HU" sz="1800" dirty="0" smtClean="0">
                <a:latin typeface="Open Sans Light"/>
              </a:rPr>
              <a:t> </a:t>
            </a:r>
            <a:r>
              <a:rPr lang="hu-HU" sz="1800" dirty="0" err="1">
                <a:latin typeface="Open Sans Light"/>
              </a:rPr>
              <a:t>environmentálne</a:t>
            </a:r>
            <a:r>
              <a:rPr lang="hu-HU" sz="1800" dirty="0">
                <a:latin typeface="Open Sans Light"/>
              </a:rPr>
              <a:t> </a:t>
            </a:r>
            <a:r>
              <a:rPr lang="hu-HU" sz="1800" dirty="0" err="1">
                <a:latin typeface="Open Sans Light"/>
              </a:rPr>
              <a:t>povolenie</a:t>
            </a:r>
            <a:r>
              <a:rPr lang="hu-HU" sz="1800" dirty="0">
                <a:latin typeface="Open Sans Light"/>
              </a:rPr>
              <a:t> a </a:t>
            </a:r>
            <a:r>
              <a:rPr lang="hu-HU" sz="1800" dirty="0" err="1">
                <a:latin typeface="Open Sans Light"/>
              </a:rPr>
              <a:t>posúdenie</a:t>
            </a:r>
            <a:r>
              <a:rPr lang="hu-HU" sz="1800" dirty="0">
                <a:latin typeface="Open Sans Light"/>
              </a:rPr>
              <a:t> </a:t>
            </a:r>
            <a:r>
              <a:rPr lang="hu-HU" sz="1800" dirty="0" err="1">
                <a:latin typeface="Open Sans Light"/>
              </a:rPr>
              <a:t>vplyvu</a:t>
            </a:r>
            <a:r>
              <a:rPr lang="hu-HU" sz="1800" dirty="0">
                <a:latin typeface="Open Sans Light"/>
              </a:rPr>
              <a:t> na </a:t>
            </a:r>
            <a:r>
              <a:rPr lang="hu-HU" sz="1800" dirty="0" err="1">
                <a:latin typeface="Open Sans Light"/>
              </a:rPr>
              <a:t>životné</a:t>
            </a:r>
            <a:r>
              <a:rPr lang="hu-HU" sz="1800" dirty="0">
                <a:latin typeface="Open Sans Light"/>
              </a:rPr>
              <a:t> </a:t>
            </a:r>
            <a:r>
              <a:rPr lang="hu-HU" sz="1800" dirty="0" err="1">
                <a:latin typeface="Open Sans Light"/>
              </a:rPr>
              <a:t>prostredie</a:t>
            </a:r>
            <a:r>
              <a:rPr lang="hu-HU" sz="1800" dirty="0">
                <a:latin typeface="Open Sans Light"/>
              </a:rPr>
              <a:t> ALEBO </a:t>
            </a:r>
            <a:r>
              <a:rPr lang="hu-HU" sz="1800" dirty="0" err="1">
                <a:latin typeface="Open Sans Light"/>
              </a:rPr>
              <a:t>dokumenty</a:t>
            </a:r>
            <a:r>
              <a:rPr lang="hu-HU" sz="1800" dirty="0">
                <a:latin typeface="Open Sans Light"/>
              </a:rPr>
              <a:t> </a:t>
            </a:r>
            <a:r>
              <a:rPr lang="hu-HU" sz="1800" dirty="0" err="1">
                <a:latin typeface="Open Sans Light"/>
              </a:rPr>
              <a:t>potvrdzujúce</a:t>
            </a:r>
            <a:r>
              <a:rPr lang="hu-HU" sz="1800" dirty="0">
                <a:latin typeface="Open Sans Light"/>
              </a:rPr>
              <a:t> </a:t>
            </a:r>
            <a:r>
              <a:rPr lang="hu-HU" sz="1800" dirty="0" err="1">
                <a:latin typeface="Open Sans Light"/>
              </a:rPr>
              <a:t>výnimku</a:t>
            </a:r>
            <a:r>
              <a:rPr lang="hu-HU" sz="1800" dirty="0">
                <a:latin typeface="Open Sans Light"/>
              </a:rPr>
              <a:t> z </a:t>
            </a:r>
            <a:r>
              <a:rPr lang="hu-HU" sz="1800" dirty="0" err="1">
                <a:latin typeface="Open Sans Light"/>
              </a:rPr>
              <a:t>environmentálneho</a:t>
            </a:r>
            <a:r>
              <a:rPr lang="hu-HU" sz="1800" dirty="0">
                <a:latin typeface="Open Sans Light"/>
              </a:rPr>
              <a:t> </a:t>
            </a:r>
            <a:r>
              <a:rPr lang="hu-HU" sz="1800" dirty="0" err="1">
                <a:latin typeface="Open Sans Light"/>
              </a:rPr>
              <a:t>posudzovania</a:t>
            </a:r>
            <a:r>
              <a:rPr lang="hu-HU" sz="1800" dirty="0">
                <a:latin typeface="Open Sans Light"/>
              </a:rPr>
              <a:t> / </a:t>
            </a:r>
            <a:r>
              <a:rPr lang="hu-HU" sz="1800" dirty="0" err="1">
                <a:latin typeface="Open Sans Light"/>
              </a:rPr>
              <a:t>získanie</a:t>
            </a:r>
            <a:r>
              <a:rPr lang="hu-HU" sz="1800" dirty="0">
                <a:latin typeface="Open Sans Light"/>
              </a:rPr>
              <a:t> </a:t>
            </a:r>
            <a:r>
              <a:rPr lang="hu-HU" sz="1800" dirty="0" err="1">
                <a:latin typeface="Open Sans Light"/>
              </a:rPr>
              <a:t>environmentálneho</a:t>
            </a:r>
            <a:r>
              <a:rPr lang="hu-HU" sz="1800" dirty="0">
                <a:latin typeface="Open Sans Light"/>
              </a:rPr>
              <a:t> </a:t>
            </a:r>
            <a:r>
              <a:rPr lang="hu-HU" sz="1800" dirty="0" err="1">
                <a:latin typeface="Open Sans Light"/>
              </a:rPr>
              <a:t>povolenia</a:t>
            </a:r>
            <a:r>
              <a:rPr lang="hu-HU" sz="1800" dirty="0">
                <a:latin typeface="Open Sans Light"/>
              </a:rPr>
              <a:t>;</a:t>
            </a:r>
          </a:p>
          <a:p>
            <a:pPr marL="342900" indent="-342900" algn="just">
              <a:spcBef>
                <a:spcPts val="1200"/>
              </a:spcBef>
              <a:buClr>
                <a:schemeClr val="accent1">
                  <a:lumMod val="75000"/>
                </a:schemeClr>
              </a:buClr>
              <a:buFont typeface="+mj-lt"/>
              <a:buAutoNum type="arabicPeriod" startAt="9"/>
            </a:pPr>
            <a:r>
              <a:rPr lang="hu-HU" sz="1800" dirty="0" err="1" smtClean="0">
                <a:latin typeface="Open Sans Light"/>
              </a:rPr>
              <a:t>Štúdia</a:t>
            </a:r>
            <a:r>
              <a:rPr lang="hu-HU" sz="1800" dirty="0" smtClean="0">
                <a:latin typeface="Open Sans Light"/>
              </a:rPr>
              <a:t> </a:t>
            </a:r>
            <a:r>
              <a:rPr lang="hu-HU" sz="1800" dirty="0" err="1">
                <a:latin typeface="Open Sans Light"/>
              </a:rPr>
              <a:t>uskutočniteľnosti</a:t>
            </a:r>
            <a:r>
              <a:rPr lang="hu-HU" sz="1800" dirty="0">
                <a:latin typeface="Open Sans Light"/>
              </a:rPr>
              <a:t>;</a:t>
            </a:r>
          </a:p>
          <a:p>
            <a:pPr marL="342900" indent="-342900" algn="just">
              <a:spcBef>
                <a:spcPts val="1200"/>
              </a:spcBef>
              <a:buClr>
                <a:schemeClr val="accent1">
                  <a:lumMod val="75000"/>
                </a:schemeClr>
              </a:buClr>
              <a:buFont typeface="+mj-lt"/>
              <a:buAutoNum type="arabicPeriod" startAt="9"/>
            </a:pPr>
            <a:r>
              <a:rPr lang="hu-HU" sz="1800" dirty="0" err="1" smtClean="0">
                <a:latin typeface="Open Sans Light"/>
              </a:rPr>
              <a:t>Prípadné</a:t>
            </a:r>
            <a:r>
              <a:rPr lang="hu-HU" sz="1800" dirty="0" smtClean="0">
                <a:latin typeface="Open Sans Light"/>
              </a:rPr>
              <a:t> </a:t>
            </a:r>
            <a:r>
              <a:rPr lang="hu-HU" sz="1800" dirty="0" err="1">
                <a:latin typeface="Open Sans Light"/>
              </a:rPr>
              <a:t>ďalšie</a:t>
            </a:r>
            <a:r>
              <a:rPr lang="hu-HU" sz="1800" dirty="0">
                <a:latin typeface="Open Sans Light"/>
              </a:rPr>
              <a:t> </a:t>
            </a:r>
            <a:r>
              <a:rPr lang="hu-HU" sz="1800" dirty="0" err="1">
                <a:latin typeface="Open Sans Light"/>
              </a:rPr>
              <a:t>osobitné</a:t>
            </a:r>
            <a:r>
              <a:rPr lang="hu-HU" sz="1800" dirty="0">
                <a:latin typeface="Open Sans Light"/>
              </a:rPr>
              <a:t> </a:t>
            </a:r>
            <a:r>
              <a:rPr lang="hu-HU" sz="1800" dirty="0" err="1">
                <a:latin typeface="Open Sans Light"/>
              </a:rPr>
              <a:t>povolenia</a:t>
            </a:r>
            <a:r>
              <a:rPr lang="hu-HU" sz="1800" dirty="0">
                <a:latin typeface="Open Sans Light"/>
              </a:rPr>
              <a:t> (</a:t>
            </a:r>
            <a:r>
              <a:rPr lang="hu-HU" sz="1800" dirty="0" err="1">
                <a:latin typeface="Open Sans Light"/>
              </a:rPr>
              <a:t>napr</a:t>
            </a:r>
            <a:r>
              <a:rPr lang="hu-HU" sz="1800" dirty="0">
                <a:latin typeface="Open Sans Light"/>
              </a:rPr>
              <a:t>. </a:t>
            </a:r>
            <a:r>
              <a:rPr lang="hu-HU" sz="1800" dirty="0" err="1">
                <a:latin typeface="Open Sans Light"/>
              </a:rPr>
              <a:t>povolenie</a:t>
            </a:r>
            <a:r>
              <a:rPr lang="hu-HU" sz="1800" dirty="0">
                <a:latin typeface="Open Sans Light"/>
              </a:rPr>
              <a:t> </a:t>
            </a:r>
            <a:r>
              <a:rPr lang="hu-HU" sz="1800" dirty="0" err="1">
                <a:latin typeface="Open Sans Light"/>
              </a:rPr>
              <a:t>vydané</a:t>
            </a:r>
            <a:r>
              <a:rPr lang="hu-HU" sz="1800" dirty="0">
                <a:latin typeface="Open Sans Light"/>
              </a:rPr>
              <a:t> </a:t>
            </a:r>
            <a:r>
              <a:rPr lang="hu-HU" sz="1800" dirty="0" err="1">
                <a:latin typeface="Open Sans Light"/>
              </a:rPr>
              <a:t>orgánom</a:t>
            </a:r>
            <a:r>
              <a:rPr lang="hu-HU" sz="1800" dirty="0">
                <a:latin typeface="Open Sans Light"/>
              </a:rPr>
              <a:t> </a:t>
            </a:r>
            <a:r>
              <a:rPr lang="hu-HU" sz="1800" dirty="0" err="1">
                <a:latin typeface="Open Sans Light"/>
              </a:rPr>
              <a:t>pamiatkovej</a:t>
            </a:r>
            <a:r>
              <a:rPr lang="hu-HU" sz="1800" dirty="0">
                <a:latin typeface="Open Sans Light"/>
              </a:rPr>
              <a:t> </a:t>
            </a:r>
            <a:r>
              <a:rPr lang="hu-HU" sz="1800" dirty="0" err="1">
                <a:latin typeface="Open Sans Light"/>
              </a:rPr>
              <a:t>starostlivosti</a:t>
            </a:r>
            <a:r>
              <a:rPr lang="hu-HU" sz="1800" dirty="0">
                <a:latin typeface="Open Sans Light"/>
              </a:rPr>
              <a:t> </a:t>
            </a:r>
            <a:r>
              <a:rPr lang="hu-HU" sz="1800" dirty="0" err="1">
                <a:latin typeface="Open Sans Light"/>
              </a:rPr>
              <a:t>atď</a:t>
            </a:r>
            <a:r>
              <a:rPr lang="hu-HU" sz="1800" dirty="0">
                <a:latin typeface="Open Sans Light"/>
              </a:rPr>
              <a:t>.).</a:t>
            </a:r>
          </a:p>
          <a:p>
            <a:pPr algn="just">
              <a:spcBef>
                <a:spcPts val="1200"/>
              </a:spcBef>
              <a:buClr>
                <a:schemeClr val="accent1">
                  <a:lumMod val="75000"/>
                </a:schemeClr>
              </a:buClr>
            </a:pPr>
            <a:endParaRPr lang="en-GB" sz="1800" dirty="0">
              <a:latin typeface="Open Sans Light"/>
            </a:endParaRPr>
          </a:p>
          <a:p>
            <a:pPr marL="0" indent="0" algn="just">
              <a:spcBef>
                <a:spcPts val="1200"/>
              </a:spcBef>
              <a:buClr>
                <a:schemeClr val="accent1">
                  <a:lumMod val="75000"/>
                </a:schemeClr>
              </a:buClr>
              <a:buNone/>
            </a:pPr>
            <a:endParaRPr lang="hu-HU" sz="1800" dirty="0">
              <a:latin typeface="Open Sans Light"/>
            </a:endParaRPr>
          </a:p>
        </p:txBody>
      </p:sp>
    </p:spTree>
    <p:extLst>
      <p:ext uri="{BB962C8B-B14F-4D97-AF65-F5344CB8AC3E}">
        <p14:creationId xmlns:p14="http://schemas.microsoft.com/office/powerpoint/2010/main" val="429173388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DFB33F3-A665-2A1D-134E-9E244997B417}"/>
              </a:ext>
            </a:extLst>
          </p:cNvPr>
          <p:cNvSpPr>
            <a:spLocks noGrp="1"/>
          </p:cNvSpPr>
          <p:nvPr>
            <p:ph type="title"/>
          </p:nvPr>
        </p:nvSpPr>
        <p:spPr/>
        <p:txBody>
          <a:bodyPr>
            <a:normAutofit/>
          </a:bodyPr>
          <a:lstStyle/>
          <a:p>
            <a:r>
              <a:rPr lang="hu-HU" sz="2400" b="1" dirty="0" err="1">
                <a:solidFill>
                  <a:schemeClr val="accent1">
                    <a:lumMod val="75000"/>
                  </a:schemeClr>
                </a:solidFill>
                <a:latin typeface="Open Sans Light" pitchFamily="2" charset="0"/>
                <a:ea typeface="Open Sans Light" pitchFamily="2" charset="0"/>
                <a:cs typeface="Open Sans Light" pitchFamily="2" charset="0"/>
              </a:rPr>
              <a:t>Ako</a:t>
            </a:r>
            <a:r>
              <a:rPr lang="hu-HU" sz="2400" b="1" dirty="0">
                <a:solidFill>
                  <a:schemeClr val="accent1">
                    <a:lumMod val="75000"/>
                  </a:schemeClr>
                </a:solidFill>
                <a:latin typeface="Open Sans Light" pitchFamily="2" charset="0"/>
                <a:ea typeface="Open Sans Light" pitchFamily="2" charset="0"/>
                <a:cs typeface="Open Sans Light" pitchFamily="2" charset="0"/>
              </a:rPr>
              <a:t> </a:t>
            </a:r>
            <a:r>
              <a:rPr lang="hu-HU" sz="2400" b="1" dirty="0" err="1">
                <a:solidFill>
                  <a:schemeClr val="accent1">
                    <a:lumMod val="75000"/>
                  </a:schemeClr>
                </a:solidFill>
                <a:latin typeface="Open Sans Light" pitchFamily="2" charset="0"/>
                <a:ea typeface="Open Sans Light" pitchFamily="2" charset="0"/>
                <a:cs typeface="Open Sans Light" pitchFamily="2" charset="0"/>
              </a:rPr>
              <a:t>podať</a:t>
            </a:r>
            <a:r>
              <a:rPr lang="hu-HU" sz="2400" b="1" dirty="0">
                <a:solidFill>
                  <a:schemeClr val="accent1">
                    <a:lumMod val="75000"/>
                  </a:schemeClr>
                </a:solidFill>
                <a:latin typeface="Open Sans Light" pitchFamily="2" charset="0"/>
                <a:ea typeface="Open Sans Light" pitchFamily="2" charset="0"/>
                <a:cs typeface="Open Sans Light" pitchFamily="2" charset="0"/>
              </a:rPr>
              <a:t> </a:t>
            </a:r>
            <a:r>
              <a:rPr lang="hu-HU" sz="2400" b="1" dirty="0" err="1">
                <a:solidFill>
                  <a:schemeClr val="accent1">
                    <a:lumMod val="75000"/>
                  </a:schemeClr>
                </a:solidFill>
                <a:latin typeface="Open Sans Light" pitchFamily="2" charset="0"/>
                <a:ea typeface="Open Sans Light" pitchFamily="2" charset="0"/>
                <a:cs typeface="Open Sans Light" pitchFamily="2" charset="0"/>
              </a:rPr>
              <a:t>žiadosť</a:t>
            </a:r>
            <a:r>
              <a:rPr lang="hu-HU" sz="2400" b="1" dirty="0">
                <a:solidFill>
                  <a:schemeClr val="accent1">
                    <a:lumMod val="75000"/>
                  </a:schemeClr>
                </a:solidFill>
                <a:latin typeface="Open Sans ExtraBold" pitchFamily="2" charset="0"/>
                <a:ea typeface="Open Sans ExtraBold" pitchFamily="2" charset="0"/>
                <a:cs typeface="Open Sans ExtraBold" pitchFamily="2" charset="0"/>
              </a:rPr>
              <a:t>?</a:t>
            </a:r>
            <a:r>
              <a:rPr lang="hu-HU" sz="2200" b="1" dirty="0">
                <a:solidFill>
                  <a:schemeClr val="accent1">
                    <a:lumMod val="75000"/>
                  </a:schemeClr>
                </a:solidFill>
                <a:latin typeface="Open Sans ExtraBold" pitchFamily="2" charset="0"/>
                <a:ea typeface="Open Sans ExtraBold" pitchFamily="2" charset="0"/>
                <a:cs typeface="Open Sans ExtraBold" pitchFamily="2" charset="0"/>
              </a:rPr>
              <a:t/>
            </a:r>
            <a:br>
              <a:rPr lang="hu-HU" sz="2200" b="1" dirty="0">
                <a:solidFill>
                  <a:schemeClr val="accent1">
                    <a:lumMod val="75000"/>
                  </a:schemeClr>
                </a:solidFill>
                <a:latin typeface="Open Sans ExtraBold" pitchFamily="2" charset="0"/>
                <a:ea typeface="Open Sans ExtraBold" pitchFamily="2" charset="0"/>
                <a:cs typeface="Open Sans ExtraBold" pitchFamily="2" charset="0"/>
              </a:rPr>
            </a:br>
            <a:r>
              <a:rPr lang="hu-HU" sz="2200" b="1" dirty="0" err="1">
                <a:latin typeface="Open Sans ExtraBold" pitchFamily="2" charset="0"/>
                <a:ea typeface="Open Sans ExtraBold" pitchFamily="2" charset="0"/>
                <a:cs typeface="Open Sans ExtraBold" pitchFamily="2" charset="0"/>
              </a:rPr>
              <a:t>Podporné</a:t>
            </a:r>
            <a:r>
              <a:rPr lang="hu-HU" sz="2200" b="1" dirty="0">
                <a:latin typeface="Open Sans ExtraBold" pitchFamily="2" charset="0"/>
                <a:ea typeface="Open Sans ExtraBold" pitchFamily="2" charset="0"/>
                <a:cs typeface="Open Sans ExtraBold" pitchFamily="2" charset="0"/>
              </a:rPr>
              <a:t> </a:t>
            </a:r>
            <a:r>
              <a:rPr lang="hu-HU" sz="2200" b="1" dirty="0" err="1" smtClean="0">
                <a:latin typeface="Open Sans ExtraBold" pitchFamily="2" charset="0"/>
                <a:ea typeface="Open Sans ExtraBold" pitchFamily="2" charset="0"/>
                <a:cs typeface="Open Sans ExtraBold" pitchFamily="2" charset="0"/>
              </a:rPr>
              <a:t>dokumenty</a:t>
            </a:r>
            <a:endParaRPr lang="x-none" sz="2200" b="1" dirty="0">
              <a:latin typeface="Open Sans ExtraBold" pitchFamily="2" charset="0"/>
              <a:ea typeface="Open Sans ExtraBold" pitchFamily="2" charset="0"/>
              <a:cs typeface="Open Sans ExtraBold" pitchFamily="2" charset="0"/>
            </a:endParaRPr>
          </a:p>
        </p:txBody>
      </p:sp>
      <p:sp>
        <p:nvSpPr>
          <p:cNvPr id="8" name="Slide Number Placeholder 7">
            <a:extLst>
              <a:ext uri="{FF2B5EF4-FFF2-40B4-BE49-F238E27FC236}">
                <a16:creationId xmlns="" xmlns:a16="http://schemas.microsoft.com/office/drawing/2014/main" id="{A5490C42-D944-4943-A5A7-4CE426B664EC}"/>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4591978-1342-554A-82AC-B12872A7F26C}" type="slidenum">
              <a:rPr kumimoji="0" lang="x-non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85</a:t>
            </a:fld>
            <a:endParaRPr kumimoji="0" lang="x-none"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Content Placeholder 5">
            <a:extLst>
              <a:ext uri="{FF2B5EF4-FFF2-40B4-BE49-F238E27FC236}">
                <a16:creationId xmlns="" xmlns:a16="http://schemas.microsoft.com/office/drawing/2014/main" id="{48C51D3F-3FD5-46A8-9026-41E8D14A05C7}"/>
              </a:ext>
            </a:extLst>
          </p:cNvPr>
          <p:cNvSpPr>
            <a:spLocks noGrp="1"/>
          </p:cNvSpPr>
          <p:nvPr>
            <p:ph idx="1"/>
          </p:nvPr>
        </p:nvSpPr>
        <p:spPr>
          <a:xfrm>
            <a:off x="1586204" y="1825625"/>
            <a:ext cx="6929146" cy="3903371"/>
          </a:xfrm>
        </p:spPr>
        <p:txBody>
          <a:bodyPr>
            <a:normAutofit/>
          </a:bodyPr>
          <a:lstStyle/>
          <a:p>
            <a:pPr marL="0" indent="0" algn="just">
              <a:spcBef>
                <a:spcPts val="1200"/>
              </a:spcBef>
              <a:buClr>
                <a:schemeClr val="accent1">
                  <a:lumMod val="75000"/>
                </a:schemeClr>
              </a:buClr>
              <a:buNone/>
            </a:pPr>
            <a:r>
              <a:rPr lang="hu-HU" sz="1800" dirty="0" smtClean="0">
                <a:latin typeface="Open Sans Light"/>
              </a:rPr>
              <a:t>V </a:t>
            </a:r>
            <a:r>
              <a:rPr lang="hu-HU" sz="1800" dirty="0" err="1">
                <a:latin typeface="Open Sans Light"/>
              </a:rPr>
              <a:t>prípade</a:t>
            </a:r>
            <a:r>
              <a:rPr lang="hu-HU" sz="1800" dirty="0">
                <a:latin typeface="Open Sans Light"/>
              </a:rPr>
              <a:t>, </a:t>
            </a:r>
            <a:r>
              <a:rPr lang="hu-HU" sz="1800" dirty="0" err="1">
                <a:latin typeface="Open Sans Light"/>
              </a:rPr>
              <a:t>že</a:t>
            </a:r>
            <a:r>
              <a:rPr lang="hu-HU" sz="1800" dirty="0">
                <a:latin typeface="Open Sans Light"/>
              </a:rPr>
              <a:t> </a:t>
            </a:r>
            <a:r>
              <a:rPr lang="hu-HU" sz="1800" dirty="0" err="1">
                <a:latin typeface="Open Sans Light"/>
              </a:rPr>
              <a:t>niektorý</a:t>
            </a:r>
            <a:r>
              <a:rPr lang="hu-HU" sz="1800" dirty="0">
                <a:latin typeface="Open Sans Light"/>
              </a:rPr>
              <a:t> z </a:t>
            </a:r>
            <a:r>
              <a:rPr lang="hu-HU" sz="1800" dirty="0" err="1">
                <a:latin typeface="Open Sans Light"/>
              </a:rPr>
              <a:t>vyššie</a:t>
            </a:r>
            <a:r>
              <a:rPr lang="hu-HU" sz="1800" dirty="0">
                <a:latin typeface="Open Sans Light"/>
              </a:rPr>
              <a:t> </a:t>
            </a:r>
            <a:r>
              <a:rPr lang="hu-HU" sz="1800" dirty="0" err="1">
                <a:latin typeface="Open Sans Light"/>
              </a:rPr>
              <a:t>uvedených</a:t>
            </a:r>
            <a:r>
              <a:rPr lang="hu-HU" sz="1800" dirty="0">
                <a:latin typeface="Open Sans Light"/>
              </a:rPr>
              <a:t> </a:t>
            </a:r>
            <a:r>
              <a:rPr lang="hu-HU" sz="1800" dirty="0" err="1">
                <a:latin typeface="Open Sans Light"/>
              </a:rPr>
              <a:t>podkladov</a:t>
            </a:r>
            <a:r>
              <a:rPr lang="hu-HU" sz="1800" dirty="0">
                <a:latin typeface="Open Sans Light"/>
              </a:rPr>
              <a:t> č. 2-8 </a:t>
            </a:r>
            <a:r>
              <a:rPr lang="hu-HU" sz="1800" dirty="0" err="1">
                <a:latin typeface="Open Sans Light"/>
              </a:rPr>
              <a:t>neboli</a:t>
            </a:r>
            <a:r>
              <a:rPr lang="hu-HU" sz="1800" dirty="0">
                <a:latin typeface="Open Sans Light"/>
              </a:rPr>
              <a:t> </a:t>
            </a:r>
            <a:r>
              <a:rPr lang="hu-HU" sz="1800" dirty="0" err="1">
                <a:latin typeface="Open Sans Light"/>
              </a:rPr>
              <a:t>predložené</a:t>
            </a:r>
            <a:r>
              <a:rPr lang="hu-HU" sz="1800" dirty="0">
                <a:latin typeface="Open Sans Light"/>
              </a:rPr>
              <a:t> (a/</a:t>
            </a:r>
            <a:r>
              <a:rPr lang="hu-HU" sz="1800" dirty="0" err="1">
                <a:latin typeface="Open Sans Light"/>
              </a:rPr>
              <a:t>alebo</a:t>
            </a:r>
            <a:r>
              <a:rPr lang="hu-HU" sz="1800" dirty="0">
                <a:latin typeface="Open Sans Light"/>
              </a:rPr>
              <a:t> </a:t>
            </a:r>
            <a:r>
              <a:rPr lang="hu-HU" sz="1800" dirty="0" err="1">
                <a:latin typeface="Open Sans Light"/>
              </a:rPr>
              <a:t>neboli</a:t>
            </a:r>
            <a:r>
              <a:rPr lang="hu-HU" sz="1800" dirty="0">
                <a:latin typeface="Open Sans Light"/>
              </a:rPr>
              <a:t> </a:t>
            </a:r>
            <a:r>
              <a:rPr lang="hu-HU" sz="1800" dirty="0" err="1">
                <a:latin typeface="Open Sans Light"/>
              </a:rPr>
              <a:t>vyplnené</a:t>
            </a:r>
            <a:r>
              <a:rPr lang="hu-HU" sz="1800" dirty="0">
                <a:latin typeface="Open Sans Light"/>
              </a:rPr>
              <a:t> a/</a:t>
            </a:r>
            <a:r>
              <a:rPr lang="hu-HU" sz="1800" dirty="0" err="1">
                <a:latin typeface="Open Sans Light"/>
              </a:rPr>
              <a:t>alebo</a:t>
            </a:r>
            <a:r>
              <a:rPr lang="hu-HU" sz="1800" dirty="0">
                <a:latin typeface="Open Sans Light"/>
              </a:rPr>
              <a:t> </a:t>
            </a:r>
            <a:r>
              <a:rPr lang="hu-HU" sz="1800" dirty="0" err="1">
                <a:latin typeface="Open Sans Light"/>
              </a:rPr>
              <a:t>podpísané</a:t>
            </a:r>
            <a:r>
              <a:rPr lang="hu-HU" sz="1800" dirty="0">
                <a:latin typeface="Open Sans Light"/>
              </a:rPr>
              <a:t> v </a:t>
            </a:r>
            <a:r>
              <a:rPr lang="hu-HU" sz="1800" dirty="0" err="1">
                <a:latin typeface="Open Sans Light"/>
              </a:rPr>
              <a:t>prípade</a:t>
            </a:r>
            <a:r>
              <a:rPr lang="hu-HU" sz="1800" dirty="0">
                <a:latin typeface="Open Sans Light"/>
              </a:rPr>
              <a:t> </a:t>
            </a:r>
            <a:r>
              <a:rPr lang="hu-HU" sz="1800" dirty="0" err="1">
                <a:latin typeface="Open Sans Light"/>
              </a:rPr>
              <a:t>vyhlásení</a:t>
            </a:r>
            <a:r>
              <a:rPr lang="hu-HU" sz="1800" dirty="0">
                <a:latin typeface="Open Sans Light"/>
              </a:rPr>
              <a:t>), </a:t>
            </a:r>
            <a:r>
              <a:rPr lang="hu-HU" sz="1800" dirty="0" err="1">
                <a:latin typeface="Open Sans Light"/>
              </a:rPr>
              <a:t>budú</a:t>
            </a:r>
            <a:r>
              <a:rPr lang="hu-HU" sz="1800" dirty="0">
                <a:latin typeface="Open Sans Light"/>
              </a:rPr>
              <a:t> </a:t>
            </a:r>
            <a:r>
              <a:rPr lang="hu-HU" sz="1800" dirty="0" err="1">
                <a:latin typeface="Open Sans Light"/>
              </a:rPr>
              <a:t>vyžiadané</a:t>
            </a:r>
            <a:r>
              <a:rPr lang="hu-HU" sz="1800" dirty="0">
                <a:latin typeface="Open Sans Light"/>
              </a:rPr>
              <a:t> </a:t>
            </a:r>
            <a:r>
              <a:rPr lang="hu-HU" sz="1800" dirty="0" err="1">
                <a:latin typeface="Open Sans Light"/>
              </a:rPr>
              <a:t>počas</a:t>
            </a:r>
            <a:r>
              <a:rPr lang="hu-HU" sz="1800" dirty="0">
                <a:latin typeface="Open Sans Light"/>
              </a:rPr>
              <a:t> </a:t>
            </a:r>
            <a:r>
              <a:rPr lang="hu-HU" sz="1800" b="1" dirty="0" err="1" smtClean="0">
                <a:latin typeface="Open Sans Light"/>
              </a:rPr>
              <a:t>dodato</a:t>
            </a:r>
            <a:r>
              <a:rPr lang="hu-HU" sz="1800" b="1" dirty="0" err="1">
                <a:latin typeface="Open Sans Light"/>
              </a:rPr>
              <a:t>č</a:t>
            </a:r>
            <a:r>
              <a:rPr lang="hu-HU" sz="1800" b="1" dirty="0" err="1" smtClean="0">
                <a:latin typeface="Open Sans Light"/>
              </a:rPr>
              <a:t>ného</a:t>
            </a:r>
            <a:r>
              <a:rPr lang="hu-HU" sz="1800" b="1" dirty="0" smtClean="0">
                <a:latin typeface="Open Sans Light"/>
              </a:rPr>
              <a:t>  </a:t>
            </a:r>
            <a:r>
              <a:rPr lang="hu-HU" sz="1800" b="1" dirty="0" err="1" smtClean="0">
                <a:latin typeface="Open Sans Light"/>
              </a:rPr>
              <a:t>doplnenia</a:t>
            </a:r>
            <a:r>
              <a:rPr lang="hu-HU" sz="1800" b="1" dirty="0" smtClean="0">
                <a:latin typeface="Open Sans Light"/>
              </a:rPr>
              <a:t> </a:t>
            </a:r>
            <a:r>
              <a:rPr lang="hu-HU" sz="1800" b="1" dirty="0" err="1" smtClean="0">
                <a:latin typeface="Open Sans Light"/>
              </a:rPr>
              <a:t>podkladov</a:t>
            </a:r>
            <a:r>
              <a:rPr lang="hu-HU" sz="1800" dirty="0" smtClean="0">
                <a:latin typeface="Open Sans Light"/>
              </a:rPr>
              <a:t>. </a:t>
            </a:r>
            <a:r>
              <a:rPr lang="hu-HU" sz="1800" dirty="0" err="1">
                <a:latin typeface="Open Sans Light"/>
              </a:rPr>
              <a:t>Ak</a:t>
            </a:r>
            <a:r>
              <a:rPr lang="hu-HU" sz="1800" dirty="0">
                <a:latin typeface="Open Sans Light"/>
              </a:rPr>
              <a:t> </a:t>
            </a:r>
            <a:r>
              <a:rPr lang="hu-HU" sz="1800" dirty="0" err="1">
                <a:latin typeface="Open Sans Light"/>
              </a:rPr>
              <a:t>nebudú</a:t>
            </a:r>
            <a:r>
              <a:rPr lang="hu-HU" sz="1800" dirty="0">
                <a:latin typeface="Open Sans Light"/>
              </a:rPr>
              <a:t> </a:t>
            </a:r>
            <a:r>
              <a:rPr lang="hu-HU" sz="1800" dirty="0" err="1">
                <a:latin typeface="Open Sans Light"/>
              </a:rPr>
              <a:t>predložené</a:t>
            </a:r>
            <a:r>
              <a:rPr lang="hu-HU" sz="1800" dirty="0">
                <a:latin typeface="Open Sans Light"/>
              </a:rPr>
              <a:t> </a:t>
            </a:r>
            <a:r>
              <a:rPr lang="hu-HU" sz="1800" dirty="0" err="1">
                <a:latin typeface="Open Sans Light"/>
              </a:rPr>
              <a:t>alebo</a:t>
            </a:r>
            <a:r>
              <a:rPr lang="hu-HU" sz="1800" dirty="0">
                <a:latin typeface="Open Sans Light"/>
              </a:rPr>
              <a:t> </a:t>
            </a:r>
            <a:r>
              <a:rPr lang="hu-HU" sz="1800" dirty="0" err="1">
                <a:latin typeface="Open Sans Light"/>
              </a:rPr>
              <a:t>doplnené</a:t>
            </a:r>
            <a:r>
              <a:rPr lang="hu-HU" sz="1800" dirty="0">
                <a:latin typeface="Open Sans Light"/>
              </a:rPr>
              <a:t> ani </a:t>
            </a:r>
            <a:r>
              <a:rPr lang="hu-HU" sz="1800" dirty="0" err="1">
                <a:latin typeface="Open Sans Light"/>
              </a:rPr>
              <a:t>do</a:t>
            </a:r>
            <a:r>
              <a:rPr lang="hu-HU" sz="1800" dirty="0">
                <a:latin typeface="Open Sans Light"/>
              </a:rPr>
              <a:t> </a:t>
            </a:r>
            <a:r>
              <a:rPr lang="hu-HU" sz="1800" dirty="0" err="1">
                <a:latin typeface="Open Sans Light"/>
              </a:rPr>
              <a:t>daného</a:t>
            </a:r>
            <a:r>
              <a:rPr lang="hu-HU" sz="1800" dirty="0">
                <a:latin typeface="Open Sans Light"/>
              </a:rPr>
              <a:t> </a:t>
            </a:r>
            <a:r>
              <a:rPr lang="hu-HU" sz="1800" dirty="0" err="1">
                <a:latin typeface="Open Sans Light"/>
              </a:rPr>
              <a:t>termínu</a:t>
            </a:r>
            <a:r>
              <a:rPr lang="hu-HU" sz="1800" dirty="0">
                <a:latin typeface="Open Sans Light"/>
              </a:rPr>
              <a:t> </a:t>
            </a:r>
            <a:r>
              <a:rPr lang="hu-HU" sz="1800" dirty="0" err="1">
                <a:latin typeface="Open Sans Light"/>
              </a:rPr>
              <a:t>doplnenia</a:t>
            </a:r>
            <a:r>
              <a:rPr lang="hu-HU" sz="1800" dirty="0">
                <a:latin typeface="Open Sans Light"/>
              </a:rPr>
              <a:t>, </a:t>
            </a:r>
            <a:r>
              <a:rPr lang="hu-HU" sz="1800" dirty="0" err="1">
                <a:latin typeface="Open Sans Light"/>
              </a:rPr>
              <a:t>žiadosť</a:t>
            </a:r>
            <a:r>
              <a:rPr lang="hu-HU" sz="1800" dirty="0">
                <a:latin typeface="Open Sans Light"/>
              </a:rPr>
              <a:t> </a:t>
            </a:r>
            <a:r>
              <a:rPr lang="hu-HU" sz="1800" dirty="0" err="1">
                <a:latin typeface="Open Sans Light"/>
              </a:rPr>
              <a:t>nebude</a:t>
            </a:r>
            <a:r>
              <a:rPr lang="hu-HU" sz="1800" dirty="0">
                <a:latin typeface="Open Sans Light"/>
              </a:rPr>
              <a:t> </a:t>
            </a:r>
            <a:r>
              <a:rPr lang="hu-HU" sz="1800" dirty="0" err="1">
                <a:latin typeface="Open Sans Light"/>
              </a:rPr>
              <a:t>ďalej</a:t>
            </a:r>
            <a:r>
              <a:rPr lang="hu-HU" sz="1800" dirty="0">
                <a:latin typeface="Open Sans Light"/>
              </a:rPr>
              <a:t> </a:t>
            </a:r>
            <a:r>
              <a:rPr lang="hu-HU" sz="1800" dirty="0" err="1">
                <a:latin typeface="Open Sans Light"/>
              </a:rPr>
              <a:t>hodnotená</a:t>
            </a:r>
            <a:r>
              <a:rPr lang="hu-HU" sz="1800" dirty="0">
                <a:latin typeface="Open Sans Light"/>
              </a:rPr>
              <a:t> a </a:t>
            </a:r>
            <a:r>
              <a:rPr lang="hu-HU" sz="1800" b="1" dirty="0" err="1">
                <a:latin typeface="Open Sans Light"/>
              </a:rPr>
              <a:t>bude</a:t>
            </a:r>
            <a:r>
              <a:rPr lang="hu-HU" sz="1800" b="1" dirty="0">
                <a:latin typeface="Open Sans Light"/>
              </a:rPr>
              <a:t> </a:t>
            </a:r>
            <a:r>
              <a:rPr lang="hu-HU" sz="1800" b="1" dirty="0" err="1">
                <a:latin typeface="Open Sans Light"/>
              </a:rPr>
              <a:t>zamietnutá</a:t>
            </a:r>
            <a:r>
              <a:rPr lang="hu-HU" sz="1800" b="1" dirty="0">
                <a:latin typeface="Open Sans Light"/>
              </a:rPr>
              <a:t>.</a:t>
            </a:r>
          </a:p>
          <a:p>
            <a:pPr marL="0" indent="0" algn="just">
              <a:spcBef>
                <a:spcPts val="1200"/>
              </a:spcBef>
              <a:buClr>
                <a:schemeClr val="accent1">
                  <a:lumMod val="75000"/>
                </a:schemeClr>
              </a:buClr>
              <a:buNone/>
            </a:pPr>
            <a:endParaRPr lang="hu-HU" sz="1800" dirty="0">
              <a:latin typeface="Open Sans Light"/>
            </a:endParaRPr>
          </a:p>
          <a:p>
            <a:pPr marL="0" indent="0" algn="just">
              <a:spcBef>
                <a:spcPts val="1200"/>
              </a:spcBef>
              <a:buClr>
                <a:schemeClr val="accent1">
                  <a:lumMod val="75000"/>
                </a:schemeClr>
              </a:buClr>
              <a:buNone/>
            </a:pPr>
            <a:r>
              <a:rPr lang="hu-HU" sz="1800" dirty="0" smtClean="0">
                <a:latin typeface="Open Sans Light"/>
              </a:rPr>
              <a:t>V </a:t>
            </a:r>
            <a:r>
              <a:rPr lang="hu-HU" sz="1800" dirty="0" err="1">
                <a:latin typeface="Open Sans Light"/>
              </a:rPr>
              <a:t>prípade</a:t>
            </a:r>
            <a:r>
              <a:rPr lang="hu-HU" sz="1800" dirty="0">
                <a:latin typeface="Open Sans Light"/>
              </a:rPr>
              <a:t>, </a:t>
            </a:r>
            <a:r>
              <a:rPr lang="hu-HU" sz="1800" dirty="0" err="1">
                <a:latin typeface="Open Sans Light"/>
              </a:rPr>
              <a:t>že</a:t>
            </a:r>
            <a:r>
              <a:rPr lang="hu-HU" sz="1800" dirty="0">
                <a:latin typeface="Open Sans Light"/>
              </a:rPr>
              <a:t> </a:t>
            </a:r>
            <a:r>
              <a:rPr lang="hu-HU" sz="1800" dirty="0" err="1">
                <a:latin typeface="Open Sans Light"/>
              </a:rPr>
              <a:t>niektorý</a:t>
            </a:r>
            <a:r>
              <a:rPr lang="hu-HU" sz="1800" dirty="0">
                <a:latin typeface="Open Sans Light"/>
              </a:rPr>
              <a:t> z </a:t>
            </a:r>
            <a:r>
              <a:rPr lang="hu-HU" sz="1800" dirty="0" err="1">
                <a:latin typeface="Open Sans Light"/>
              </a:rPr>
              <a:t>vyššie</a:t>
            </a:r>
            <a:r>
              <a:rPr lang="hu-HU" sz="1800" dirty="0">
                <a:latin typeface="Open Sans Light"/>
              </a:rPr>
              <a:t> </a:t>
            </a:r>
            <a:r>
              <a:rPr lang="hu-HU" sz="1800" dirty="0" err="1">
                <a:latin typeface="Open Sans Light"/>
              </a:rPr>
              <a:t>uvedených</a:t>
            </a:r>
            <a:r>
              <a:rPr lang="hu-HU" sz="1800" dirty="0">
                <a:latin typeface="Open Sans Light"/>
              </a:rPr>
              <a:t> </a:t>
            </a:r>
            <a:r>
              <a:rPr lang="hu-HU" sz="1800" dirty="0" err="1">
                <a:latin typeface="Open Sans Light"/>
              </a:rPr>
              <a:t>podkladov</a:t>
            </a:r>
            <a:r>
              <a:rPr lang="hu-HU" sz="1800" dirty="0">
                <a:latin typeface="Open Sans Light"/>
              </a:rPr>
              <a:t> č. 9 </a:t>
            </a:r>
            <a:r>
              <a:rPr lang="hu-HU" sz="1800" dirty="0" err="1">
                <a:latin typeface="Open Sans Light"/>
              </a:rPr>
              <a:t>až</a:t>
            </a:r>
            <a:r>
              <a:rPr lang="hu-HU" sz="1800" dirty="0">
                <a:latin typeface="Open Sans Light"/>
              </a:rPr>
              <a:t> 15 </a:t>
            </a:r>
            <a:r>
              <a:rPr lang="hu-HU" sz="1800" dirty="0" err="1">
                <a:latin typeface="Open Sans Light"/>
              </a:rPr>
              <a:t>nie</a:t>
            </a:r>
            <a:r>
              <a:rPr lang="hu-HU" sz="1800" dirty="0">
                <a:latin typeface="Open Sans Light"/>
              </a:rPr>
              <a:t> </a:t>
            </a:r>
            <a:r>
              <a:rPr lang="hu-HU" sz="1800" dirty="0" err="1">
                <a:latin typeface="Open Sans Light"/>
              </a:rPr>
              <a:t>sú</a:t>
            </a:r>
            <a:r>
              <a:rPr lang="hu-HU" sz="1800" dirty="0">
                <a:latin typeface="Open Sans Light"/>
              </a:rPr>
              <a:t> </a:t>
            </a:r>
            <a:r>
              <a:rPr lang="hu-HU" sz="1800" dirty="0" err="1">
                <a:latin typeface="Open Sans Light"/>
              </a:rPr>
              <a:t>priložené</a:t>
            </a:r>
            <a:r>
              <a:rPr lang="hu-HU" sz="1800" dirty="0">
                <a:latin typeface="Open Sans Light"/>
              </a:rPr>
              <a:t> </a:t>
            </a:r>
            <a:r>
              <a:rPr lang="hu-HU" sz="1800" dirty="0" err="1">
                <a:latin typeface="Open Sans Light"/>
              </a:rPr>
              <a:t>vôbec</a:t>
            </a:r>
            <a:r>
              <a:rPr lang="hu-HU" sz="1800" dirty="0">
                <a:latin typeface="Open Sans Light"/>
              </a:rPr>
              <a:t>, </a:t>
            </a:r>
            <a:r>
              <a:rPr lang="hu-HU" sz="1800" dirty="0" err="1">
                <a:latin typeface="Open Sans Light"/>
              </a:rPr>
              <a:t>bude</a:t>
            </a:r>
            <a:r>
              <a:rPr lang="hu-HU" sz="1800" dirty="0">
                <a:latin typeface="Open Sans Light"/>
              </a:rPr>
              <a:t> </a:t>
            </a:r>
            <a:r>
              <a:rPr lang="hu-HU" sz="1800" b="1" dirty="0" err="1">
                <a:latin typeface="Open Sans Light"/>
              </a:rPr>
              <a:t>potrebné</a:t>
            </a:r>
            <a:r>
              <a:rPr lang="hu-HU" sz="1800" b="1" dirty="0">
                <a:latin typeface="Open Sans Light"/>
              </a:rPr>
              <a:t> </a:t>
            </a:r>
            <a:r>
              <a:rPr lang="hu-HU" sz="1800" b="1" dirty="0" err="1">
                <a:latin typeface="Open Sans Light"/>
              </a:rPr>
              <a:t>chýbajúce</a:t>
            </a:r>
            <a:r>
              <a:rPr lang="hu-HU" sz="1800" b="1" dirty="0">
                <a:latin typeface="Open Sans Light"/>
              </a:rPr>
              <a:t> </a:t>
            </a:r>
            <a:r>
              <a:rPr lang="hu-HU" sz="1800" b="1" dirty="0" err="1">
                <a:latin typeface="Open Sans Light"/>
              </a:rPr>
              <a:t>dokumenty</a:t>
            </a:r>
            <a:r>
              <a:rPr lang="hu-HU" sz="1800" b="1" dirty="0">
                <a:latin typeface="Open Sans Light"/>
              </a:rPr>
              <a:t> </a:t>
            </a:r>
            <a:r>
              <a:rPr lang="hu-HU" sz="1800" b="1" dirty="0" err="1">
                <a:latin typeface="Open Sans Light"/>
              </a:rPr>
              <a:t>predložiť</a:t>
            </a:r>
            <a:r>
              <a:rPr lang="hu-HU" sz="1800" b="1" dirty="0">
                <a:latin typeface="Open Sans Light"/>
              </a:rPr>
              <a:t> </a:t>
            </a:r>
            <a:r>
              <a:rPr lang="hu-HU" sz="1800" b="1" dirty="0" err="1">
                <a:latin typeface="Open Sans Light"/>
              </a:rPr>
              <a:t>počas</a:t>
            </a:r>
            <a:r>
              <a:rPr lang="hu-HU" sz="1800" b="1" dirty="0">
                <a:latin typeface="Open Sans Light"/>
              </a:rPr>
              <a:t> </a:t>
            </a:r>
            <a:r>
              <a:rPr lang="hu-HU" sz="1800" b="1" dirty="0" err="1">
                <a:latin typeface="Open Sans Light"/>
              </a:rPr>
              <a:t>kola</a:t>
            </a:r>
            <a:r>
              <a:rPr lang="hu-HU" sz="1800" b="1" dirty="0">
                <a:latin typeface="Open Sans Light"/>
              </a:rPr>
              <a:t> </a:t>
            </a:r>
            <a:r>
              <a:rPr lang="hu-HU" sz="1800" b="1" dirty="0" err="1">
                <a:latin typeface="Open Sans Light"/>
              </a:rPr>
              <a:t>formálneho</a:t>
            </a:r>
            <a:r>
              <a:rPr lang="hu-HU" sz="1800" b="1" dirty="0">
                <a:latin typeface="Open Sans Light"/>
              </a:rPr>
              <a:t> </a:t>
            </a:r>
            <a:r>
              <a:rPr lang="hu-HU" sz="1800" b="1" dirty="0" err="1">
                <a:latin typeface="Open Sans Light"/>
              </a:rPr>
              <a:t>hodnotenia</a:t>
            </a:r>
            <a:r>
              <a:rPr lang="hu-HU" sz="1800" dirty="0">
                <a:latin typeface="Open Sans Light"/>
              </a:rPr>
              <a:t>. </a:t>
            </a:r>
            <a:r>
              <a:rPr lang="hu-HU" sz="1800" dirty="0" err="1">
                <a:latin typeface="Open Sans Light"/>
              </a:rPr>
              <a:t>Ak</a:t>
            </a:r>
            <a:r>
              <a:rPr lang="hu-HU" sz="1800" dirty="0">
                <a:latin typeface="Open Sans Light"/>
              </a:rPr>
              <a:t> </a:t>
            </a:r>
            <a:r>
              <a:rPr lang="hu-HU" sz="1800" dirty="0" err="1">
                <a:latin typeface="Open Sans Light"/>
              </a:rPr>
              <a:t>nebudú</a:t>
            </a:r>
            <a:r>
              <a:rPr lang="hu-HU" sz="1800" dirty="0">
                <a:latin typeface="Open Sans Light"/>
              </a:rPr>
              <a:t> </a:t>
            </a:r>
            <a:r>
              <a:rPr lang="hu-HU" sz="1800" dirty="0" err="1">
                <a:latin typeface="Open Sans Light"/>
              </a:rPr>
              <a:t>dodané</a:t>
            </a:r>
            <a:r>
              <a:rPr lang="hu-HU" sz="1800" dirty="0">
                <a:latin typeface="Open Sans Light"/>
              </a:rPr>
              <a:t> ani </a:t>
            </a:r>
            <a:r>
              <a:rPr lang="hu-HU" sz="1800" dirty="0" err="1">
                <a:latin typeface="Open Sans Light"/>
              </a:rPr>
              <a:t>do</a:t>
            </a:r>
            <a:r>
              <a:rPr lang="hu-HU" sz="1800" dirty="0">
                <a:latin typeface="Open Sans Light"/>
              </a:rPr>
              <a:t> </a:t>
            </a:r>
            <a:r>
              <a:rPr lang="hu-HU" sz="1800" dirty="0" err="1">
                <a:latin typeface="Open Sans Light"/>
              </a:rPr>
              <a:t>stanoveného</a:t>
            </a:r>
            <a:r>
              <a:rPr lang="hu-HU" sz="1800" dirty="0">
                <a:latin typeface="Open Sans Light"/>
              </a:rPr>
              <a:t> </a:t>
            </a:r>
            <a:r>
              <a:rPr lang="hu-HU" sz="1800" dirty="0" err="1">
                <a:latin typeface="Open Sans Light"/>
              </a:rPr>
              <a:t>termínu</a:t>
            </a:r>
            <a:r>
              <a:rPr lang="hu-HU" sz="1800" dirty="0">
                <a:latin typeface="Open Sans Light"/>
              </a:rPr>
              <a:t> </a:t>
            </a:r>
            <a:r>
              <a:rPr lang="hu-HU" sz="1800" dirty="0" err="1">
                <a:latin typeface="Open Sans Light"/>
              </a:rPr>
              <a:t>doplnenia</a:t>
            </a:r>
            <a:r>
              <a:rPr lang="hu-HU" sz="1800" dirty="0">
                <a:latin typeface="Open Sans Light"/>
              </a:rPr>
              <a:t>, </a:t>
            </a:r>
            <a:r>
              <a:rPr lang="hu-HU" sz="1800" dirty="0" err="1">
                <a:latin typeface="Open Sans Light"/>
              </a:rPr>
              <a:t>žiadosť</a:t>
            </a:r>
            <a:r>
              <a:rPr lang="hu-HU" sz="1800" dirty="0">
                <a:latin typeface="Open Sans Light"/>
              </a:rPr>
              <a:t> </a:t>
            </a:r>
            <a:r>
              <a:rPr lang="hu-HU" sz="1800" dirty="0" err="1">
                <a:latin typeface="Open Sans Light"/>
              </a:rPr>
              <a:t>nebude</a:t>
            </a:r>
            <a:r>
              <a:rPr lang="hu-HU" sz="1800" dirty="0">
                <a:latin typeface="Open Sans Light"/>
              </a:rPr>
              <a:t> </a:t>
            </a:r>
            <a:r>
              <a:rPr lang="hu-HU" sz="1800" dirty="0" err="1">
                <a:latin typeface="Open Sans Light"/>
              </a:rPr>
              <a:t>ďalej</a:t>
            </a:r>
            <a:r>
              <a:rPr lang="hu-HU" sz="1800" dirty="0">
                <a:latin typeface="Open Sans Light"/>
              </a:rPr>
              <a:t> </a:t>
            </a:r>
            <a:r>
              <a:rPr lang="hu-HU" sz="1800" dirty="0" err="1">
                <a:latin typeface="Open Sans Light"/>
              </a:rPr>
              <a:t>hodnotená</a:t>
            </a:r>
            <a:r>
              <a:rPr lang="hu-HU" sz="1800" dirty="0">
                <a:latin typeface="Open Sans Light"/>
              </a:rPr>
              <a:t> a </a:t>
            </a:r>
            <a:r>
              <a:rPr lang="hu-HU" sz="1800" b="1" dirty="0" err="1">
                <a:latin typeface="Open Sans Light"/>
              </a:rPr>
              <a:t>bude</a:t>
            </a:r>
            <a:r>
              <a:rPr lang="hu-HU" sz="1800" b="1" dirty="0">
                <a:latin typeface="Open Sans Light"/>
              </a:rPr>
              <a:t> </a:t>
            </a:r>
            <a:r>
              <a:rPr lang="hu-HU" sz="1800" b="1" dirty="0" err="1">
                <a:latin typeface="Open Sans Light"/>
              </a:rPr>
              <a:t>zamietnutá</a:t>
            </a:r>
            <a:r>
              <a:rPr lang="hu-HU" sz="1800" dirty="0">
                <a:latin typeface="Open Sans Light"/>
              </a:rPr>
              <a:t>. </a:t>
            </a:r>
            <a:r>
              <a:rPr lang="hu-HU" sz="1800" dirty="0" err="1">
                <a:latin typeface="Open Sans Light"/>
              </a:rPr>
              <a:t>Pozrite</a:t>
            </a:r>
            <a:r>
              <a:rPr lang="hu-HU" sz="1800" dirty="0">
                <a:latin typeface="Open Sans Light"/>
              </a:rPr>
              <a:t> </a:t>
            </a:r>
            <a:r>
              <a:rPr lang="hu-HU" sz="1800" dirty="0" err="1">
                <a:latin typeface="Open Sans Light"/>
              </a:rPr>
              <a:t>si</a:t>
            </a:r>
            <a:r>
              <a:rPr lang="hu-HU" sz="1800" dirty="0">
                <a:latin typeface="Open Sans Light"/>
              </a:rPr>
              <a:t> </a:t>
            </a:r>
            <a:r>
              <a:rPr lang="hu-HU" sz="1800" dirty="0" err="1">
                <a:latin typeface="Open Sans Light"/>
              </a:rPr>
              <a:t>kapitolu</a:t>
            </a:r>
            <a:r>
              <a:rPr lang="hu-HU" sz="1800" dirty="0">
                <a:latin typeface="Open Sans Light"/>
              </a:rPr>
              <a:t> 11.2.</a:t>
            </a:r>
          </a:p>
          <a:p>
            <a:pPr marL="0" indent="0" algn="just">
              <a:spcBef>
                <a:spcPts val="1200"/>
              </a:spcBef>
              <a:buClr>
                <a:schemeClr val="accent1">
                  <a:lumMod val="75000"/>
                </a:schemeClr>
              </a:buClr>
              <a:buNone/>
            </a:pPr>
            <a:endParaRPr lang="hu-HU" sz="1800" dirty="0">
              <a:latin typeface="Open Sans Light"/>
            </a:endParaRPr>
          </a:p>
          <a:p>
            <a:pPr marL="0" indent="0" algn="just">
              <a:spcBef>
                <a:spcPts val="1200"/>
              </a:spcBef>
              <a:buClr>
                <a:schemeClr val="accent1">
                  <a:lumMod val="75000"/>
                </a:schemeClr>
              </a:buClr>
              <a:buNone/>
            </a:pPr>
            <a:endParaRPr lang="hu-HU" sz="1800" dirty="0">
              <a:latin typeface="Open Sans Light"/>
            </a:endParaRPr>
          </a:p>
        </p:txBody>
      </p:sp>
      <p:pic>
        <p:nvPicPr>
          <p:cNvPr id="5" name="Graphic 4" descr="Lightbulb">
            <a:extLst>
              <a:ext uri="{FF2B5EF4-FFF2-40B4-BE49-F238E27FC236}">
                <a16:creationId xmlns="" xmlns:a16="http://schemas.microsoft.com/office/drawing/2014/main" id="{39DBE1FB-16CD-42FE-8AC2-3BD4A8EA4843}"/>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628650" y="1825625"/>
            <a:ext cx="895239" cy="830996"/>
          </a:xfrm>
          <a:prstGeom prst="rect">
            <a:avLst/>
          </a:prstGeom>
        </p:spPr>
      </p:pic>
      <p:pic>
        <p:nvPicPr>
          <p:cNvPr id="7" name="Graphic 6" descr="Lightbulb">
            <a:extLst>
              <a:ext uri="{FF2B5EF4-FFF2-40B4-BE49-F238E27FC236}">
                <a16:creationId xmlns="" xmlns:a16="http://schemas.microsoft.com/office/drawing/2014/main" id="{08B45F5C-27AC-48A5-BF8E-DEEF0D76889E}"/>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628649" y="3881470"/>
            <a:ext cx="895239" cy="830996"/>
          </a:xfrm>
          <a:prstGeom prst="rect">
            <a:avLst/>
          </a:prstGeom>
        </p:spPr>
      </p:pic>
    </p:spTree>
    <p:extLst>
      <p:ext uri="{BB962C8B-B14F-4D97-AF65-F5344CB8AC3E}">
        <p14:creationId xmlns:p14="http://schemas.microsoft.com/office/powerpoint/2010/main" val="219612293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DFB33F3-A665-2A1D-134E-9E244997B417}"/>
              </a:ext>
            </a:extLst>
          </p:cNvPr>
          <p:cNvSpPr>
            <a:spLocks noGrp="1"/>
          </p:cNvSpPr>
          <p:nvPr>
            <p:ph type="title"/>
          </p:nvPr>
        </p:nvSpPr>
        <p:spPr/>
        <p:txBody>
          <a:bodyPr>
            <a:normAutofit/>
          </a:bodyPr>
          <a:lstStyle/>
          <a:p>
            <a:r>
              <a:rPr lang="hu-HU" sz="2400" b="1" dirty="0" err="1">
                <a:solidFill>
                  <a:schemeClr val="accent1">
                    <a:lumMod val="75000"/>
                  </a:schemeClr>
                </a:solidFill>
                <a:latin typeface="Open Sans Light" pitchFamily="2" charset="0"/>
                <a:ea typeface="Open Sans Light" pitchFamily="2" charset="0"/>
                <a:cs typeface="Open Sans Light" pitchFamily="2" charset="0"/>
              </a:rPr>
              <a:t>Ako</a:t>
            </a:r>
            <a:r>
              <a:rPr lang="hu-HU" sz="2400" b="1" dirty="0">
                <a:solidFill>
                  <a:schemeClr val="accent1">
                    <a:lumMod val="75000"/>
                  </a:schemeClr>
                </a:solidFill>
                <a:latin typeface="Open Sans Light" pitchFamily="2" charset="0"/>
                <a:ea typeface="Open Sans Light" pitchFamily="2" charset="0"/>
                <a:cs typeface="Open Sans Light" pitchFamily="2" charset="0"/>
              </a:rPr>
              <a:t> </a:t>
            </a:r>
            <a:r>
              <a:rPr lang="hu-HU" sz="2400" b="1" dirty="0" err="1">
                <a:solidFill>
                  <a:schemeClr val="accent1">
                    <a:lumMod val="75000"/>
                  </a:schemeClr>
                </a:solidFill>
                <a:latin typeface="Open Sans Light" pitchFamily="2" charset="0"/>
                <a:ea typeface="Open Sans Light" pitchFamily="2" charset="0"/>
                <a:cs typeface="Open Sans Light" pitchFamily="2" charset="0"/>
              </a:rPr>
              <a:t>podať</a:t>
            </a:r>
            <a:r>
              <a:rPr lang="hu-HU" sz="2400" b="1" dirty="0">
                <a:solidFill>
                  <a:schemeClr val="accent1">
                    <a:lumMod val="75000"/>
                  </a:schemeClr>
                </a:solidFill>
                <a:latin typeface="Open Sans Light" pitchFamily="2" charset="0"/>
                <a:ea typeface="Open Sans Light" pitchFamily="2" charset="0"/>
                <a:cs typeface="Open Sans Light" pitchFamily="2" charset="0"/>
              </a:rPr>
              <a:t> </a:t>
            </a:r>
            <a:r>
              <a:rPr lang="hu-HU" sz="2400" b="1" dirty="0" err="1">
                <a:solidFill>
                  <a:schemeClr val="accent1">
                    <a:lumMod val="75000"/>
                  </a:schemeClr>
                </a:solidFill>
                <a:latin typeface="Open Sans Light" pitchFamily="2" charset="0"/>
                <a:ea typeface="Open Sans Light" pitchFamily="2" charset="0"/>
                <a:cs typeface="Open Sans Light" pitchFamily="2" charset="0"/>
              </a:rPr>
              <a:t>žiadosť</a:t>
            </a:r>
            <a:r>
              <a:rPr lang="hu-HU" sz="2400" b="1" dirty="0">
                <a:solidFill>
                  <a:schemeClr val="accent1">
                    <a:lumMod val="75000"/>
                  </a:schemeClr>
                </a:solidFill>
                <a:latin typeface="Open Sans ExtraBold" pitchFamily="2" charset="0"/>
                <a:ea typeface="Open Sans ExtraBold" pitchFamily="2" charset="0"/>
                <a:cs typeface="Open Sans ExtraBold" pitchFamily="2" charset="0"/>
              </a:rPr>
              <a:t>?</a:t>
            </a:r>
            <a:r>
              <a:rPr lang="hu-HU" sz="2200" b="1" dirty="0">
                <a:solidFill>
                  <a:schemeClr val="accent1">
                    <a:lumMod val="75000"/>
                  </a:schemeClr>
                </a:solidFill>
                <a:latin typeface="Open Sans ExtraBold" pitchFamily="2" charset="0"/>
                <a:ea typeface="Open Sans ExtraBold" pitchFamily="2" charset="0"/>
                <a:cs typeface="Open Sans ExtraBold" pitchFamily="2" charset="0"/>
              </a:rPr>
              <a:t/>
            </a:r>
            <a:br>
              <a:rPr lang="hu-HU" sz="2200" b="1" dirty="0">
                <a:solidFill>
                  <a:schemeClr val="accent1">
                    <a:lumMod val="75000"/>
                  </a:schemeClr>
                </a:solidFill>
                <a:latin typeface="Open Sans ExtraBold" pitchFamily="2" charset="0"/>
                <a:ea typeface="Open Sans ExtraBold" pitchFamily="2" charset="0"/>
                <a:cs typeface="Open Sans ExtraBold" pitchFamily="2" charset="0"/>
              </a:rPr>
            </a:br>
            <a:r>
              <a:rPr lang="hu-HU" sz="2200" b="1" dirty="0" err="1">
                <a:latin typeface="Open Sans ExtraBold" pitchFamily="2" charset="0"/>
                <a:ea typeface="Open Sans ExtraBold" pitchFamily="2" charset="0"/>
                <a:cs typeface="Open Sans ExtraBold" pitchFamily="2" charset="0"/>
              </a:rPr>
              <a:t>Podporné</a:t>
            </a:r>
            <a:r>
              <a:rPr lang="hu-HU" sz="2200" b="1" dirty="0">
                <a:latin typeface="Open Sans ExtraBold" pitchFamily="2" charset="0"/>
                <a:ea typeface="Open Sans ExtraBold" pitchFamily="2" charset="0"/>
                <a:cs typeface="Open Sans ExtraBold" pitchFamily="2" charset="0"/>
              </a:rPr>
              <a:t> </a:t>
            </a:r>
            <a:r>
              <a:rPr lang="hu-HU" sz="2200" b="1" dirty="0" err="1">
                <a:latin typeface="Open Sans ExtraBold" pitchFamily="2" charset="0"/>
                <a:ea typeface="Open Sans ExtraBold" pitchFamily="2" charset="0"/>
                <a:cs typeface="Open Sans ExtraBold" pitchFamily="2" charset="0"/>
              </a:rPr>
              <a:t>dokumenty</a:t>
            </a:r>
            <a:r>
              <a:rPr lang="hu-HU" sz="2200" b="1" dirty="0">
                <a:latin typeface="Open Sans ExtraBold" pitchFamily="2" charset="0"/>
                <a:ea typeface="Open Sans ExtraBold" pitchFamily="2" charset="0"/>
                <a:cs typeface="Open Sans ExtraBold" pitchFamily="2" charset="0"/>
              </a:rPr>
              <a:t> </a:t>
            </a:r>
            <a:r>
              <a:rPr lang="hu-HU" sz="2200" b="1" dirty="0" smtClean="0">
                <a:latin typeface="Open Sans ExtraBold" pitchFamily="2" charset="0"/>
                <a:ea typeface="Open Sans ExtraBold" pitchFamily="2" charset="0"/>
                <a:cs typeface="Open Sans ExtraBold" pitchFamily="2" charset="0"/>
              </a:rPr>
              <a:t>– </a:t>
            </a:r>
            <a:r>
              <a:rPr lang="hu-HU" sz="2200" b="1" dirty="0" err="1" smtClean="0">
                <a:latin typeface="Open Sans ExtraBold" pitchFamily="2" charset="0"/>
                <a:ea typeface="Open Sans ExtraBold" pitchFamily="2" charset="0"/>
                <a:cs typeface="Open Sans ExtraBold" pitchFamily="2" charset="0"/>
              </a:rPr>
              <a:t>zazmluvňovanie</a:t>
            </a:r>
            <a:endParaRPr lang="x-none" sz="2200" b="1" dirty="0">
              <a:latin typeface="Open Sans ExtraBold" pitchFamily="2" charset="0"/>
              <a:ea typeface="Open Sans ExtraBold" pitchFamily="2" charset="0"/>
              <a:cs typeface="Open Sans ExtraBold" pitchFamily="2" charset="0"/>
            </a:endParaRPr>
          </a:p>
        </p:txBody>
      </p:sp>
      <p:sp>
        <p:nvSpPr>
          <p:cNvPr id="8" name="Slide Number Placeholder 7">
            <a:extLst>
              <a:ext uri="{FF2B5EF4-FFF2-40B4-BE49-F238E27FC236}">
                <a16:creationId xmlns="" xmlns:a16="http://schemas.microsoft.com/office/drawing/2014/main" id="{A5490C42-D944-4943-A5A7-4CE426B664EC}"/>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4591978-1342-554A-82AC-B12872A7F26C}" type="slidenum">
              <a:rPr kumimoji="0" lang="x-non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86</a:t>
            </a:fld>
            <a:endParaRPr kumimoji="0" lang="x-none"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Content Placeholder 5">
            <a:extLst>
              <a:ext uri="{FF2B5EF4-FFF2-40B4-BE49-F238E27FC236}">
                <a16:creationId xmlns="" xmlns:a16="http://schemas.microsoft.com/office/drawing/2014/main" id="{48C51D3F-3FD5-46A8-9026-41E8D14A05C7}"/>
              </a:ext>
            </a:extLst>
          </p:cNvPr>
          <p:cNvSpPr>
            <a:spLocks noGrp="1"/>
          </p:cNvSpPr>
          <p:nvPr>
            <p:ph idx="1"/>
          </p:nvPr>
        </p:nvSpPr>
        <p:spPr>
          <a:xfrm>
            <a:off x="628650" y="1825625"/>
            <a:ext cx="7886700" cy="4351338"/>
          </a:xfrm>
        </p:spPr>
        <p:txBody>
          <a:bodyPr>
            <a:normAutofit/>
          </a:bodyPr>
          <a:lstStyle/>
          <a:p>
            <a:pPr algn="just">
              <a:spcBef>
                <a:spcPts val="1200"/>
              </a:spcBef>
              <a:buClr>
                <a:schemeClr val="accent1">
                  <a:lumMod val="75000"/>
                </a:schemeClr>
              </a:buClr>
            </a:pPr>
            <a:r>
              <a:rPr lang="en-GB" sz="1800" dirty="0" err="1" smtClean="0">
                <a:latin typeface="Open Sans Light"/>
              </a:rPr>
              <a:t>Podpisový</a:t>
            </a:r>
            <a:r>
              <a:rPr lang="en-GB" sz="1800" dirty="0" smtClean="0">
                <a:latin typeface="Open Sans Light"/>
              </a:rPr>
              <a:t> </a:t>
            </a:r>
            <a:r>
              <a:rPr lang="en-GB" sz="1800" dirty="0" err="1">
                <a:latin typeface="Open Sans Light"/>
              </a:rPr>
              <a:t>vzor</a:t>
            </a:r>
            <a:r>
              <a:rPr lang="en-GB" sz="1800" dirty="0">
                <a:latin typeface="Open Sans Light"/>
              </a:rPr>
              <a:t> </a:t>
            </a:r>
            <a:r>
              <a:rPr lang="en-GB" sz="1800" dirty="0" err="1">
                <a:latin typeface="Open Sans Light"/>
              </a:rPr>
              <a:t>zákonne</a:t>
            </a:r>
            <a:r>
              <a:rPr lang="en-GB" sz="1800" dirty="0">
                <a:latin typeface="Open Sans Light"/>
              </a:rPr>
              <a:t> </a:t>
            </a:r>
            <a:r>
              <a:rPr lang="en-GB" sz="1800" dirty="0" err="1">
                <a:latin typeface="Open Sans Light"/>
              </a:rPr>
              <a:t>splnomocneného</a:t>
            </a:r>
            <a:r>
              <a:rPr lang="en-GB" sz="1800" dirty="0">
                <a:latin typeface="Open Sans Light"/>
              </a:rPr>
              <a:t> </a:t>
            </a:r>
            <a:r>
              <a:rPr lang="en-GB" sz="1800" dirty="0" err="1">
                <a:latin typeface="Open Sans Light"/>
              </a:rPr>
              <a:t>zástupcu</a:t>
            </a:r>
            <a:r>
              <a:rPr lang="en-GB" sz="1800" dirty="0">
                <a:latin typeface="Open Sans Light"/>
              </a:rPr>
              <a:t> (</a:t>
            </a:r>
            <a:r>
              <a:rPr lang="en-GB" sz="1800" dirty="0" err="1">
                <a:latin typeface="Open Sans Light"/>
              </a:rPr>
              <a:t>zástupcov</a:t>
            </a:r>
            <a:r>
              <a:rPr lang="en-GB" sz="1800" dirty="0">
                <a:latin typeface="Open Sans Light"/>
              </a:rPr>
              <a:t>) v </a:t>
            </a:r>
            <a:r>
              <a:rPr lang="en-GB" sz="1800" dirty="0" err="1">
                <a:latin typeface="Open Sans Light"/>
              </a:rPr>
              <a:t>mene</a:t>
            </a:r>
            <a:r>
              <a:rPr lang="en-GB" sz="1800" dirty="0">
                <a:latin typeface="Open Sans Light"/>
              </a:rPr>
              <a:t> </a:t>
            </a:r>
            <a:r>
              <a:rPr lang="en-GB" sz="1800" dirty="0" err="1" smtClean="0">
                <a:latin typeface="Open Sans Light"/>
              </a:rPr>
              <a:t>hlavného</a:t>
            </a:r>
            <a:r>
              <a:rPr lang="en-GB" sz="1800" dirty="0" smtClean="0">
                <a:latin typeface="Open Sans Light"/>
              </a:rPr>
              <a:t> </a:t>
            </a:r>
            <a:r>
              <a:rPr lang="en-GB" sz="1800" dirty="0" err="1">
                <a:latin typeface="Open Sans Light"/>
              </a:rPr>
              <a:t>žiadateľa</a:t>
            </a:r>
            <a:r>
              <a:rPr lang="en-GB" sz="1800" dirty="0">
                <a:latin typeface="Open Sans Light"/>
              </a:rPr>
              <a:t> </a:t>
            </a:r>
            <a:endParaRPr lang="hu-HU" sz="1800" dirty="0">
              <a:latin typeface="Open Sans Light"/>
            </a:endParaRPr>
          </a:p>
          <a:p>
            <a:pPr algn="just">
              <a:spcBef>
                <a:spcPts val="1200"/>
              </a:spcBef>
              <a:buClr>
                <a:schemeClr val="accent1">
                  <a:lumMod val="75000"/>
                </a:schemeClr>
              </a:buClr>
            </a:pPr>
            <a:r>
              <a:rPr lang="en-GB" sz="1800" dirty="0" smtClean="0">
                <a:latin typeface="Open Sans Light"/>
              </a:rPr>
              <a:t>Origin</a:t>
            </a:r>
            <a:r>
              <a:rPr lang="hu-HU" sz="1800" dirty="0" smtClean="0">
                <a:latin typeface="Open Sans Light"/>
              </a:rPr>
              <a:t>á</a:t>
            </a:r>
            <a:r>
              <a:rPr lang="en-GB" sz="1800" dirty="0" smtClean="0">
                <a:latin typeface="Open Sans Light"/>
              </a:rPr>
              <a:t>l</a:t>
            </a:r>
            <a:r>
              <a:rPr lang="hu-HU" sz="1800" dirty="0">
                <a:latin typeface="Open Sans Light"/>
              </a:rPr>
              <a:t> </a:t>
            </a:r>
            <a:r>
              <a:rPr lang="hu-HU" sz="1800" dirty="0" err="1" smtClean="0">
                <a:latin typeface="Open Sans Light"/>
              </a:rPr>
              <a:t>podpísanej</a:t>
            </a:r>
            <a:r>
              <a:rPr lang="hu-HU" sz="1800" dirty="0" smtClean="0">
                <a:latin typeface="Open Sans Light"/>
              </a:rPr>
              <a:t> </a:t>
            </a:r>
            <a:r>
              <a:rPr lang="en-GB" sz="1800" dirty="0" smtClean="0">
                <a:latin typeface="Open Sans Light"/>
              </a:rPr>
              <a:t>Partners</a:t>
            </a:r>
            <a:r>
              <a:rPr lang="hu-HU" sz="1800" dirty="0" err="1" smtClean="0">
                <a:latin typeface="Open Sans Light"/>
              </a:rPr>
              <a:t>kej</a:t>
            </a:r>
            <a:r>
              <a:rPr lang="hu-HU" sz="1800" dirty="0" smtClean="0">
                <a:latin typeface="Open Sans Light"/>
              </a:rPr>
              <a:t> </a:t>
            </a:r>
            <a:r>
              <a:rPr lang="hu-HU" sz="1800" dirty="0" err="1" smtClean="0">
                <a:latin typeface="Open Sans Light"/>
              </a:rPr>
              <a:t>dohody</a:t>
            </a:r>
            <a:endParaRPr lang="hu-HU" sz="1800" dirty="0">
              <a:latin typeface="Open Sans Light"/>
            </a:endParaRPr>
          </a:p>
          <a:p>
            <a:pPr algn="just">
              <a:spcBef>
                <a:spcPts val="1200"/>
              </a:spcBef>
              <a:buClr>
                <a:schemeClr val="accent1">
                  <a:lumMod val="75000"/>
                </a:schemeClr>
              </a:buClr>
            </a:pPr>
            <a:r>
              <a:rPr lang="hu-HU" sz="1800" dirty="0" err="1" smtClean="0">
                <a:latin typeface="Open Sans Light"/>
              </a:rPr>
              <a:t>výpis</a:t>
            </a:r>
            <a:r>
              <a:rPr lang="hu-HU" sz="1800" dirty="0" smtClean="0">
                <a:latin typeface="Open Sans Light"/>
              </a:rPr>
              <a:t> </a:t>
            </a:r>
            <a:r>
              <a:rPr lang="hu-HU" sz="1800" dirty="0">
                <a:latin typeface="Open Sans Light"/>
              </a:rPr>
              <a:t>z </a:t>
            </a:r>
            <a:r>
              <a:rPr lang="hu-HU" sz="1800" dirty="0" err="1">
                <a:latin typeface="Open Sans Light"/>
              </a:rPr>
              <a:t>bankového</a:t>
            </a:r>
            <a:r>
              <a:rPr lang="hu-HU" sz="1800" dirty="0">
                <a:latin typeface="Open Sans Light"/>
              </a:rPr>
              <a:t> </a:t>
            </a:r>
            <a:r>
              <a:rPr lang="hu-HU" sz="1800" dirty="0" err="1">
                <a:latin typeface="Open Sans Light"/>
              </a:rPr>
              <a:t>účtu</a:t>
            </a:r>
            <a:r>
              <a:rPr lang="hu-HU" sz="1800" dirty="0">
                <a:latin typeface="Open Sans Light"/>
              </a:rPr>
              <a:t> </a:t>
            </a:r>
            <a:r>
              <a:rPr lang="hu-HU" sz="1800" dirty="0" err="1">
                <a:latin typeface="Open Sans Light"/>
              </a:rPr>
              <a:t>preukazujúci</a:t>
            </a:r>
            <a:r>
              <a:rPr lang="hu-HU" sz="1800" dirty="0">
                <a:latin typeface="Open Sans Light"/>
              </a:rPr>
              <a:t> </a:t>
            </a:r>
            <a:r>
              <a:rPr lang="hu-HU" sz="1800" dirty="0" err="1">
                <a:latin typeface="Open Sans Light"/>
              </a:rPr>
              <a:t>zriadenie</a:t>
            </a:r>
            <a:r>
              <a:rPr lang="hu-HU" sz="1800" dirty="0">
                <a:latin typeface="Open Sans Light"/>
              </a:rPr>
              <a:t> </a:t>
            </a:r>
            <a:r>
              <a:rPr lang="hu-HU" sz="1800" dirty="0" err="1">
                <a:latin typeface="Open Sans Light"/>
              </a:rPr>
              <a:t>samostatného</a:t>
            </a:r>
            <a:r>
              <a:rPr lang="hu-HU" sz="1800" dirty="0">
                <a:latin typeface="Open Sans Light"/>
              </a:rPr>
              <a:t> </a:t>
            </a:r>
            <a:r>
              <a:rPr lang="hu-HU" sz="1800" dirty="0" err="1">
                <a:latin typeface="Open Sans Light"/>
              </a:rPr>
              <a:t>bankového</a:t>
            </a:r>
            <a:r>
              <a:rPr lang="hu-HU" sz="1800" dirty="0">
                <a:latin typeface="Open Sans Light"/>
              </a:rPr>
              <a:t> </a:t>
            </a:r>
            <a:r>
              <a:rPr lang="hu-HU" sz="1800" dirty="0" err="1">
                <a:latin typeface="Open Sans Light"/>
              </a:rPr>
              <a:t>účtu</a:t>
            </a:r>
            <a:r>
              <a:rPr lang="hu-HU" sz="1800" dirty="0">
                <a:latin typeface="Open Sans Light"/>
              </a:rPr>
              <a:t> v EUR </a:t>
            </a:r>
            <a:r>
              <a:rPr lang="hu-HU" sz="1800" dirty="0" err="1">
                <a:latin typeface="Open Sans Light"/>
              </a:rPr>
              <a:t>vedúcim</a:t>
            </a:r>
            <a:r>
              <a:rPr lang="hu-HU" sz="1800" dirty="0">
                <a:latin typeface="Open Sans Light"/>
              </a:rPr>
              <a:t> </a:t>
            </a:r>
            <a:r>
              <a:rPr lang="hu-HU" sz="1800" dirty="0" err="1">
                <a:latin typeface="Open Sans Light"/>
              </a:rPr>
              <a:t>partnerom</a:t>
            </a:r>
            <a:r>
              <a:rPr lang="hu-HU" sz="1800" dirty="0">
                <a:latin typeface="Open Sans Light"/>
              </a:rPr>
              <a:t> na </a:t>
            </a:r>
            <a:r>
              <a:rPr lang="hu-HU" sz="1800" dirty="0" err="1">
                <a:latin typeface="Open Sans Light"/>
              </a:rPr>
              <a:t>účely</a:t>
            </a:r>
            <a:r>
              <a:rPr lang="hu-HU" sz="1800" dirty="0">
                <a:latin typeface="Open Sans Light"/>
              </a:rPr>
              <a:t> </a:t>
            </a:r>
            <a:r>
              <a:rPr lang="hu-HU" sz="1800" dirty="0" err="1">
                <a:latin typeface="Open Sans Light"/>
              </a:rPr>
              <a:t>projektu</a:t>
            </a:r>
            <a:r>
              <a:rPr lang="hu-HU" sz="1800" dirty="0">
                <a:latin typeface="Open Sans Light"/>
              </a:rPr>
              <a:t>.</a:t>
            </a:r>
          </a:p>
          <a:p>
            <a:pPr algn="just">
              <a:spcBef>
                <a:spcPts val="1200"/>
              </a:spcBef>
              <a:buClr>
                <a:schemeClr val="accent1">
                  <a:lumMod val="75000"/>
                </a:schemeClr>
              </a:buClr>
            </a:pPr>
            <a:r>
              <a:rPr lang="en-GB" sz="1800" dirty="0" err="1" smtClean="0">
                <a:latin typeface="Open Sans Light"/>
              </a:rPr>
              <a:t>Potvrdenia</a:t>
            </a:r>
            <a:r>
              <a:rPr lang="en-GB" sz="1800" dirty="0" smtClean="0">
                <a:latin typeface="Open Sans Light"/>
              </a:rPr>
              <a:t> </a:t>
            </a:r>
            <a:r>
              <a:rPr lang="en-GB" sz="1800" dirty="0">
                <a:latin typeface="Open Sans Light"/>
              </a:rPr>
              <a:t>o </a:t>
            </a:r>
            <a:r>
              <a:rPr lang="en-GB" sz="1800" dirty="0" err="1">
                <a:latin typeface="Open Sans Light"/>
              </a:rPr>
              <a:t>zaplatení</a:t>
            </a:r>
            <a:r>
              <a:rPr lang="en-GB" sz="1800" dirty="0">
                <a:latin typeface="Open Sans Light"/>
              </a:rPr>
              <a:t> </a:t>
            </a:r>
            <a:r>
              <a:rPr lang="en-GB" sz="1800" dirty="0" err="1">
                <a:latin typeface="Open Sans Light"/>
              </a:rPr>
              <a:t>príspevkov</a:t>
            </a:r>
            <a:r>
              <a:rPr lang="en-GB" sz="1800" dirty="0">
                <a:latin typeface="Open Sans Light"/>
              </a:rPr>
              <a:t> a </a:t>
            </a:r>
            <a:r>
              <a:rPr lang="en-GB" sz="1800" dirty="0" err="1">
                <a:latin typeface="Open Sans Light"/>
              </a:rPr>
              <a:t>daní</a:t>
            </a:r>
            <a:r>
              <a:rPr lang="en-GB" sz="1800" dirty="0">
                <a:latin typeface="Open Sans Light"/>
              </a:rPr>
              <a:t> </a:t>
            </a:r>
            <a:r>
              <a:rPr lang="en-GB" sz="1800" dirty="0" err="1">
                <a:latin typeface="Open Sans Light"/>
              </a:rPr>
              <a:t>vydané</a:t>
            </a:r>
            <a:r>
              <a:rPr lang="en-GB" sz="1800" dirty="0">
                <a:latin typeface="Open Sans Light"/>
              </a:rPr>
              <a:t> </a:t>
            </a:r>
            <a:r>
              <a:rPr lang="en-GB" sz="1800" dirty="0" err="1">
                <a:latin typeface="Open Sans Light"/>
              </a:rPr>
              <a:t>daňovým</a:t>
            </a:r>
            <a:r>
              <a:rPr lang="en-GB" sz="1800" dirty="0">
                <a:latin typeface="Open Sans Light"/>
              </a:rPr>
              <a:t> </a:t>
            </a:r>
            <a:r>
              <a:rPr lang="en-GB" sz="1800" dirty="0" err="1">
                <a:latin typeface="Open Sans Light"/>
              </a:rPr>
              <a:t>úradom</a:t>
            </a:r>
            <a:r>
              <a:rPr lang="en-GB" sz="1800" dirty="0">
                <a:latin typeface="Open Sans Light"/>
              </a:rPr>
              <a:t>.</a:t>
            </a:r>
            <a:endParaRPr lang="hu-HU" sz="1800" dirty="0">
              <a:latin typeface="Open Sans Light"/>
            </a:endParaRPr>
          </a:p>
          <a:p>
            <a:pPr algn="just">
              <a:spcBef>
                <a:spcPts val="1200"/>
              </a:spcBef>
              <a:buClr>
                <a:schemeClr val="accent1">
                  <a:lumMod val="75000"/>
                </a:schemeClr>
              </a:buClr>
            </a:pPr>
            <a:r>
              <a:rPr lang="hu-HU" sz="1800" dirty="0" err="1" smtClean="0">
                <a:latin typeface="Open Sans Light"/>
              </a:rPr>
              <a:t>Ak</a:t>
            </a:r>
            <a:r>
              <a:rPr lang="hu-HU" sz="1800" dirty="0" smtClean="0">
                <a:latin typeface="Open Sans Light"/>
              </a:rPr>
              <a:t> </a:t>
            </a:r>
            <a:r>
              <a:rPr lang="hu-HU" sz="1800" dirty="0">
                <a:latin typeface="Open Sans Light"/>
              </a:rPr>
              <a:t>je </a:t>
            </a:r>
            <a:r>
              <a:rPr lang="hu-HU" sz="1800" dirty="0" err="1">
                <a:latin typeface="Open Sans Light"/>
              </a:rPr>
              <a:t>to</a:t>
            </a:r>
            <a:r>
              <a:rPr lang="hu-HU" sz="1800" dirty="0">
                <a:latin typeface="Open Sans Light"/>
              </a:rPr>
              <a:t> </a:t>
            </a:r>
            <a:r>
              <a:rPr lang="hu-HU" sz="1800" dirty="0" err="1">
                <a:latin typeface="Open Sans Light"/>
              </a:rPr>
              <a:t>relevantné</a:t>
            </a:r>
            <a:r>
              <a:rPr lang="hu-HU" sz="1800" dirty="0">
                <a:latin typeface="Open Sans Light"/>
              </a:rPr>
              <a:t>, </a:t>
            </a:r>
            <a:r>
              <a:rPr lang="hu-HU" sz="1800" dirty="0" err="1">
                <a:latin typeface="Open Sans Light"/>
              </a:rPr>
              <a:t>všetky</a:t>
            </a:r>
            <a:r>
              <a:rPr lang="hu-HU" sz="1800" dirty="0">
                <a:latin typeface="Open Sans Light"/>
              </a:rPr>
              <a:t> </a:t>
            </a:r>
            <a:r>
              <a:rPr lang="hu-HU" sz="1800" dirty="0" err="1">
                <a:latin typeface="Open Sans Light"/>
              </a:rPr>
              <a:t>ďalšie</a:t>
            </a:r>
            <a:r>
              <a:rPr lang="hu-HU" sz="1800" dirty="0">
                <a:latin typeface="Open Sans Light"/>
              </a:rPr>
              <a:t> </a:t>
            </a:r>
            <a:r>
              <a:rPr lang="hu-HU" sz="1800" dirty="0" err="1">
                <a:latin typeface="Open Sans Light"/>
              </a:rPr>
              <a:t>dokumenty</a:t>
            </a:r>
            <a:r>
              <a:rPr lang="hu-HU" sz="1800" dirty="0">
                <a:latin typeface="Open Sans Light"/>
              </a:rPr>
              <a:t>, </a:t>
            </a:r>
            <a:r>
              <a:rPr lang="hu-HU" sz="1800" dirty="0" err="1">
                <a:latin typeface="Open Sans Light"/>
              </a:rPr>
              <a:t>ktoré</a:t>
            </a:r>
            <a:r>
              <a:rPr lang="hu-HU" sz="1800" dirty="0">
                <a:latin typeface="Open Sans Light"/>
              </a:rPr>
              <a:t> </a:t>
            </a:r>
            <a:r>
              <a:rPr lang="hu-HU" sz="1800" dirty="0" err="1">
                <a:latin typeface="Open Sans Light"/>
              </a:rPr>
              <a:t>si</a:t>
            </a:r>
            <a:r>
              <a:rPr lang="hu-HU" sz="1800" dirty="0">
                <a:latin typeface="Open Sans Light"/>
              </a:rPr>
              <a:t> MC </a:t>
            </a:r>
            <a:r>
              <a:rPr lang="hu-HU" sz="1800" dirty="0" err="1">
                <a:latin typeface="Open Sans Light"/>
              </a:rPr>
              <a:t>vyžiadal</a:t>
            </a:r>
            <a:r>
              <a:rPr lang="hu-HU" sz="1800" dirty="0">
                <a:latin typeface="Open Sans Light"/>
              </a:rPr>
              <a:t> v </a:t>
            </a:r>
            <a:r>
              <a:rPr lang="hu-HU" sz="1800" dirty="0" err="1">
                <a:latin typeface="Open Sans Light"/>
              </a:rPr>
              <a:t>súvislosti</a:t>
            </a:r>
            <a:r>
              <a:rPr lang="hu-HU" sz="1800" dirty="0">
                <a:latin typeface="Open Sans Light"/>
              </a:rPr>
              <a:t> s </a:t>
            </a:r>
            <a:r>
              <a:rPr lang="hu-HU" sz="1800" dirty="0" err="1">
                <a:latin typeface="Open Sans Light"/>
              </a:rPr>
              <a:t>podmienkami</a:t>
            </a:r>
            <a:r>
              <a:rPr lang="hu-HU" sz="1800" dirty="0">
                <a:latin typeface="Open Sans Light"/>
              </a:rPr>
              <a:t> </a:t>
            </a:r>
            <a:r>
              <a:rPr lang="hu-HU" sz="1800" dirty="0" err="1">
                <a:latin typeface="Open Sans Light"/>
              </a:rPr>
              <a:t>schválenia</a:t>
            </a:r>
            <a:r>
              <a:rPr lang="hu-HU" sz="1800" dirty="0">
                <a:latin typeface="Open Sans Light"/>
              </a:rPr>
              <a:t> </a:t>
            </a:r>
            <a:r>
              <a:rPr lang="hu-HU" sz="1800" dirty="0" err="1" smtClean="0">
                <a:latin typeface="Open Sans Light"/>
              </a:rPr>
              <a:t>projektu</a:t>
            </a:r>
            <a:endParaRPr lang="hu-HU" sz="1800" dirty="0">
              <a:latin typeface="Open Sans Light"/>
            </a:endParaRPr>
          </a:p>
          <a:p>
            <a:pPr algn="just">
              <a:spcBef>
                <a:spcPts val="1200"/>
              </a:spcBef>
              <a:buClr>
                <a:schemeClr val="accent1">
                  <a:lumMod val="75000"/>
                </a:schemeClr>
              </a:buClr>
            </a:pPr>
            <a:r>
              <a:rPr lang="hu-HU" sz="1800" dirty="0" err="1" smtClean="0">
                <a:latin typeface="Open Sans Light"/>
              </a:rPr>
              <a:t>Akékoľvek</a:t>
            </a:r>
            <a:r>
              <a:rPr lang="hu-HU" sz="1800" dirty="0" smtClean="0">
                <a:latin typeface="Open Sans Light"/>
              </a:rPr>
              <a:t> </a:t>
            </a:r>
            <a:r>
              <a:rPr lang="hu-HU" sz="1800" dirty="0" err="1">
                <a:latin typeface="Open Sans Light"/>
              </a:rPr>
              <a:t>ďalšie</a:t>
            </a:r>
            <a:r>
              <a:rPr lang="hu-HU" sz="1800" dirty="0">
                <a:latin typeface="Open Sans Light"/>
              </a:rPr>
              <a:t> </a:t>
            </a:r>
            <a:r>
              <a:rPr lang="hu-HU" sz="1800" dirty="0" err="1">
                <a:latin typeface="Open Sans Light"/>
              </a:rPr>
              <a:t>dokumenty</a:t>
            </a:r>
            <a:r>
              <a:rPr lang="hu-HU" sz="1800" dirty="0">
                <a:latin typeface="Open Sans Light"/>
              </a:rPr>
              <a:t> </a:t>
            </a:r>
            <a:r>
              <a:rPr lang="hu-HU" sz="1800" dirty="0" err="1">
                <a:latin typeface="Open Sans Light"/>
              </a:rPr>
              <a:t>požadované</a:t>
            </a:r>
            <a:r>
              <a:rPr lang="hu-HU" sz="1800" dirty="0">
                <a:latin typeface="Open Sans Light"/>
              </a:rPr>
              <a:t> MA/JS</a:t>
            </a:r>
          </a:p>
          <a:p>
            <a:pPr algn="just">
              <a:spcBef>
                <a:spcPts val="1200"/>
              </a:spcBef>
              <a:buClr>
                <a:schemeClr val="accent1">
                  <a:lumMod val="75000"/>
                </a:schemeClr>
              </a:buClr>
            </a:pPr>
            <a:r>
              <a:rPr lang="hu-HU" sz="1800" dirty="0" err="1">
                <a:latin typeface="Open Sans Light"/>
              </a:rPr>
              <a:t>Právoplatné</a:t>
            </a:r>
            <a:r>
              <a:rPr lang="hu-HU" sz="1800" dirty="0">
                <a:latin typeface="Open Sans Light"/>
              </a:rPr>
              <a:t> </a:t>
            </a:r>
            <a:r>
              <a:rPr lang="hu-HU" sz="1800" dirty="0" err="1">
                <a:latin typeface="Open Sans Light"/>
              </a:rPr>
              <a:t>stavebné</a:t>
            </a:r>
            <a:r>
              <a:rPr lang="hu-HU" sz="1800" dirty="0">
                <a:latin typeface="Open Sans Light"/>
              </a:rPr>
              <a:t> </a:t>
            </a:r>
            <a:r>
              <a:rPr lang="hu-HU" sz="1800" dirty="0" err="1">
                <a:latin typeface="Open Sans Light"/>
              </a:rPr>
              <a:t>povolenie</a:t>
            </a:r>
            <a:r>
              <a:rPr lang="hu-HU" sz="1800" dirty="0">
                <a:latin typeface="Open Sans Light"/>
              </a:rPr>
              <a:t> </a:t>
            </a:r>
            <a:endParaRPr lang="hu-HU" sz="1800" dirty="0" smtClean="0">
              <a:latin typeface="Open Sans Light"/>
            </a:endParaRPr>
          </a:p>
          <a:p>
            <a:pPr algn="just">
              <a:spcBef>
                <a:spcPts val="1200"/>
              </a:spcBef>
              <a:buClr>
                <a:schemeClr val="accent1">
                  <a:lumMod val="75000"/>
                </a:schemeClr>
              </a:buClr>
            </a:pPr>
            <a:r>
              <a:rPr lang="hu-HU" sz="1800" dirty="0" smtClean="0">
                <a:latin typeface="Open Sans Light"/>
              </a:rPr>
              <a:t>V </a:t>
            </a:r>
            <a:r>
              <a:rPr lang="hu-HU" sz="1800" dirty="0" err="1">
                <a:latin typeface="Open Sans Light"/>
              </a:rPr>
              <a:t>prípade</a:t>
            </a:r>
            <a:r>
              <a:rPr lang="hu-HU" sz="1800" dirty="0">
                <a:latin typeface="Open Sans Light"/>
              </a:rPr>
              <a:t>, </a:t>
            </a:r>
            <a:r>
              <a:rPr lang="hu-HU" sz="1800" dirty="0" err="1" smtClean="0">
                <a:latin typeface="Open Sans Light"/>
              </a:rPr>
              <a:t>kedy</a:t>
            </a:r>
            <a:r>
              <a:rPr lang="hu-HU" sz="1800" dirty="0" smtClean="0">
                <a:latin typeface="Open Sans Light"/>
              </a:rPr>
              <a:t> </a:t>
            </a:r>
            <a:r>
              <a:rPr lang="hu-HU" sz="1800" dirty="0">
                <a:latin typeface="Open Sans Light"/>
              </a:rPr>
              <a:t>na </a:t>
            </a:r>
            <a:r>
              <a:rPr lang="hu-HU" sz="1800" dirty="0" err="1">
                <a:latin typeface="Open Sans Light"/>
              </a:rPr>
              <a:t>základe</a:t>
            </a:r>
            <a:r>
              <a:rPr lang="hu-HU" sz="1800" dirty="0">
                <a:latin typeface="Open Sans Light"/>
              </a:rPr>
              <a:t> </a:t>
            </a:r>
            <a:r>
              <a:rPr lang="hu-HU" sz="1800" dirty="0" err="1">
                <a:latin typeface="Open Sans Light"/>
              </a:rPr>
              <a:t>posúdenia</a:t>
            </a:r>
            <a:r>
              <a:rPr lang="hu-HU" sz="1800" dirty="0">
                <a:latin typeface="Open Sans Light"/>
              </a:rPr>
              <a:t> </a:t>
            </a:r>
            <a:r>
              <a:rPr lang="hu-HU" sz="1800" dirty="0" err="1">
                <a:latin typeface="Open Sans Light"/>
              </a:rPr>
              <a:t>zistí</a:t>
            </a:r>
            <a:r>
              <a:rPr lang="hu-HU" sz="1800" dirty="0">
                <a:latin typeface="Open Sans Light"/>
              </a:rPr>
              <a:t> MV, </a:t>
            </a:r>
            <a:r>
              <a:rPr lang="hu-HU" sz="1800" dirty="0" err="1">
                <a:latin typeface="Open Sans Light"/>
              </a:rPr>
              <a:t>môže</a:t>
            </a:r>
            <a:r>
              <a:rPr lang="hu-HU" sz="1800" dirty="0">
                <a:latin typeface="Open Sans Light"/>
              </a:rPr>
              <a:t> </a:t>
            </a:r>
            <a:r>
              <a:rPr lang="hu-HU" sz="1800" dirty="0" err="1">
                <a:latin typeface="Open Sans Light"/>
              </a:rPr>
              <a:t>byť</a:t>
            </a:r>
            <a:r>
              <a:rPr lang="hu-HU" sz="1800" dirty="0">
                <a:latin typeface="Open Sans Light"/>
              </a:rPr>
              <a:t> </a:t>
            </a:r>
            <a:r>
              <a:rPr lang="hu-HU" sz="1800" dirty="0" err="1" smtClean="0">
                <a:latin typeface="Open Sans Light"/>
              </a:rPr>
              <a:t>požiadaný</a:t>
            </a:r>
            <a:r>
              <a:rPr lang="hu-HU" sz="1800" dirty="0" smtClean="0">
                <a:latin typeface="Open Sans Light"/>
              </a:rPr>
              <a:t> </a:t>
            </a:r>
            <a:r>
              <a:rPr lang="hu-HU" sz="1800" dirty="0">
                <a:latin typeface="Open Sans Light"/>
              </a:rPr>
              <a:t>o </a:t>
            </a:r>
            <a:r>
              <a:rPr lang="hu-HU" sz="1800" dirty="0" err="1">
                <a:latin typeface="Open Sans Light"/>
              </a:rPr>
              <a:t>predloženie</a:t>
            </a:r>
            <a:r>
              <a:rPr lang="hu-HU" sz="1800" dirty="0">
                <a:latin typeface="Open Sans Light"/>
              </a:rPr>
              <a:t> </a:t>
            </a:r>
            <a:r>
              <a:rPr lang="hu-HU" sz="1800" dirty="0" err="1">
                <a:latin typeface="Open Sans Light"/>
              </a:rPr>
              <a:t>podporného</a:t>
            </a:r>
            <a:r>
              <a:rPr lang="hu-HU" sz="1800" dirty="0">
                <a:latin typeface="Open Sans Light"/>
              </a:rPr>
              <a:t> </a:t>
            </a:r>
            <a:r>
              <a:rPr lang="hu-HU" sz="1800" dirty="0" err="1">
                <a:latin typeface="Open Sans Light"/>
              </a:rPr>
              <a:t>listu</a:t>
            </a:r>
            <a:r>
              <a:rPr lang="hu-HU" sz="1800" dirty="0">
                <a:latin typeface="Open Sans Light"/>
              </a:rPr>
              <a:t> </a:t>
            </a:r>
            <a:r>
              <a:rPr lang="hu-HU" sz="1800" dirty="0" err="1">
                <a:latin typeface="Open Sans Light"/>
              </a:rPr>
              <a:t>napr</a:t>
            </a:r>
            <a:r>
              <a:rPr lang="hu-HU" sz="1800" dirty="0">
                <a:latin typeface="Open Sans Light"/>
              </a:rPr>
              <a:t>. </a:t>
            </a:r>
            <a:r>
              <a:rPr lang="hu-HU" sz="1800" dirty="0" err="1">
                <a:latin typeface="Open Sans Light"/>
              </a:rPr>
              <a:t>objasniť</a:t>
            </a:r>
            <a:r>
              <a:rPr lang="hu-HU" sz="1800" dirty="0">
                <a:latin typeface="Open Sans Light"/>
              </a:rPr>
              <a:t> </a:t>
            </a:r>
            <a:r>
              <a:rPr lang="hu-HU" sz="1800" dirty="0" err="1">
                <a:latin typeface="Open Sans Light"/>
              </a:rPr>
              <a:t>otázky</a:t>
            </a:r>
            <a:r>
              <a:rPr lang="hu-HU" sz="1800" dirty="0">
                <a:latin typeface="Open Sans Light"/>
              </a:rPr>
              <a:t> </a:t>
            </a:r>
            <a:r>
              <a:rPr lang="hu-HU" sz="1800" dirty="0" err="1">
                <a:latin typeface="Open Sans Light"/>
              </a:rPr>
              <a:t>súvisiace</a:t>
            </a:r>
            <a:r>
              <a:rPr lang="hu-HU" sz="1800" dirty="0">
                <a:latin typeface="Open Sans Light"/>
              </a:rPr>
              <a:t> s </a:t>
            </a:r>
            <a:r>
              <a:rPr lang="hu-HU" sz="1800" dirty="0" err="1">
                <a:latin typeface="Open Sans Light"/>
              </a:rPr>
              <a:t>vnútroštátnymi</a:t>
            </a:r>
            <a:r>
              <a:rPr lang="hu-HU" sz="1800" dirty="0">
                <a:latin typeface="Open Sans Light"/>
              </a:rPr>
              <a:t> </a:t>
            </a:r>
            <a:r>
              <a:rPr lang="hu-HU" sz="1800" dirty="0" err="1">
                <a:latin typeface="Open Sans Light"/>
              </a:rPr>
              <a:t>právnymi</a:t>
            </a:r>
            <a:r>
              <a:rPr lang="hu-HU" sz="1800" dirty="0">
                <a:latin typeface="Open Sans Light"/>
              </a:rPr>
              <a:t> </a:t>
            </a:r>
            <a:r>
              <a:rPr lang="hu-HU" sz="1800" dirty="0" err="1">
                <a:latin typeface="Open Sans Light"/>
              </a:rPr>
              <a:t>predpismi</a:t>
            </a:r>
            <a:r>
              <a:rPr lang="hu-HU" sz="1800" dirty="0">
                <a:latin typeface="Open Sans Light"/>
              </a:rPr>
              <a:t>.</a:t>
            </a:r>
            <a:endParaRPr lang="en-GB" sz="1800" dirty="0">
              <a:latin typeface="Open Sans Light"/>
            </a:endParaRPr>
          </a:p>
          <a:p>
            <a:pPr algn="just">
              <a:spcBef>
                <a:spcPts val="1200"/>
              </a:spcBef>
              <a:buClr>
                <a:schemeClr val="accent1">
                  <a:lumMod val="75000"/>
                </a:schemeClr>
              </a:buClr>
            </a:pPr>
            <a:endParaRPr lang="en-GB" sz="1800" dirty="0">
              <a:latin typeface="Open Sans Light"/>
            </a:endParaRPr>
          </a:p>
          <a:p>
            <a:pPr algn="just">
              <a:spcBef>
                <a:spcPts val="1200"/>
              </a:spcBef>
              <a:buClr>
                <a:schemeClr val="accent1">
                  <a:lumMod val="75000"/>
                </a:schemeClr>
              </a:buClr>
            </a:pPr>
            <a:endParaRPr lang="en-GB" sz="1800" dirty="0">
              <a:latin typeface="Open Sans Light"/>
            </a:endParaRPr>
          </a:p>
          <a:p>
            <a:pPr marL="0" indent="0" algn="just">
              <a:spcBef>
                <a:spcPts val="1200"/>
              </a:spcBef>
              <a:buClr>
                <a:schemeClr val="accent1">
                  <a:lumMod val="75000"/>
                </a:schemeClr>
              </a:buClr>
              <a:buNone/>
            </a:pPr>
            <a:endParaRPr lang="hu-HU" sz="1800" dirty="0">
              <a:latin typeface="Open Sans Light"/>
            </a:endParaRPr>
          </a:p>
        </p:txBody>
      </p:sp>
    </p:spTree>
    <p:extLst>
      <p:ext uri="{BB962C8B-B14F-4D97-AF65-F5344CB8AC3E}">
        <p14:creationId xmlns:p14="http://schemas.microsoft.com/office/powerpoint/2010/main" val="13378252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E368931C-FE42-D6CA-E54E-F56260826BA8}"/>
              </a:ext>
            </a:extLst>
          </p:cNvPr>
          <p:cNvPicPr>
            <a:picLocks noChangeAspect="1"/>
          </p:cNvPicPr>
          <p:nvPr/>
        </p:nvPicPr>
        <p:blipFill>
          <a:blip r:embed="rId2"/>
          <a:stretch>
            <a:fillRect/>
          </a:stretch>
        </p:blipFill>
        <p:spPr>
          <a:xfrm>
            <a:off x="972209" y="2119794"/>
            <a:ext cx="655411" cy="521863"/>
          </a:xfrm>
          <a:prstGeom prst="rect">
            <a:avLst/>
          </a:prstGeom>
        </p:spPr>
      </p:pic>
      <p:sp>
        <p:nvSpPr>
          <p:cNvPr id="9" name="TextBox 8">
            <a:extLst>
              <a:ext uri="{FF2B5EF4-FFF2-40B4-BE49-F238E27FC236}">
                <a16:creationId xmlns="" xmlns:a16="http://schemas.microsoft.com/office/drawing/2014/main" id="{A1F96BE1-D7AB-2493-54AC-D1F7D6F70467}"/>
              </a:ext>
            </a:extLst>
          </p:cNvPr>
          <p:cNvSpPr txBox="1"/>
          <p:nvPr/>
        </p:nvSpPr>
        <p:spPr>
          <a:xfrm>
            <a:off x="1952392" y="2075356"/>
            <a:ext cx="6562958" cy="954107"/>
          </a:xfrm>
          <a:prstGeom prst="rect">
            <a:avLst/>
          </a:prstGeom>
          <a:noFill/>
        </p:spPr>
        <p:txBody>
          <a:bodyPr wrap="square" rtlCol="0">
            <a:spAutoFit/>
          </a:bodyPr>
          <a:lstStyle/>
          <a:p>
            <a:r>
              <a:rPr lang="hu-HU" sz="2800" b="1" dirty="0" err="1" smtClean="0">
                <a:solidFill>
                  <a:schemeClr val="accent1">
                    <a:lumMod val="75000"/>
                  </a:schemeClr>
                </a:solidFill>
                <a:latin typeface="Open Sans Light" pitchFamily="2" charset="0"/>
                <a:ea typeface="Open Sans Light" pitchFamily="2" charset="0"/>
                <a:cs typeface="Open Sans Light" pitchFamily="2" charset="0"/>
              </a:rPr>
              <a:t>Hodnotenie</a:t>
            </a:r>
            <a:r>
              <a:rPr lang="hu-HU" sz="2800" b="1" dirty="0" smtClean="0">
                <a:solidFill>
                  <a:schemeClr val="accent1">
                    <a:lumMod val="75000"/>
                  </a:schemeClr>
                </a:solidFill>
                <a:latin typeface="Open Sans Light" pitchFamily="2" charset="0"/>
                <a:ea typeface="Open Sans Light" pitchFamily="2" charset="0"/>
                <a:cs typeface="Open Sans Light" pitchFamily="2" charset="0"/>
              </a:rPr>
              <a:t>, </a:t>
            </a:r>
            <a:r>
              <a:rPr lang="hu-HU" sz="2800" b="1" dirty="0" err="1" smtClean="0">
                <a:solidFill>
                  <a:schemeClr val="accent1">
                    <a:lumMod val="75000"/>
                  </a:schemeClr>
                </a:solidFill>
                <a:latin typeface="Open Sans Light" pitchFamily="2" charset="0"/>
                <a:ea typeface="Open Sans Light" pitchFamily="2" charset="0"/>
                <a:cs typeface="Open Sans Light" pitchFamily="2" charset="0"/>
              </a:rPr>
              <a:t>výber</a:t>
            </a:r>
            <a:r>
              <a:rPr lang="hu-HU" sz="2800" b="1" dirty="0" smtClean="0">
                <a:solidFill>
                  <a:schemeClr val="accent1">
                    <a:lumMod val="75000"/>
                  </a:schemeClr>
                </a:solidFill>
                <a:latin typeface="Open Sans Light" pitchFamily="2" charset="0"/>
                <a:ea typeface="Open Sans Light" pitchFamily="2" charset="0"/>
                <a:cs typeface="Open Sans Light" pitchFamily="2" charset="0"/>
              </a:rPr>
              <a:t> </a:t>
            </a:r>
            <a:r>
              <a:rPr lang="hu-HU" sz="2800" b="1" dirty="0" err="1" smtClean="0">
                <a:solidFill>
                  <a:schemeClr val="accent1">
                    <a:lumMod val="75000"/>
                  </a:schemeClr>
                </a:solidFill>
                <a:latin typeface="Open Sans Light" pitchFamily="2" charset="0"/>
                <a:ea typeface="Open Sans Light" pitchFamily="2" charset="0"/>
                <a:cs typeface="Open Sans Light" pitchFamily="2" charset="0"/>
              </a:rPr>
              <a:t>projektov</a:t>
            </a:r>
            <a:r>
              <a:rPr lang="hu-HU" sz="2800" b="1" dirty="0" smtClean="0">
                <a:solidFill>
                  <a:schemeClr val="accent1">
                    <a:lumMod val="75000"/>
                  </a:schemeClr>
                </a:solidFill>
                <a:latin typeface="Open Sans Light" pitchFamily="2" charset="0"/>
                <a:ea typeface="Open Sans Light" pitchFamily="2" charset="0"/>
                <a:cs typeface="Open Sans Light" pitchFamily="2" charset="0"/>
              </a:rPr>
              <a:t>, k</a:t>
            </a:r>
            <a:r>
              <a:rPr lang="en-GB" sz="2800" b="1" dirty="0" err="1" smtClean="0">
                <a:solidFill>
                  <a:schemeClr val="accent1">
                    <a:lumMod val="75000"/>
                  </a:schemeClr>
                </a:solidFill>
                <a:latin typeface="Open Sans Light" pitchFamily="2" charset="0"/>
                <a:ea typeface="Open Sans Light" pitchFamily="2" charset="0"/>
                <a:cs typeface="Open Sans Light" pitchFamily="2" charset="0"/>
              </a:rPr>
              <a:t>ontra</a:t>
            </a:r>
            <a:r>
              <a:rPr lang="hu-HU" sz="2800" b="1" dirty="0" err="1" smtClean="0">
                <a:solidFill>
                  <a:schemeClr val="accent1">
                    <a:lumMod val="75000"/>
                  </a:schemeClr>
                </a:solidFill>
                <a:latin typeface="Open Sans Light" pitchFamily="2" charset="0"/>
                <a:ea typeface="Open Sans Light" pitchFamily="2" charset="0"/>
                <a:cs typeface="Open Sans Light" pitchFamily="2" charset="0"/>
              </a:rPr>
              <a:t>hovanie</a:t>
            </a:r>
            <a:r>
              <a:rPr lang="hu-HU" sz="2800" b="1" dirty="0" smtClean="0">
                <a:solidFill>
                  <a:schemeClr val="accent1">
                    <a:lumMod val="75000"/>
                  </a:schemeClr>
                </a:solidFill>
                <a:latin typeface="Open Sans Light" pitchFamily="2" charset="0"/>
                <a:ea typeface="Open Sans Light" pitchFamily="2" charset="0"/>
                <a:cs typeface="Open Sans Light" pitchFamily="2" charset="0"/>
              </a:rPr>
              <a:t> a </a:t>
            </a:r>
            <a:r>
              <a:rPr lang="hu-HU" sz="2800" b="1" dirty="0" err="1" smtClean="0">
                <a:solidFill>
                  <a:schemeClr val="accent1">
                    <a:lumMod val="75000"/>
                  </a:schemeClr>
                </a:solidFill>
                <a:latin typeface="Open Sans Light" pitchFamily="2" charset="0"/>
                <a:ea typeface="Open Sans Light" pitchFamily="2" charset="0"/>
                <a:cs typeface="Open Sans Light" pitchFamily="2" charset="0"/>
              </a:rPr>
              <a:t>implementácia</a:t>
            </a:r>
            <a:endParaRPr lang="x-none" sz="2800" b="1" dirty="0">
              <a:solidFill>
                <a:schemeClr val="accent1">
                  <a:lumMod val="75000"/>
                </a:schemeClr>
              </a:solidFill>
              <a:latin typeface="Open Sans Light" pitchFamily="2" charset="0"/>
              <a:ea typeface="Open Sans Light" pitchFamily="2" charset="0"/>
              <a:cs typeface="Open Sans Light" pitchFamily="2" charset="0"/>
            </a:endParaRPr>
          </a:p>
        </p:txBody>
      </p:sp>
      <p:sp>
        <p:nvSpPr>
          <p:cNvPr id="10" name="TextBox 9">
            <a:extLst>
              <a:ext uri="{FF2B5EF4-FFF2-40B4-BE49-F238E27FC236}">
                <a16:creationId xmlns="" xmlns:a16="http://schemas.microsoft.com/office/drawing/2014/main" id="{540ACDEB-CCBC-76DB-BA7D-7E063B304595}"/>
              </a:ext>
            </a:extLst>
          </p:cNvPr>
          <p:cNvSpPr txBox="1"/>
          <p:nvPr/>
        </p:nvSpPr>
        <p:spPr>
          <a:xfrm>
            <a:off x="1952392" y="3228559"/>
            <a:ext cx="6006620" cy="646331"/>
          </a:xfrm>
          <a:prstGeom prst="rect">
            <a:avLst/>
          </a:prstGeom>
          <a:noFill/>
        </p:spPr>
        <p:txBody>
          <a:bodyPr wrap="square" rtlCol="0">
            <a:spAutoFit/>
          </a:bodyPr>
          <a:lstStyle/>
          <a:p>
            <a:r>
              <a:rPr lang="en-GB" dirty="0">
                <a:solidFill>
                  <a:schemeClr val="accent1">
                    <a:lumMod val="75000"/>
                  </a:schemeClr>
                </a:solidFill>
                <a:latin typeface="Open Sans Light" pitchFamily="2" charset="0"/>
                <a:ea typeface="Open Sans Light" pitchFamily="2" charset="0"/>
                <a:cs typeface="Open Sans Light" pitchFamily="2" charset="0"/>
              </a:rPr>
              <a:t>INTERREG VI-A NEXT</a:t>
            </a:r>
          </a:p>
          <a:p>
            <a:r>
              <a:rPr lang="en-GB" dirty="0">
                <a:solidFill>
                  <a:schemeClr val="accent1">
                    <a:lumMod val="75000"/>
                  </a:schemeClr>
                </a:solidFill>
                <a:latin typeface="Open Sans Light" pitchFamily="2" charset="0"/>
                <a:ea typeface="Open Sans Light" pitchFamily="2" charset="0"/>
                <a:cs typeface="Open Sans Light" pitchFamily="2" charset="0"/>
              </a:rPr>
              <a:t>HUNGARY-SLOVAKIA-ROMANIA-UKRAINE PROGRAMME</a:t>
            </a:r>
            <a:endParaRPr lang="x-none" dirty="0">
              <a:solidFill>
                <a:schemeClr val="accent1">
                  <a:lumMod val="75000"/>
                </a:schemeClr>
              </a:solidFill>
              <a:latin typeface="Open Sans Light" pitchFamily="2" charset="0"/>
              <a:ea typeface="Open Sans Light" pitchFamily="2" charset="0"/>
              <a:cs typeface="Open Sans Light" pitchFamily="2" charset="0"/>
            </a:endParaRPr>
          </a:p>
        </p:txBody>
      </p:sp>
      <p:pic>
        <p:nvPicPr>
          <p:cNvPr id="13" name="Picture 12">
            <a:extLst>
              <a:ext uri="{FF2B5EF4-FFF2-40B4-BE49-F238E27FC236}">
                <a16:creationId xmlns="" xmlns:a16="http://schemas.microsoft.com/office/drawing/2014/main" id="{FA240853-6E1F-80AF-F0E9-AD13061A6363}"/>
              </a:ext>
            </a:extLst>
          </p:cNvPr>
          <p:cNvPicPr>
            <a:picLocks noChangeAspect="1"/>
          </p:cNvPicPr>
          <p:nvPr/>
        </p:nvPicPr>
        <p:blipFill>
          <a:blip r:embed="rId3"/>
          <a:stretch>
            <a:fillRect/>
          </a:stretch>
        </p:blipFill>
        <p:spPr>
          <a:xfrm>
            <a:off x="972210" y="3110593"/>
            <a:ext cx="655410" cy="554266"/>
          </a:xfrm>
          <a:prstGeom prst="rect">
            <a:avLst/>
          </a:prstGeom>
        </p:spPr>
      </p:pic>
      <p:sp>
        <p:nvSpPr>
          <p:cNvPr id="2" name="Slide Number Placeholder 1">
            <a:extLst>
              <a:ext uri="{FF2B5EF4-FFF2-40B4-BE49-F238E27FC236}">
                <a16:creationId xmlns="" xmlns:a16="http://schemas.microsoft.com/office/drawing/2014/main" id="{0C06F565-2D37-41C2-AD16-4586B429DD65}"/>
              </a:ext>
            </a:extLst>
          </p:cNvPr>
          <p:cNvSpPr>
            <a:spLocks noGrp="1"/>
          </p:cNvSpPr>
          <p:nvPr>
            <p:ph type="sldNum" sz="quarter" idx="12"/>
          </p:nvPr>
        </p:nvSpPr>
        <p:spPr/>
        <p:txBody>
          <a:bodyPr/>
          <a:lstStyle/>
          <a:p>
            <a:fld id="{14591978-1342-554A-82AC-B12872A7F26C}" type="slidenum">
              <a:rPr lang="x-none" smtClean="0"/>
              <a:t>87</a:t>
            </a:fld>
            <a:endParaRPr lang="x-none"/>
          </a:p>
        </p:txBody>
      </p:sp>
    </p:spTree>
    <p:extLst>
      <p:ext uri="{BB962C8B-B14F-4D97-AF65-F5344CB8AC3E}">
        <p14:creationId xmlns:p14="http://schemas.microsoft.com/office/powerpoint/2010/main" val="403514032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DFB33F3-A665-2A1D-134E-9E244997B417}"/>
              </a:ext>
            </a:extLst>
          </p:cNvPr>
          <p:cNvSpPr>
            <a:spLocks noGrp="1"/>
          </p:cNvSpPr>
          <p:nvPr>
            <p:ph type="title"/>
          </p:nvPr>
        </p:nvSpPr>
        <p:spPr/>
        <p:txBody>
          <a:bodyPr>
            <a:normAutofit/>
          </a:bodyPr>
          <a:lstStyle/>
          <a:p>
            <a:r>
              <a:rPr lang="hu-HU" sz="2400" b="1" dirty="0" err="1" smtClean="0">
                <a:solidFill>
                  <a:schemeClr val="accent1">
                    <a:lumMod val="75000"/>
                  </a:schemeClr>
                </a:solidFill>
                <a:latin typeface="Open Sans Light" pitchFamily="2" charset="0"/>
                <a:ea typeface="Open Sans Light" pitchFamily="2" charset="0"/>
                <a:cs typeface="Open Sans Light" pitchFamily="2" charset="0"/>
              </a:rPr>
              <a:t>Hodnotenie</a:t>
            </a:r>
            <a:r>
              <a:rPr lang="hu-HU" sz="2200" b="1" dirty="0">
                <a:solidFill>
                  <a:schemeClr val="accent1">
                    <a:lumMod val="75000"/>
                  </a:schemeClr>
                </a:solidFill>
                <a:latin typeface="Open Sans ExtraBold" pitchFamily="2" charset="0"/>
                <a:ea typeface="Open Sans ExtraBold" pitchFamily="2" charset="0"/>
                <a:cs typeface="Open Sans ExtraBold" pitchFamily="2" charset="0"/>
              </a:rPr>
              <a:t/>
            </a:r>
            <a:br>
              <a:rPr lang="hu-HU" sz="2200" b="1" dirty="0">
                <a:solidFill>
                  <a:schemeClr val="accent1">
                    <a:lumMod val="75000"/>
                  </a:schemeClr>
                </a:solidFill>
                <a:latin typeface="Open Sans ExtraBold" pitchFamily="2" charset="0"/>
                <a:ea typeface="Open Sans ExtraBold" pitchFamily="2" charset="0"/>
                <a:cs typeface="Open Sans ExtraBold" pitchFamily="2" charset="0"/>
              </a:rPr>
            </a:br>
            <a:r>
              <a:rPr lang="hu-HU" sz="2200" b="1" dirty="0" err="1" smtClean="0">
                <a:latin typeface="Open Sans ExtraBold" pitchFamily="2" charset="0"/>
                <a:ea typeface="Open Sans ExtraBold" pitchFamily="2" charset="0"/>
                <a:cs typeface="Open Sans ExtraBold" pitchFamily="2" charset="0"/>
              </a:rPr>
              <a:t>Výberové</a:t>
            </a:r>
            <a:r>
              <a:rPr lang="hu-HU" sz="2200" b="1" dirty="0" smtClean="0">
                <a:latin typeface="Open Sans ExtraBold" pitchFamily="2" charset="0"/>
                <a:ea typeface="Open Sans ExtraBold" pitchFamily="2" charset="0"/>
                <a:cs typeface="Open Sans ExtraBold" pitchFamily="2" charset="0"/>
              </a:rPr>
              <a:t> </a:t>
            </a:r>
            <a:r>
              <a:rPr lang="hu-HU" sz="2200" b="1" dirty="0" err="1" smtClean="0">
                <a:latin typeface="Open Sans ExtraBold" pitchFamily="2" charset="0"/>
                <a:ea typeface="Open Sans ExtraBold" pitchFamily="2" charset="0"/>
                <a:cs typeface="Open Sans ExtraBold" pitchFamily="2" charset="0"/>
              </a:rPr>
              <a:t>konanie</a:t>
            </a:r>
            <a:endParaRPr lang="x-none" sz="2200" b="1" dirty="0">
              <a:latin typeface="Open Sans ExtraBold" pitchFamily="2" charset="0"/>
              <a:ea typeface="Open Sans ExtraBold" pitchFamily="2" charset="0"/>
              <a:cs typeface="Open Sans ExtraBold" pitchFamily="2" charset="0"/>
            </a:endParaRPr>
          </a:p>
        </p:txBody>
      </p:sp>
      <p:sp>
        <p:nvSpPr>
          <p:cNvPr id="8" name="Slide Number Placeholder 7">
            <a:extLst>
              <a:ext uri="{FF2B5EF4-FFF2-40B4-BE49-F238E27FC236}">
                <a16:creationId xmlns="" xmlns:a16="http://schemas.microsoft.com/office/drawing/2014/main" id="{A5490C42-D944-4943-A5A7-4CE426B664EC}"/>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4591978-1342-554A-82AC-B12872A7F26C}" type="slidenum">
              <a:rPr kumimoji="0" lang="x-non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88</a:t>
            </a:fld>
            <a:endParaRPr kumimoji="0" lang="x-none"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Content Placeholder 5">
            <a:extLst>
              <a:ext uri="{FF2B5EF4-FFF2-40B4-BE49-F238E27FC236}">
                <a16:creationId xmlns="" xmlns:a16="http://schemas.microsoft.com/office/drawing/2014/main" id="{48C51D3F-3FD5-46A8-9026-41E8D14A05C7}"/>
              </a:ext>
            </a:extLst>
          </p:cNvPr>
          <p:cNvSpPr>
            <a:spLocks noGrp="1"/>
          </p:cNvSpPr>
          <p:nvPr>
            <p:ph idx="1"/>
          </p:nvPr>
        </p:nvSpPr>
        <p:spPr>
          <a:xfrm>
            <a:off x="628650" y="1825625"/>
            <a:ext cx="7886700" cy="4351338"/>
          </a:xfrm>
        </p:spPr>
        <p:txBody>
          <a:bodyPr>
            <a:normAutofit/>
          </a:bodyPr>
          <a:lstStyle/>
          <a:p>
            <a:pPr algn="just">
              <a:spcBef>
                <a:spcPts val="1200"/>
              </a:spcBef>
              <a:buClr>
                <a:schemeClr val="accent1">
                  <a:lumMod val="75000"/>
                </a:schemeClr>
              </a:buClr>
            </a:pPr>
            <a:endParaRPr lang="hu-HU" sz="1600" dirty="0">
              <a:latin typeface="Open Sans Light"/>
            </a:endParaRPr>
          </a:p>
          <a:p>
            <a:pPr algn="just">
              <a:spcBef>
                <a:spcPts val="1200"/>
              </a:spcBef>
              <a:buClr>
                <a:schemeClr val="accent1">
                  <a:lumMod val="75000"/>
                </a:schemeClr>
              </a:buClr>
            </a:pPr>
            <a:endParaRPr lang="hu-HU" sz="1600" dirty="0">
              <a:latin typeface="Open Sans Light"/>
            </a:endParaRPr>
          </a:p>
          <a:p>
            <a:pPr algn="just">
              <a:spcBef>
                <a:spcPts val="1200"/>
              </a:spcBef>
              <a:buClr>
                <a:schemeClr val="accent1">
                  <a:lumMod val="75000"/>
                </a:schemeClr>
              </a:buClr>
            </a:pPr>
            <a:endParaRPr lang="hu-HU" sz="1600" dirty="0">
              <a:latin typeface="Open Sans Light"/>
            </a:endParaRPr>
          </a:p>
          <a:p>
            <a:pPr algn="just">
              <a:spcBef>
                <a:spcPts val="1200"/>
              </a:spcBef>
              <a:buClr>
                <a:schemeClr val="accent1">
                  <a:lumMod val="75000"/>
                </a:schemeClr>
              </a:buClr>
            </a:pPr>
            <a:endParaRPr lang="hu-HU" sz="1600" dirty="0">
              <a:latin typeface="Open Sans Light"/>
            </a:endParaRPr>
          </a:p>
          <a:p>
            <a:pPr marL="0" indent="0" algn="just">
              <a:spcBef>
                <a:spcPts val="1200"/>
              </a:spcBef>
              <a:buClr>
                <a:schemeClr val="accent1">
                  <a:lumMod val="75000"/>
                </a:schemeClr>
              </a:buClr>
              <a:buNone/>
            </a:pPr>
            <a:r>
              <a:rPr lang="hu-HU" sz="1700" dirty="0" err="1" smtClean="0">
                <a:latin typeface="Open Sans Light"/>
              </a:rPr>
              <a:t>Výberové</a:t>
            </a:r>
            <a:r>
              <a:rPr lang="hu-HU" sz="1700" dirty="0" smtClean="0">
                <a:latin typeface="Open Sans Light"/>
              </a:rPr>
              <a:t> </a:t>
            </a:r>
            <a:r>
              <a:rPr lang="hu-HU" sz="1700" dirty="0" err="1">
                <a:latin typeface="Open Sans Light"/>
              </a:rPr>
              <a:t>konanie</a:t>
            </a:r>
            <a:r>
              <a:rPr lang="hu-HU" sz="1700" dirty="0">
                <a:latin typeface="Open Sans Light"/>
              </a:rPr>
              <a:t> </a:t>
            </a:r>
            <a:r>
              <a:rPr lang="hu-HU" sz="1700" dirty="0" err="1">
                <a:latin typeface="Open Sans Light"/>
              </a:rPr>
              <a:t>pozostáva</a:t>
            </a:r>
            <a:r>
              <a:rPr lang="hu-HU" sz="1700" dirty="0">
                <a:latin typeface="Open Sans Light"/>
              </a:rPr>
              <a:t> z </a:t>
            </a:r>
            <a:r>
              <a:rPr lang="hu-HU" sz="1700" dirty="0" err="1">
                <a:latin typeface="Open Sans Light"/>
              </a:rPr>
              <a:t>týchto</a:t>
            </a:r>
            <a:r>
              <a:rPr lang="hu-HU" sz="1700" dirty="0">
                <a:latin typeface="Open Sans Light"/>
              </a:rPr>
              <a:t> </a:t>
            </a:r>
            <a:r>
              <a:rPr lang="hu-HU" sz="1700" dirty="0" err="1">
                <a:latin typeface="Open Sans Light"/>
              </a:rPr>
              <a:t>hlavných</a:t>
            </a:r>
            <a:r>
              <a:rPr lang="hu-HU" sz="1700" dirty="0">
                <a:latin typeface="Open Sans Light"/>
              </a:rPr>
              <a:t> </a:t>
            </a:r>
            <a:r>
              <a:rPr lang="hu-HU" sz="1700" dirty="0" err="1">
                <a:latin typeface="Open Sans Light"/>
              </a:rPr>
              <a:t>fáz</a:t>
            </a:r>
            <a:r>
              <a:rPr lang="hu-HU" sz="1700" dirty="0">
                <a:latin typeface="Open Sans Light"/>
              </a:rPr>
              <a:t>:</a:t>
            </a:r>
            <a:endParaRPr lang="en-GB" sz="1700" dirty="0">
              <a:latin typeface="Open Sans Light"/>
            </a:endParaRPr>
          </a:p>
          <a:p>
            <a:pPr algn="just">
              <a:spcBef>
                <a:spcPts val="1200"/>
              </a:spcBef>
              <a:buClr>
                <a:schemeClr val="accent1">
                  <a:lumMod val="75000"/>
                </a:schemeClr>
              </a:buClr>
            </a:pPr>
            <a:r>
              <a:rPr lang="hu-HU" sz="1700" b="1" dirty="0" err="1" smtClean="0">
                <a:latin typeface="Open Sans Light"/>
              </a:rPr>
              <a:t>Formálne</a:t>
            </a:r>
            <a:r>
              <a:rPr lang="hu-HU" sz="1700" b="1" dirty="0" smtClean="0">
                <a:latin typeface="Open Sans Light"/>
              </a:rPr>
              <a:t> </a:t>
            </a:r>
            <a:r>
              <a:rPr lang="hu-HU" sz="1700" b="1" dirty="0" err="1">
                <a:latin typeface="Open Sans Light"/>
              </a:rPr>
              <a:t>hodnotenie</a:t>
            </a:r>
            <a:r>
              <a:rPr lang="hu-HU" sz="1700" b="1" dirty="0">
                <a:latin typeface="Open Sans Light"/>
              </a:rPr>
              <a:t> </a:t>
            </a:r>
            <a:r>
              <a:rPr lang="hu-HU" sz="1700" dirty="0">
                <a:latin typeface="Open Sans Light"/>
              </a:rPr>
              <a:t>- </a:t>
            </a:r>
            <a:r>
              <a:rPr lang="hu-HU" sz="1700" dirty="0" err="1">
                <a:latin typeface="Open Sans Light"/>
              </a:rPr>
              <a:t>zjednodušená</a:t>
            </a:r>
            <a:r>
              <a:rPr lang="hu-HU" sz="1700" dirty="0">
                <a:latin typeface="Open Sans Light"/>
              </a:rPr>
              <a:t> </a:t>
            </a:r>
            <a:r>
              <a:rPr lang="hu-HU" sz="1700" dirty="0" err="1">
                <a:latin typeface="Open Sans Light"/>
              </a:rPr>
              <a:t>administratívna</a:t>
            </a:r>
            <a:r>
              <a:rPr lang="hu-HU" sz="1700" dirty="0">
                <a:latin typeface="Open Sans Light"/>
              </a:rPr>
              <a:t> </a:t>
            </a:r>
            <a:r>
              <a:rPr lang="hu-HU" sz="1700" dirty="0" err="1">
                <a:latin typeface="Open Sans Light"/>
              </a:rPr>
              <a:t>kontrola</a:t>
            </a:r>
            <a:r>
              <a:rPr lang="hu-HU" sz="1700" dirty="0">
                <a:latin typeface="Open Sans Light"/>
              </a:rPr>
              <a:t> </a:t>
            </a:r>
            <a:r>
              <a:rPr lang="hu-HU" sz="1700" dirty="0" err="1">
                <a:latin typeface="Open Sans Light"/>
              </a:rPr>
              <a:t>formálnych</a:t>
            </a:r>
            <a:r>
              <a:rPr lang="hu-HU" sz="1700" dirty="0">
                <a:latin typeface="Open Sans Light"/>
              </a:rPr>
              <a:t> </a:t>
            </a:r>
            <a:r>
              <a:rPr lang="hu-HU" sz="1700" dirty="0" err="1">
                <a:latin typeface="Open Sans Light"/>
              </a:rPr>
              <a:t>náležitostí</a:t>
            </a:r>
            <a:r>
              <a:rPr lang="hu-HU" sz="1700" dirty="0">
                <a:latin typeface="Open Sans Light"/>
              </a:rPr>
              <a:t> a </a:t>
            </a:r>
            <a:r>
              <a:rPr lang="hu-HU" sz="1700" dirty="0" err="1">
                <a:latin typeface="Open Sans Light"/>
              </a:rPr>
              <a:t>oprávnenosti</a:t>
            </a:r>
            <a:r>
              <a:rPr lang="hu-HU" sz="1700" dirty="0">
                <a:latin typeface="Open Sans Light"/>
              </a:rPr>
              <a:t>;</a:t>
            </a:r>
            <a:endParaRPr lang="en-GB" sz="1700" dirty="0">
              <a:latin typeface="Open Sans Light"/>
            </a:endParaRPr>
          </a:p>
          <a:p>
            <a:pPr algn="just">
              <a:spcBef>
                <a:spcPts val="1200"/>
              </a:spcBef>
              <a:buClr>
                <a:schemeClr val="accent1">
                  <a:lumMod val="75000"/>
                </a:schemeClr>
              </a:buClr>
            </a:pPr>
            <a:r>
              <a:rPr lang="hu-HU" sz="1700" b="1" dirty="0" err="1" smtClean="0">
                <a:latin typeface="Open Sans Light"/>
              </a:rPr>
              <a:t>Kvalitatívne</a:t>
            </a:r>
            <a:r>
              <a:rPr lang="hu-HU" sz="1700" b="1" dirty="0" smtClean="0">
                <a:latin typeface="Open Sans Light"/>
              </a:rPr>
              <a:t> </a:t>
            </a:r>
            <a:r>
              <a:rPr lang="hu-HU" sz="1700" b="1" dirty="0" err="1" smtClean="0">
                <a:latin typeface="Open Sans Light"/>
              </a:rPr>
              <a:t>hodnotenie</a:t>
            </a:r>
            <a:r>
              <a:rPr lang="hu-HU" sz="1700" dirty="0" smtClean="0">
                <a:latin typeface="Open Sans Light"/>
              </a:rPr>
              <a:t> - </a:t>
            </a:r>
            <a:r>
              <a:rPr lang="hu-HU" sz="1700" dirty="0" err="1">
                <a:latin typeface="Open Sans Light"/>
              </a:rPr>
              <a:t>hodnotenie</a:t>
            </a:r>
            <a:r>
              <a:rPr lang="hu-HU" sz="1700" dirty="0">
                <a:latin typeface="Open Sans Light"/>
              </a:rPr>
              <a:t> </a:t>
            </a:r>
            <a:r>
              <a:rPr lang="hu-HU" sz="1700" dirty="0" err="1">
                <a:latin typeface="Open Sans Light"/>
              </a:rPr>
              <a:t>kvality</a:t>
            </a:r>
            <a:r>
              <a:rPr lang="hu-HU" sz="1700" dirty="0">
                <a:latin typeface="Open Sans Light"/>
              </a:rPr>
              <a:t> </a:t>
            </a:r>
            <a:r>
              <a:rPr lang="hu-HU" sz="1700" dirty="0" err="1">
                <a:latin typeface="Open Sans Light"/>
              </a:rPr>
              <a:t>žiadostí;rozhodnutie</a:t>
            </a:r>
            <a:r>
              <a:rPr lang="hu-HU" sz="1700" dirty="0">
                <a:latin typeface="Open Sans Light"/>
              </a:rPr>
              <a:t> MV;</a:t>
            </a:r>
            <a:endParaRPr lang="en-GB" sz="1700" dirty="0">
              <a:latin typeface="Open Sans Light"/>
            </a:endParaRPr>
          </a:p>
          <a:p>
            <a:pPr algn="just">
              <a:spcBef>
                <a:spcPts val="1200"/>
              </a:spcBef>
              <a:buClr>
                <a:schemeClr val="accent1">
                  <a:lumMod val="75000"/>
                </a:schemeClr>
              </a:buClr>
            </a:pPr>
            <a:r>
              <a:rPr lang="hu-HU" sz="1700" b="1" dirty="0" err="1" smtClean="0">
                <a:latin typeface="Open Sans Light"/>
              </a:rPr>
              <a:t>Rozhodnutie</a:t>
            </a:r>
            <a:r>
              <a:rPr lang="hu-HU" sz="1700" b="1" dirty="0" smtClean="0">
                <a:latin typeface="Open Sans Light"/>
              </a:rPr>
              <a:t> </a:t>
            </a:r>
            <a:r>
              <a:rPr lang="en-GB" sz="1700" b="1" dirty="0" smtClean="0">
                <a:latin typeface="Open Sans Light"/>
              </a:rPr>
              <a:t>M</a:t>
            </a:r>
            <a:r>
              <a:rPr lang="hu-HU" sz="1700" b="1" dirty="0" smtClean="0">
                <a:latin typeface="Open Sans Light"/>
              </a:rPr>
              <a:t>V</a:t>
            </a:r>
            <a:r>
              <a:rPr lang="hu-HU" sz="1700" dirty="0" smtClean="0">
                <a:latin typeface="Open Sans Light"/>
              </a:rPr>
              <a:t>;</a:t>
            </a:r>
            <a:endParaRPr lang="en-GB" sz="1700" dirty="0">
              <a:latin typeface="Open Sans Light"/>
            </a:endParaRPr>
          </a:p>
          <a:p>
            <a:pPr algn="just">
              <a:spcBef>
                <a:spcPts val="1200"/>
              </a:spcBef>
              <a:buClr>
                <a:schemeClr val="accent1">
                  <a:lumMod val="75000"/>
                </a:schemeClr>
              </a:buClr>
            </a:pPr>
            <a:r>
              <a:rPr lang="hu-HU" sz="1700" b="1" dirty="0" err="1" smtClean="0">
                <a:latin typeface="Open Sans Light"/>
              </a:rPr>
              <a:t>Oznámenie</a:t>
            </a:r>
            <a:r>
              <a:rPr lang="hu-HU" sz="1700" b="1" dirty="0" smtClean="0">
                <a:latin typeface="Open Sans Light"/>
              </a:rPr>
              <a:t> </a:t>
            </a:r>
            <a:r>
              <a:rPr lang="hu-HU" sz="1700" b="1" dirty="0" err="1">
                <a:latin typeface="Open Sans Light"/>
              </a:rPr>
              <a:t>žiadateľom</a:t>
            </a:r>
            <a:r>
              <a:rPr lang="hu-HU" sz="1700" b="1" dirty="0">
                <a:latin typeface="Open Sans Light"/>
              </a:rPr>
              <a:t> </a:t>
            </a:r>
            <a:r>
              <a:rPr lang="hu-HU" sz="1700" dirty="0">
                <a:latin typeface="Open Sans Light"/>
              </a:rPr>
              <a:t>(</a:t>
            </a:r>
            <a:r>
              <a:rPr lang="hu-HU" sz="1700" dirty="0" err="1">
                <a:latin typeface="Open Sans Light"/>
              </a:rPr>
              <a:t>vrátane</a:t>
            </a:r>
            <a:r>
              <a:rPr lang="hu-HU" sz="1700" dirty="0">
                <a:latin typeface="Open Sans Light"/>
              </a:rPr>
              <a:t> </a:t>
            </a:r>
            <a:r>
              <a:rPr lang="hu-HU" sz="1700" dirty="0" err="1">
                <a:latin typeface="Open Sans Light"/>
              </a:rPr>
              <a:t>vyžiadania</a:t>
            </a:r>
            <a:r>
              <a:rPr lang="hu-HU" sz="1700" dirty="0">
                <a:latin typeface="Open Sans Light"/>
              </a:rPr>
              <a:t> </a:t>
            </a:r>
            <a:r>
              <a:rPr lang="hu-HU" sz="1700" dirty="0" err="1">
                <a:latin typeface="Open Sans Light"/>
              </a:rPr>
              <a:t>dokumentov</a:t>
            </a:r>
            <a:r>
              <a:rPr lang="hu-HU" sz="1700" dirty="0">
                <a:latin typeface="Open Sans Light"/>
              </a:rPr>
              <a:t> </a:t>
            </a:r>
            <a:r>
              <a:rPr lang="hu-HU" sz="1700" dirty="0" err="1">
                <a:latin typeface="Open Sans Light"/>
              </a:rPr>
              <a:t>potrebných</a:t>
            </a:r>
            <a:r>
              <a:rPr lang="hu-HU" sz="1700" dirty="0">
                <a:latin typeface="Open Sans Light"/>
              </a:rPr>
              <a:t> na </a:t>
            </a:r>
            <a:r>
              <a:rPr lang="hu-HU" sz="1700" dirty="0" err="1">
                <a:latin typeface="Open Sans Light"/>
              </a:rPr>
              <a:t>prípravu</a:t>
            </a:r>
            <a:r>
              <a:rPr lang="hu-HU" sz="1700" dirty="0">
                <a:latin typeface="Open Sans Light"/>
              </a:rPr>
              <a:t> </a:t>
            </a:r>
            <a:r>
              <a:rPr lang="hu-HU" sz="1700" dirty="0" err="1">
                <a:latin typeface="Open Sans Light"/>
              </a:rPr>
              <a:t>zmluvy</a:t>
            </a:r>
            <a:r>
              <a:rPr lang="hu-HU" sz="1700" dirty="0">
                <a:latin typeface="Open Sans Light"/>
              </a:rPr>
              <a:t> o </a:t>
            </a:r>
            <a:r>
              <a:rPr lang="hu-HU" sz="1700" dirty="0" err="1">
                <a:latin typeface="Open Sans Light"/>
              </a:rPr>
              <a:t>poskytnutí</a:t>
            </a:r>
            <a:r>
              <a:rPr lang="hu-HU" sz="1700" dirty="0">
                <a:latin typeface="Open Sans Light"/>
              </a:rPr>
              <a:t> </a:t>
            </a:r>
            <a:r>
              <a:rPr lang="hu-HU" sz="1700" dirty="0" err="1">
                <a:latin typeface="Open Sans Light"/>
              </a:rPr>
              <a:t>dotácie</a:t>
            </a:r>
            <a:r>
              <a:rPr lang="hu-HU" sz="1700" dirty="0">
                <a:latin typeface="Open Sans Light"/>
              </a:rPr>
              <a:t>).</a:t>
            </a:r>
            <a:endParaRPr lang="en-GB" sz="1700" dirty="0">
              <a:latin typeface="Open Sans Light"/>
            </a:endParaRPr>
          </a:p>
          <a:p>
            <a:pPr marL="0" indent="0" algn="just">
              <a:spcBef>
                <a:spcPts val="1200"/>
              </a:spcBef>
              <a:buClr>
                <a:schemeClr val="accent1">
                  <a:lumMod val="75000"/>
                </a:schemeClr>
              </a:buClr>
              <a:buNone/>
            </a:pPr>
            <a:endParaRPr lang="hu-HU" sz="1600" dirty="0">
              <a:latin typeface="Open Sans Light"/>
            </a:endParaRPr>
          </a:p>
          <a:p>
            <a:pPr marL="0" indent="0" algn="just">
              <a:spcBef>
                <a:spcPts val="1200"/>
              </a:spcBef>
              <a:buClr>
                <a:schemeClr val="accent1">
                  <a:lumMod val="75000"/>
                </a:schemeClr>
              </a:buClr>
              <a:buNone/>
            </a:pPr>
            <a:endParaRPr lang="hu-HU" sz="1600" dirty="0">
              <a:latin typeface="Open Sans Light"/>
            </a:endParaRPr>
          </a:p>
          <a:p>
            <a:pPr algn="just">
              <a:spcBef>
                <a:spcPts val="1200"/>
              </a:spcBef>
              <a:buClr>
                <a:schemeClr val="accent1">
                  <a:lumMod val="75000"/>
                </a:schemeClr>
              </a:buClr>
            </a:pPr>
            <a:endParaRPr lang="en-GB" sz="1600" dirty="0">
              <a:latin typeface="Open Sans Light"/>
            </a:endParaRPr>
          </a:p>
          <a:p>
            <a:pPr marL="0" indent="0" algn="just">
              <a:spcBef>
                <a:spcPts val="1200"/>
              </a:spcBef>
              <a:buClr>
                <a:schemeClr val="accent1">
                  <a:lumMod val="75000"/>
                </a:schemeClr>
              </a:buClr>
              <a:buNone/>
            </a:pPr>
            <a:endParaRPr lang="hu-HU" sz="1600" dirty="0">
              <a:latin typeface="Open Sans Light"/>
            </a:endParaRPr>
          </a:p>
        </p:txBody>
      </p:sp>
      <p:graphicFrame>
        <p:nvGraphicFramePr>
          <p:cNvPr id="5" name="Diagram 4">
            <a:extLst>
              <a:ext uri="{FF2B5EF4-FFF2-40B4-BE49-F238E27FC236}">
                <a16:creationId xmlns="" xmlns:a16="http://schemas.microsoft.com/office/drawing/2014/main" id="{C5DEBD7C-C9F7-4151-BA19-C97FD67D0D8A}"/>
              </a:ext>
            </a:extLst>
          </p:cNvPr>
          <p:cNvGraphicFramePr>
            <a:graphicFrameLocks/>
          </p:cNvGraphicFramePr>
          <p:nvPr>
            <p:extLst>
              <p:ext uri="{D42A27DB-BD31-4B8C-83A1-F6EECF244321}">
                <p14:modId xmlns:p14="http://schemas.microsoft.com/office/powerpoint/2010/main" val="2615131589"/>
              </p:ext>
            </p:extLst>
          </p:nvPr>
        </p:nvGraphicFramePr>
        <p:xfrm>
          <a:off x="628650" y="1450230"/>
          <a:ext cx="7886700" cy="21980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4296797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DFB33F3-A665-2A1D-134E-9E244997B417}"/>
              </a:ext>
            </a:extLst>
          </p:cNvPr>
          <p:cNvSpPr>
            <a:spLocks noGrp="1"/>
          </p:cNvSpPr>
          <p:nvPr>
            <p:ph type="title"/>
          </p:nvPr>
        </p:nvSpPr>
        <p:spPr/>
        <p:txBody>
          <a:bodyPr>
            <a:normAutofit/>
          </a:bodyPr>
          <a:lstStyle/>
          <a:p>
            <a:r>
              <a:rPr lang="hu-HU" sz="2200" b="1" dirty="0" err="1" smtClean="0">
                <a:solidFill>
                  <a:schemeClr val="accent1">
                    <a:lumMod val="75000"/>
                  </a:schemeClr>
                </a:solidFill>
                <a:latin typeface="Open Sans ExtraBold" pitchFamily="2" charset="0"/>
                <a:ea typeface="Open Sans ExtraBold" pitchFamily="2" charset="0"/>
                <a:cs typeface="Open Sans ExtraBold" pitchFamily="2" charset="0"/>
              </a:rPr>
              <a:t>Kontrahovanie</a:t>
            </a:r>
            <a:r>
              <a:rPr lang="hu-HU" sz="2200" b="1" dirty="0">
                <a:solidFill>
                  <a:schemeClr val="accent1">
                    <a:lumMod val="75000"/>
                  </a:schemeClr>
                </a:solidFill>
                <a:latin typeface="Open Sans ExtraBold" pitchFamily="2" charset="0"/>
                <a:ea typeface="Open Sans ExtraBold" pitchFamily="2" charset="0"/>
                <a:cs typeface="Open Sans ExtraBold" pitchFamily="2" charset="0"/>
              </a:rPr>
              <a:t/>
            </a:r>
            <a:br>
              <a:rPr lang="hu-HU" sz="2200" b="1" dirty="0">
                <a:solidFill>
                  <a:schemeClr val="accent1">
                    <a:lumMod val="75000"/>
                  </a:schemeClr>
                </a:solidFill>
                <a:latin typeface="Open Sans ExtraBold" pitchFamily="2" charset="0"/>
                <a:ea typeface="Open Sans ExtraBold" pitchFamily="2" charset="0"/>
                <a:cs typeface="Open Sans ExtraBold" pitchFamily="2" charset="0"/>
              </a:rPr>
            </a:br>
            <a:r>
              <a:rPr lang="hu-HU" sz="2200" b="1" dirty="0" err="1">
                <a:latin typeface="Open Sans ExtraBold" pitchFamily="2" charset="0"/>
                <a:ea typeface="Open Sans ExtraBold" pitchFamily="2" charset="0"/>
                <a:cs typeface="Open Sans ExtraBold" pitchFamily="2" charset="0"/>
              </a:rPr>
              <a:t>Zdroje</a:t>
            </a:r>
            <a:r>
              <a:rPr lang="hu-HU" sz="2200" b="1" dirty="0">
                <a:latin typeface="Open Sans ExtraBold" pitchFamily="2" charset="0"/>
                <a:ea typeface="Open Sans ExtraBold" pitchFamily="2" charset="0"/>
                <a:cs typeface="Open Sans ExtraBold" pitchFamily="2" charset="0"/>
              </a:rPr>
              <a:t> </a:t>
            </a:r>
            <a:r>
              <a:rPr lang="hu-HU" sz="2200" b="1" dirty="0" err="1">
                <a:latin typeface="Open Sans ExtraBold" pitchFamily="2" charset="0"/>
                <a:ea typeface="Open Sans ExtraBold" pitchFamily="2" charset="0"/>
                <a:cs typeface="Open Sans ExtraBold" pitchFamily="2" charset="0"/>
              </a:rPr>
              <a:t>financovania</a:t>
            </a:r>
            <a:endParaRPr lang="x-none" sz="2200" b="1" dirty="0">
              <a:latin typeface="Open Sans ExtraBold" pitchFamily="2" charset="0"/>
              <a:ea typeface="Open Sans ExtraBold" pitchFamily="2" charset="0"/>
              <a:cs typeface="Open Sans ExtraBold" pitchFamily="2" charset="0"/>
            </a:endParaRPr>
          </a:p>
        </p:txBody>
      </p:sp>
      <p:sp>
        <p:nvSpPr>
          <p:cNvPr id="3" name="Content Placeholder 2">
            <a:extLst>
              <a:ext uri="{FF2B5EF4-FFF2-40B4-BE49-F238E27FC236}">
                <a16:creationId xmlns="" xmlns:a16="http://schemas.microsoft.com/office/drawing/2014/main" id="{DDD77D7A-34EE-52FF-BCC6-BC5BC0952499}"/>
              </a:ext>
            </a:extLst>
          </p:cNvPr>
          <p:cNvSpPr>
            <a:spLocks noGrp="1"/>
          </p:cNvSpPr>
          <p:nvPr>
            <p:ph idx="1"/>
          </p:nvPr>
        </p:nvSpPr>
        <p:spPr>
          <a:xfrm>
            <a:off x="628650" y="1825625"/>
            <a:ext cx="7886700" cy="4351338"/>
          </a:xfrm>
        </p:spPr>
        <p:txBody>
          <a:bodyPr>
            <a:normAutofit/>
          </a:bodyPr>
          <a:lstStyle/>
          <a:p>
            <a:pPr marL="0" indent="0" algn="just">
              <a:buClr>
                <a:schemeClr val="accent1">
                  <a:lumMod val="75000"/>
                </a:schemeClr>
              </a:buClr>
              <a:buNone/>
            </a:pPr>
            <a:r>
              <a:rPr lang="hu-HU" sz="1600" dirty="0" smtClean="0">
                <a:latin typeface="Open Sans Light" pitchFamily="2" charset="0"/>
                <a:ea typeface="Open Sans Light" pitchFamily="2" charset="0"/>
                <a:cs typeface="Open Sans Light" pitchFamily="2" charset="0"/>
              </a:rPr>
              <a:t>Na </a:t>
            </a:r>
            <a:r>
              <a:rPr lang="hu-HU" sz="1600" dirty="0" err="1">
                <a:latin typeface="Open Sans Light" pitchFamily="2" charset="0"/>
                <a:ea typeface="Open Sans Light" pitchFamily="2" charset="0"/>
                <a:cs typeface="Open Sans Light" pitchFamily="2" charset="0"/>
              </a:rPr>
              <a:t>úrovni</a:t>
            </a:r>
            <a:r>
              <a:rPr lang="hu-HU" sz="1600" dirty="0">
                <a:latin typeface="Open Sans Light" pitchFamily="2" charset="0"/>
                <a:ea typeface="Open Sans Light" pitchFamily="2" charset="0"/>
                <a:cs typeface="Open Sans Light" pitchFamily="2" charset="0"/>
              </a:rPr>
              <a:t> </a:t>
            </a:r>
            <a:r>
              <a:rPr lang="hu-HU" sz="1600" dirty="0" err="1">
                <a:latin typeface="Open Sans Light" pitchFamily="2" charset="0"/>
                <a:ea typeface="Open Sans Light" pitchFamily="2" charset="0"/>
                <a:cs typeface="Open Sans Light" pitchFamily="2" charset="0"/>
              </a:rPr>
              <a:t>projektu</a:t>
            </a:r>
            <a:r>
              <a:rPr lang="hu-HU" sz="1600" dirty="0">
                <a:latin typeface="Open Sans Light" pitchFamily="2" charset="0"/>
                <a:ea typeface="Open Sans Light" pitchFamily="2" charset="0"/>
                <a:cs typeface="Open Sans Light" pitchFamily="2" charset="0"/>
              </a:rPr>
              <a:t> je </a:t>
            </a:r>
            <a:r>
              <a:rPr lang="hu-HU" sz="1600" dirty="0" err="1">
                <a:latin typeface="Open Sans Light" pitchFamily="2" charset="0"/>
                <a:ea typeface="Open Sans Light" pitchFamily="2" charset="0"/>
                <a:cs typeface="Open Sans Light" pitchFamily="2" charset="0"/>
              </a:rPr>
              <a:t>miera</a:t>
            </a:r>
            <a:r>
              <a:rPr lang="hu-HU" sz="1600" dirty="0">
                <a:latin typeface="Open Sans Light" pitchFamily="2" charset="0"/>
                <a:ea typeface="Open Sans Light" pitchFamily="2" charset="0"/>
                <a:cs typeface="Open Sans Light" pitchFamily="2" charset="0"/>
              </a:rPr>
              <a:t> </a:t>
            </a:r>
            <a:r>
              <a:rPr lang="hu-HU" sz="1600" dirty="0" err="1">
                <a:latin typeface="Open Sans Light" pitchFamily="2" charset="0"/>
                <a:ea typeface="Open Sans Light" pitchFamily="2" charset="0"/>
                <a:cs typeface="Open Sans Light" pitchFamily="2" charset="0"/>
              </a:rPr>
              <a:t>spolufinancovania</a:t>
            </a:r>
            <a:r>
              <a:rPr lang="hu-HU" sz="1600" dirty="0">
                <a:latin typeface="Open Sans Light" pitchFamily="2" charset="0"/>
                <a:ea typeface="Open Sans Light" pitchFamily="2" charset="0"/>
                <a:cs typeface="Open Sans Light" pitchFamily="2" charset="0"/>
              </a:rPr>
              <a:t> </a:t>
            </a:r>
            <a:r>
              <a:rPr lang="hu-HU" sz="1600" dirty="0" err="1">
                <a:latin typeface="Open Sans Light" pitchFamily="2" charset="0"/>
                <a:ea typeface="Open Sans Light" pitchFamily="2" charset="0"/>
                <a:cs typeface="Open Sans Light" pitchFamily="2" charset="0"/>
              </a:rPr>
              <a:t>Únie</a:t>
            </a:r>
            <a:r>
              <a:rPr lang="hu-HU" sz="1600" dirty="0">
                <a:latin typeface="Open Sans Light" pitchFamily="2" charset="0"/>
                <a:ea typeface="Open Sans Light" pitchFamily="2" charset="0"/>
                <a:cs typeface="Open Sans Light" pitchFamily="2" charset="0"/>
              </a:rPr>
              <a:t> </a:t>
            </a:r>
            <a:r>
              <a:rPr lang="hu-HU" sz="1600" b="1" dirty="0" err="1">
                <a:latin typeface="Open Sans Light" pitchFamily="2" charset="0"/>
                <a:ea typeface="Open Sans Light" pitchFamily="2" charset="0"/>
                <a:cs typeface="Open Sans Light" pitchFamily="2" charset="0"/>
              </a:rPr>
              <a:t>maximálne</a:t>
            </a:r>
            <a:r>
              <a:rPr lang="hu-HU" sz="1600" b="1" dirty="0">
                <a:latin typeface="Open Sans Light" pitchFamily="2" charset="0"/>
                <a:ea typeface="Open Sans Light" pitchFamily="2" charset="0"/>
                <a:cs typeface="Open Sans Light" pitchFamily="2" charset="0"/>
              </a:rPr>
              <a:t> 90 % </a:t>
            </a:r>
            <a:r>
              <a:rPr lang="hu-HU" sz="1600" dirty="0" err="1">
                <a:latin typeface="Open Sans Light" pitchFamily="2" charset="0"/>
                <a:ea typeface="Open Sans Light" pitchFamily="2" charset="0"/>
                <a:cs typeface="Open Sans Light" pitchFamily="2" charset="0"/>
              </a:rPr>
              <a:t>celkových</a:t>
            </a:r>
            <a:r>
              <a:rPr lang="hu-HU" sz="1600" dirty="0">
                <a:latin typeface="Open Sans Light" pitchFamily="2" charset="0"/>
                <a:ea typeface="Open Sans Light" pitchFamily="2" charset="0"/>
                <a:cs typeface="Open Sans Light" pitchFamily="2" charset="0"/>
              </a:rPr>
              <a:t> </a:t>
            </a:r>
            <a:r>
              <a:rPr lang="hu-HU" sz="1600" dirty="0" err="1">
                <a:latin typeface="Open Sans Light" pitchFamily="2" charset="0"/>
                <a:ea typeface="Open Sans Light" pitchFamily="2" charset="0"/>
                <a:cs typeface="Open Sans Light" pitchFamily="2" charset="0"/>
              </a:rPr>
              <a:t>oprávnených</a:t>
            </a:r>
            <a:r>
              <a:rPr lang="hu-HU" sz="1600" dirty="0">
                <a:latin typeface="Open Sans Light" pitchFamily="2" charset="0"/>
                <a:ea typeface="Open Sans Light" pitchFamily="2" charset="0"/>
                <a:cs typeface="Open Sans Light" pitchFamily="2" charset="0"/>
              </a:rPr>
              <a:t> </a:t>
            </a:r>
            <a:r>
              <a:rPr lang="hu-HU" sz="1600" dirty="0" err="1">
                <a:latin typeface="Open Sans Light" pitchFamily="2" charset="0"/>
                <a:ea typeface="Open Sans Light" pitchFamily="2" charset="0"/>
                <a:cs typeface="Open Sans Light" pitchFamily="2" charset="0"/>
              </a:rPr>
              <a:t>výdavkov</a:t>
            </a:r>
            <a:r>
              <a:rPr lang="hu-HU" sz="1600" dirty="0">
                <a:latin typeface="Open Sans Light" pitchFamily="2" charset="0"/>
                <a:ea typeface="Open Sans Light" pitchFamily="2" charset="0"/>
                <a:cs typeface="Open Sans Light" pitchFamily="2" charset="0"/>
              </a:rPr>
              <a:t>; na </a:t>
            </a:r>
            <a:r>
              <a:rPr lang="hu-HU" sz="1600" dirty="0" err="1">
                <a:latin typeface="Open Sans Light" pitchFamily="2" charset="0"/>
                <a:ea typeface="Open Sans Light" pitchFamily="2" charset="0"/>
                <a:cs typeface="Open Sans Light" pitchFamily="2" charset="0"/>
              </a:rPr>
              <a:t>úrovni</a:t>
            </a:r>
            <a:r>
              <a:rPr lang="hu-HU" sz="1600" dirty="0">
                <a:latin typeface="Open Sans Light" pitchFamily="2" charset="0"/>
                <a:ea typeface="Open Sans Light" pitchFamily="2" charset="0"/>
                <a:cs typeface="Open Sans Light" pitchFamily="2" charset="0"/>
              </a:rPr>
              <a:t> </a:t>
            </a:r>
            <a:r>
              <a:rPr lang="hu-HU" sz="1600" dirty="0" err="1">
                <a:latin typeface="Open Sans Light" pitchFamily="2" charset="0"/>
                <a:ea typeface="Open Sans Light" pitchFamily="2" charset="0"/>
                <a:cs typeface="Open Sans Light" pitchFamily="2" charset="0"/>
              </a:rPr>
              <a:t>projektu</a:t>
            </a:r>
            <a:r>
              <a:rPr lang="hu-HU" sz="1600" dirty="0">
                <a:latin typeface="Open Sans Light" pitchFamily="2" charset="0"/>
                <a:ea typeface="Open Sans Light" pitchFamily="2" charset="0"/>
                <a:cs typeface="Open Sans Light" pitchFamily="2" charset="0"/>
              </a:rPr>
              <a:t> a </a:t>
            </a:r>
            <a:r>
              <a:rPr lang="hu-HU" sz="1600" dirty="0" err="1">
                <a:latin typeface="Open Sans Light" pitchFamily="2" charset="0"/>
                <a:ea typeface="Open Sans Light" pitchFamily="2" charset="0"/>
                <a:cs typeface="Open Sans Light" pitchFamily="2" charset="0"/>
              </a:rPr>
              <a:t>partnera</a:t>
            </a:r>
            <a:r>
              <a:rPr lang="hu-HU" sz="1600" dirty="0">
                <a:latin typeface="Open Sans Light" pitchFamily="2" charset="0"/>
                <a:ea typeface="Open Sans Light" pitchFamily="2" charset="0"/>
                <a:cs typeface="Open Sans Light" pitchFamily="2" charset="0"/>
              </a:rPr>
              <a:t> </a:t>
            </a:r>
            <a:r>
              <a:rPr lang="hu-HU" sz="1600" dirty="0" err="1">
                <a:latin typeface="Open Sans Light" pitchFamily="2" charset="0"/>
                <a:ea typeface="Open Sans Light" pitchFamily="2" charset="0"/>
                <a:cs typeface="Open Sans Light" pitchFamily="2" charset="0"/>
              </a:rPr>
              <a:t>nesmie</a:t>
            </a:r>
            <a:r>
              <a:rPr lang="hu-HU" sz="1600" dirty="0">
                <a:latin typeface="Open Sans Light" pitchFamily="2" charset="0"/>
                <a:ea typeface="Open Sans Light" pitchFamily="2" charset="0"/>
                <a:cs typeface="Open Sans Light" pitchFamily="2" charset="0"/>
              </a:rPr>
              <a:t> </a:t>
            </a:r>
            <a:r>
              <a:rPr lang="hu-HU" sz="1600" dirty="0" err="1">
                <a:latin typeface="Open Sans Light" pitchFamily="2" charset="0"/>
                <a:ea typeface="Open Sans Light" pitchFamily="2" charset="0"/>
                <a:cs typeface="Open Sans Light" pitchFamily="2" charset="0"/>
              </a:rPr>
              <a:t>prekročiť</a:t>
            </a:r>
            <a:r>
              <a:rPr lang="hu-HU" sz="1600" dirty="0">
                <a:latin typeface="Open Sans Light" pitchFamily="2" charset="0"/>
                <a:ea typeface="Open Sans Light" pitchFamily="2" charset="0"/>
                <a:cs typeface="Open Sans Light" pitchFamily="2" charset="0"/>
              </a:rPr>
              <a:t> 90 </a:t>
            </a:r>
            <a:r>
              <a:rPr lang="hu-HU" sz="1600" dirty="0" smtClean="0">
                <a:latin typeface="Open Sans Light" pitchFamily="2" charset="0"/>
                <a:ea typeface="Open Sans Light" pitchFamily="2" charset="0"/>
                <a:cs typeface="Open Sans Light" pitchFamily="2" charset="0"/>
              </a:rPr>
              <a:t>%.</a:t>
            </a:r>
          </a:p>
          <a:p>
            <a:pPr marL="0" indent="0" algn="just">
              <a:buClr>
                <a:schemeClr val="accent1">
                  <a:lumMod val="75000"/>
                </a:schemeClr>
              </a:buClr>
              <a:buNone/>
            </a:pPr>
            <a:endParaRPr lang="hu-HU" sz="1600" dirty="0" smtClean="0">
              <a:latin typeface="Open Sans Light" pitchFamily="2" charset="0"/>
              <a:ea typeface="Open Sans Light" pitchFamily="2" charset="0"/>
              <a:cs typeface="Open Sans Light" pitchFamily="2" charset="0"/>
            </a:endParaRPr>
          </a:p>
          <a:p>
            <a:pPr marL="0" indent="0" algn="just">
              <a:buClr>
                <a:schemeClr val="accent1">
                  <a:lumMod val="75000"/>
                </a:schemeClr>
              </a:buClr>
              <a:buNone/>
            </a:pPr>
            <a:r>
              <a:rPr lang="hu-HU" sz="1600" dirty="0" err="1" smtClean="0">
                <a:latin typeface="Open Sans Light" pitchFamily="2" charset="0"/>
                <a:ea typeface="Open Sans Light" pitchFamily="2" charset="0"/>
                <a:cs typeface="Open Sans Light" pitchFamily="2" charset="0"/>
              </a:rPr>
              <a:t>Zvyšných</a:t>
            </a:r>
            <a:r>
              <a:rPr lang="hu-HU" sz="1600" dirty="0" smtClean="0">
                <a:latin typeface="Open Sans Light" pitchFamily="2" charset="0"/>
                <a:ea typeface="Open Sans Light" pitchFamily="2" charset="0"/>
                <a:cs typeface="Open Sans Light" pitchFamily="2" charset="0"/>
              </a:rPr>
              <a:t> </a:t>
            </a:r>
            <a:r>
              <a:rPr lang="hu-HU" sz="1600" dirty="0">
                <a:latin typeface="Open Sans Light" pitchFamily="2" charset="0"/>
                <a:ea typeface="Open Sans Light" pitchFamily="2" charset="0"/>
                <a:cs typeface="Open Sans Light" pitchFamily="2" charset="0"/>
              </a:rPr>
              <a:t>10 % </a:t>
            </a:r>
            <a:r>
              <a:rPr lang="hu-HU" sz="1600" dirty="0" err="1">
                <a:latin typeface="Open Sans Light" pitchFamily="2" charset="0"/>
                <a:ea typeface="Open Sans Light" pitchFamily="2" charset="0"/>
                <a:cs typeface="Open Sans Light" pitchFamily="2" charset="0"/>
              </a:rPr>
              <a:t>sa</a:t>
            </a:r>
            <a:r>
              <a:rPr lang="hu-HU" sz="1600" dirty="0">
                <a:latin typeface="Open Sans Light" pitchFamily="2" charset="0"/>
                <a:ea typeface="Open Sans Light" pitchFamily="2" charset="0"/>
                <a:cs typeface="Open Sans Light" pitchFamily="2" charset="0"/>
              </a:rPr>
              <a:t> </a:t>
            </a:r>
            <a:r>
              <a:rPr lang="hu-HU" sz="1600" dirty="0" err="1">
                <a:latin typeface="Open Sans Light" pitchFamily="2" charset="0"/>
                <a:ea typeface="Open Sans Light" pitchFamily="2" charset="0"/>
                <a:cs typeface="Open Sans Light" pitchFamily="2" charset="0"/>
              </a:rPr>
              <a:t>financuje</a:t>
            </a:r>
            <a:r>
              <a:rPr lang="hu-HU" sz="1600" dirty="0">
                <a:latin typeface="Open Sans Light" pitchFamily="2" charset="0"/>
                <a:ea typeface="Open Sans Light" pitchFamily="2" charset="0"/>
                <a:cs typeface="Open Sans Light" pitchFamily="2" charset="0"/>
              </a:rPr>
              <a:t> z </a:t>
            </a:r>
            <a:r>
              <a:rPr lang="hu-HU" sz="1600" dirty="0" err="1">
                <a:latin typeface="Open Sans Light" pitchFamily="2" charset="0"/>
                <a:ea typeface="Open Sans Light" pitchFamily="2" charset="0"/>
                <a:cs typeface="Open Sans Light" pitchFamily="2" charset="0"/>
              </a:rPr>
              <a:t>vnútroštátnych</a:t>
            </a:r>
            <a:r>
              <a:rPr lang="hu-HU" sz="1600" dirty="0">
                <a:latin typeface="Open Sans Light" pitchFamily="2" charset="0"/>
                <a:ea typeface="Open Sans Light" pitchFamily="2" charset="0"/>
                <a:cs typeface="Open Sans Light" pitchFamily="2" charset="0"/>
              </a:rPr>
              <a:t> </a:t>
            </a:r>
            <a:r>
              <a:rPr lang="hu-HU" sz="1600" dirty="0" err="1">
                <a:latin typeface="Open Sans Light" pitchFamily="2" charset="0"/>
                <a:ea typeface="Open Sans Light" pitchFamily="2" charset="0"/>
                <a:cs typeface="Open Sans Light" pitchFamily="2" charset="0"/>
              </a:rPr>
              <a:t>zdrojov</a:t>
            </a:r>
            <a:r>
              <a:rPr lang="hu-HU" sz="1600" dirty="0">
                <a:latin typeface="Open Sans Light" pitchFamily="2" charset="0"/>
                <a:ea typeface="Open Sans Light" pitchFamily="2" charset="0"/>
                <a:cs typeface="Open Sans Light" pitchFamily="2" charset="0"/>
              </a:rPr>
              <a:t> (</a:t>
            </a:r>
            <a:r>
              <a:rPr lang="hu-HU" sz="1600" dirty="0" err="1">
                <a:latin typeface="Open Sans Light" pitchFamily="2" charset="0"/>
                <a:ea typeface="Open Sans Light" pitchFamily="2" charset="0"/>
                <a:cs typeface="Open Sans Light" pitchFamily="2" charset="0"/>
              </a:rPr>
              <a:t>štátny</a:t>
            </a:r>
            <a:r>
              <a:rPr lang="hu-HU" sz="1600" dirty="0">
                <a:latin typeface="Open Sans Light" pitchFamily="2" charset="0"/>
                <a:ea typeface="Open Sans Light" pitchFamily="2" charset="0"/>
                <a:cs typeface="Open Sans Light" pitchFamily="2" charset="0"/>
              </a:rPr>
              <a:t> </a:t>
            </a:r>
            <a:r>
              <a:rPr lang="hu-HU" sz="1600" dirty="0" err="1">
                <a:latin typeface="Open Sans Light" pitchFamily="2" charset="0"/>
                <a:ea typeface="Open Sans Light" pitchFamily="2" charset="0"/>
                <a:cs typeface="Open Sans Light" pitchFamily="2" charset="0"/>
              </a:rPr>
              <a:t>príspevok</a:t>
            </a:r>
            <a:r>
              <a:rPr lang="hu-HU" sz="1600" dirty="0">
                <a:latin typeface="Open Sans Light" pitchFamily="2" charset="0"/>
                <a:ea typeface="Open Sans Light" pitchFamily="2" charset="0"/>
                <a:cs typeface="Open Sans Light" pitchFamily="2" charset="0"/>
              </a:rPr>
              <a:t> a/</a:t>
            </a:r>
            <a:r>
              <a:rPr lang="hu-HU" sz="1600" dirty="0" err="1">
                <a:latin typeface="Open Sans Light" pitchFamily="2" charset="0"/>
                <a:ea typeface="Open Sans Light" pitchFamily="2" charset="0"/>
                <a:cs typeface="Open Sans Light" pitchFamily="2" charset="0"/>
              </a:rPr>
              <a:t>alebo</a:t>
            </a:r>
            <a:r>
              <a:rPr lang="hu-HU" sz="1600" dirty="0">
                <a:latin typeface="Open Sans Light" pitchFamily="2" charset="0"/>
                <a:ea typeface="Open Sans Light" pitchFamily="2" charset="0"/>
                <a:cs typeface="Open Sans Light" pitchFamily="2" charset="0"/>
              </a:rPr>
              <a:t> </a:t>
            </a:r>
            <a:r>
              <a:rPr lang="hu-HU" sz="1600" dirty="0" err="1">
                <a:latin typeface="Open Sans Light" pitchFamily="2" charset="0"/>
                <a:ea typeface="Open Sans Light" pitchFamily="2" charset="0"/>
                <a:cs typeface="Open Sans Light" pitchFamily="2" charset="0"/>
              </a:rPr>
              <a:t>vlastný</a:t>
            </a:r>
            <a:r>
              <a:rPr lang="hu-HU" sz="1600" dirty="0">
                <a:latin typeface="Open Sans Light" pitchFamily="2" charset="0"/>
                <a:ea typeface="Open Sans Light" pitchFamily="2" charset="0"/>
                <a:cs typeface="Open Sans Light" pitchFamily="2" charset="0"/>
              </a:rPr>
              <a:t> </a:t>
            </a:r>
            <a:r>
              <a:rPr lang="hu-HU" sz="1600" dirty="0" err="1">
                <a:latin typeface="Open Sans Light" pitchFamily="2" charset="0"/>
                <a:ea typeface="Open Sans Light" pitchFamily="2" charset="0"/>
                <a:cs typeface="Open Sans Light" pitchFamily="2" charset="0"/>
              </a:rPr>
              <a:t>príspevok</a:t>
            </a:r>
            <a:r>
              <a:rPr lang="hu-HU" sz="1600" dirty="0">
                <a:latin typeface="Open Sans Light" pitchFamily="2" charset="0"/>
                <a:ea typeface="Open Sans Light" pitchFamily="2" charset="0"/>
                <a:cs typeface="Open Sans Light" pitchFamily="2" charset="0"/>
              </a:rPr>
              <a:t> </a:t>
            </a:r>
            <a:r>
              <a:rPr lang="hu-HU" sz="1600" dirty="0" err="1">
                <a:latin typeface="Open Sans Light" pitchFamily="2" charset="0"/>
                <a:ea typeface="Open Sans Light" pitchFamily="2" charset="0"/>
                <a:cs typeface="Open Sans Light" pitchFamily="2" charset="0"/>
              </a:rPr>
              <a:t>žiadateľov</a:t>
            </a:r>
            <a:r>
              <a:rPr lang="hu-HU" sz="1600" dirty="0">
                <a:latin typeface="Open Sans Light" pitchFamily="2" charset="0"/>
                <a:ea typeface="Open Sans Light" pitchFamily="2" charset="0"/>
                <a:cs typeface="Open Sans Light" pitchFamily="2" charset="0"/>
              </a:rPr>
              <a:t>) </a:t>
            </a:r>
            <a:r>
              <a:rPr lang="hu-HU" sz="1600" dirty="0" err="1">
                <a:latin typeface="Open Sans Light" pitchFamily="2" charset="0"/>
                <a:ea typeface="Open Sans Light" pitchFamily="2" charset="0"/>
                <a:cs typeface="Open Sans Light" pitchFamily="2" charset="0"/>
              </a:rPr>
              <a:t>takto</a:t>
            </a:r>
            <a:r>
              <a:rPr lang="hu-HU" sz="1600" dirty="0" smtClean="0">
                <a:latin typeface="Open Sans Light" pitchFamily="2" charset="0"/>
                <a:ea typeface="Open Sans Light" pitchFamily="2" charset="0"/>
                <a:cs typeface="Open Sans Light" pitchFamily="2" charset="0"/>
              </a:rPr>
              <a:t>:</a:t>
            </a:r>
          </a:p>
          <a:p>
            <a:pPr marL="0" indent="0" algn="just">
              <a:buClr>
                <a:schemeClr val="accent1">
                  <a:lumMod val="75000"/>
                </a:schemeClr>
              </a:buClr>
              <a:buNone/>
            </a:pPr>
            <a:r>
              <a:rPr lang="hu-HU" sz="1600" b="1" dirty="0" err="1" smtClean="0">
                <a:latin typeface="Open Sans Light" pitchFamily="2" charset="0"/>
                <a:ea typeface="Open Sans Light" pitchFamily="2" charset="0"/>
                <a:cs typeface="Open Sans Light" pitchFamily="2" charset="0"/>
              </a:rPr>
              <a:t>Maďarsko</a:t>
            </a:r>
            <a:r>
              <a:rPr lang="hu-HU" sz="1600" b="1" dirty="0" smtClean="0">
                <a:latin typeface="Open Sans Light" pitchFamily="2" charset="0"/>
                <a:ea typeface="Open Sans Light" pitchFamily="2" charset="0"/>
                <a:cs typeface="Open Sans Light" pitchFamily="2" charset="0"/>
              </a:rPr>
              <a:t> </a:t>
            </a:r>
            <a:r>
              <a:rPr lang="hu-HU" sz="1600" b="1" dirty="0" err="1">
                <a:latin typeface="Open Sans Light" pitchFamily="2" charset="0"/>
                <a:ea typeface="Open Sans Light" pitchFamily="2" charset="0"/>
                <a:cs typeface="Open Sans Light" pitchFamily="2" charset="0"/>
              </a:rPr>
              <a:t>Slovensko</a:t>
            </a:r>
            <a:r>
              <a:rPr lang="hu-HU" sz="1600" b="1" dirty="0">
                <a:latin typeface="Open Sans Light" pitchFamily="2" charset="0"/>
                <a:ea typeface="Open Sans Light" pitchFamily="2" charset="0"/>
                <a:cs typeface="Open Sans Light" pitchFamily="2" charset="0"/>
              </a:rPr>
              <a:t> </a:t>
            </a:r>
            <a:r>
              <a:rPr lang="hu-HU" sz="1600" b="1" dirty="0" err="1" smtClean="0">
                <a:latin typeface="Open Sans Light" pitchFamily="2" charset="0"/>
                <a:ea typeface="Open Sans Light" pitchFamily="2" charset="0"/>
                <a:cs typeface="Open Sans Light" pitchFamily="2" charset="0"/>
              </a:rPr>
              <a:t>Rumunsko</a:t>
            </a:r>
            <a:endParaRPr lang="hu-HU" sz="1600" b="1" dirty="0" smtClean="0">
              <a:latin typeface="Open Sans Light" pitchFamily="2" charset="0"/>
              <a:ea typeface="Open Sans Light" pitchFamily="2" charset="0"/>
              <a:cs typeface="Open Sans Light" pitchFamily="2" charset="0"/>
            </a:endParaRPr>
          </a:p>
          <a:p>
            <a:pPr marL="0" indent="0" algn="just">
              <a:buClr>
                <a:schemeClr val="accent1">
                  <a:lumMod val="75000"/>
                </a:schemeClr>
              </a:buClr>
              <a:buNone/>
            </a:pPr>
            <a:r>
              <a:rPr lang="hu-HU" sz="1600" dirty="0" err="1" smtClean="0">
                <a:latin typeface="Open Sans Light" pitchFamily="2" charset="0"/>
                <a:ea typeface="Open Sans Light" pitchFamily="2" charset="0"/>
                <a:cs typeface="Open Sans Light" pitchFamily="2" charset="0"/>
              </a:rPr>
              <a:t>Žiadateľ</a:t>
            </a:r>
            <a:r>
              <a:rPr lang="hu-HU" sz="1600" dirty="0" smtClean="0">
                <a:latin typeface="Open Sans Light" pitchFamily="2" charset="0"/>
                <a:ea typeface="Open Sans Light" pitchFamily="2" charset="0"/>
                <a:cs typeface="Open Sans Light" pitchFamily="2" charset="0"/>
              </a:rPr>
              <a:t> </a:t>
            </a:r>
            <a:r>
              <a:rPr lang="hu-HU" sz="1600" dirty="0" err="1">
                <a:latin typeface="Open Sans Light" pitchFamily="2" charset="0"/>
                <a:ea typeface="Open Sans Light" pitchFamily="2" charset="0"/>
                <a:cs typeface="Open Sans Light" pitchFamily="2" charset="0"/>
              </a:rPr>
              <a:t>ako</a:t>
            </a:r>
            <a:r>
              <a:rPr lang="hu-HU" sz="1600" dirty="0">
                <a:latin typeface="Open Sans Light" pitchFamily="2" charset="0"/>
                <a:ea typeface="Open Sans Light" pitchFamily="2" charset="0"/>
                <a:cs typeface="Open Sans Light" pitchFamily="2" charset="0"/>
              </a:rPr>
              <a:t> </a:t>
            </a:r>
            <a:r>
              <a:rPr lang="hu-HU" sz="1600" b="1" dirty="0" err="1" smtClean="0">
                <a:latin typeface="Open Sans Light" pitchFamily="2" charset="0"/>
                <a:ea typeface="Open Sans Light" pitchFamily="2" charset="0"/>
                <a:cs typeface="Open Sans Light" pitchFamily="2" charset="0"/>
              </a:rPr>
              <a:t>vlastné</a:t>
            </a:r>
            <a:r>
              <a:rPr lang="hu-HU" sz="1600" b="1" dirty="0" smtClean="0">
                <a:latin typeface="Open Sans Light" pitchFamily="2" charset="0"/>
                <a:ea typeface="Open Sans Light" pitchFamily="2" charset="0"/>
                <a:cs typeface="Open Sans Light" pitchFamily="2" charset="0"/>
              </a:rPr>
              <a:t> </a:t>
            </a:r>
            <a:r>
              <a:rPr lang="hu-HU" sz="1600" b="1" dirty="0" err="1" smtClean="0">
                <a:latin typeface="Open Sans Light" pitchFamily="2" charset="0"/>
                <a:ea typeface="Open Sans Light" pitchFamily="2" charset="0"/>
                <a:cs typeface="Open Sans Light" pitchFamily="2" charset="0"/>
              </a:rPr>
              <a:t>zdroje</a:t>
            </a:r>
            <a:r>
              <a:rPr lang="hu-HU" sz="1600" b="1" dirty="0" smtClean="0">
                <a:latin typeface="Open Sans Light" pitchFamily="2" charset="0"/>
                <a:ea typeface="Open Sans Light" pitchFamily="2" charset="0"/>
                <a:cs typeface="Open Sans Light" pitchFamily="2" charset="0"/>
              </a:rPr>
              <a:t> </a:t>
            </a:r>
            <a:r>
              <a:rPr lang="hu-HU" sz="1600" b="1" dirty="0">
                <a:latin typeface="Open Sans Light" pitchFamily="2" charset="0"/>
                <a:ea typeface="Open Sans Light" pitchFamily="2" charset="0"/>
                <a:cs typeface="Open Sans Light" pitchFamily="2" charset="0"/>
              </a:rPr>
              <a:t>- 5 % </a:t>
            </a:r>
            <a:r>
              <a:rPr lang="hu-HU" sz="1600" dirty="0">
                <a:latin typeface="Open Sans Light" pitchFamily="2" charset="0"/>
                <a:ea typeface="Open Sans Light" pitchFamily="2" charset="0"/>
                <a:cs typeface="Open Sans Light" pitchFamily="2" charset="0"/>
              </a:rPr>
              <a:t>z </a:t>
            </a:r>
            <a:r>
              <a:rPr lang="hu-HU" sz="1600" dirty="0" err="1">
                <a:latin typeface="Open Sans Light" pitchFamily="2" charset="0"/>
                <a:ea typeface="Open Sans Light" pitchFamily="2" charset="0"/>
                <a:cs typeface="Open Sans Light" pitchFamily="2" charset="0"/>
              </a:rPr>
              <a:t>celkových</a:t>
            </a:r>
            <a:r>
              <a:rPr lang="hu-HU" sz="1600" dirty="0">
                <a:latin typeface="Open Sans Light" pitchFamily="2" charset="0"/>
                <a:ea typeface="Open Sans Light" pitchFamily="2" charset="0"/>
                <a:cs typeface="Open Sans Light" pitchFamily="2" charset="0"/>
              </a:rPr>
              <a:t> </a:t>
            </a:r>
            <a:r>
              <a:rPr lang="hu-HU" sz="1600" dirty="0" err="1">
                <a:latin typeface="Open Sans Light" pitchFamily="2" charset="0"/>
                <a:ea typeface="Open Sans Light" pitchFamily="2" charset="0"/>
                <a:cs typeface="Open Sans Light" pitchFamily="2" charset="0"/>
              </a:rPr>
              <a:t>oprávnených</a:t>
            </a:r>
            <a:r>
              <a:rPr lang="hu-HU" sz="1600" dirty="0">
                <a:latin typeface="Open Sans Light" pitchFamily="2" charset="0"/>
                <a:ea typeface="Open Sans Light" pitchFamily="2" charset="0"/>
                <a:cs typeface="Open Sans Light" pitchFamily="2" charset="0"/>
              </a:rPr>
              <a:t> </a:t>
            </a:r>
            <a:r>
              <a:rPr lang="hu-HU" sz="1600" dirty="0" err="1">
                <a:latin typeface="Open Sans Light" pitchFamily="2" charset="0"/>
                <a:ea typeface="Open Sans Light" pitchFamily="2" charset="0"/>
                <a:cs typeface="Open Sans Light" pitchFamily="2" charset="0"/>
              </a:rPr>
              <a:t>nákladov</a:t>
            </a:r>
            <a:r>
              <a:rPr lang="hu-HU" sz="1600" dirty="0">
                <a:latin typeface="Open Sans Light" pitchFamily="2" charset="0"/>
                <a:ea typeface="Open Sans Light" pitchFamily="2" charset="0"/>
                <a:cs typeface="Open Sans Light" pitchFamily="2" charset="0"/>
              </a:rPr>
              <a:t>;</a:t>
            </a:r>
            <a:endParaRPr lang="hu-HU" sz="1600" dirty="0" smtClean="0">
              <a:latin typeface="Open Sans Light" pitchFamily="2" charset="0"/>
              <a:ea typeface="Open Sans Light" pitchFamily="2" charset="0"/>
              <a:cs typeface="Open Sans Light" pitchFamily="2" charset="0"/>
            </a:endParaRPr>
          </a:p>
          <a:p>
            <a:pPr algn="just">
              <a:buClr>
                <a:schemeClr val="accent1">
                  <a:lumMod val="75000"/>
                </a:schemeClr>
              </a:buClr>
            </a:pPr>
            <a:r>
              <a:rPr lang="hu-HU" sz="1600" dirty="0" err="1" smtClean="0">
                <a:latin typeface="Open Sans Light" pitchFamily="2" charset="0"/>
                <a:ea typeface="Open Sans Light" pitchFamily="2" charset="0"/>
                <a:cs typeface="Open Sans Light" pitchFamily="2" charset="0"/>
              </a:rPr>
              <a:t>zo</a:t>
            </a:r>
            <a:r>
              <a:rPr lang="hu-HU" sz="1600" dirty="0" smtClean="0">
                <a:latin typeface="Open Sans Light" pitchFamily="2" charset="0"/>
                <a:ea typeface="Open Sans Light" pitchFamily="2" charset="0"/>
                <a:cs typeface="Open Sans Light" pitchFamily="2" charset="0"/>
              </a:rPr>
              <a:t> </a:t>
            </a:r>
            <a:r>
              <a:rPr lang="hu-HU" sz="1600" b="1" dirty="0" err="1">
                <a:latin typeface="Open Sans Light" pitchFamily="2" charset="0"/>
                <a:ea typeface="Open Sans Light" pitchFamily="2" charset="0"/>
                <a:cs typeface="Open Sans Light" pitchFamily="2" charset="0"/>
              </a:rPr>
              <a:t>štátneho</a:t>
            </a:r>
            <a:r>
              <a:rPr lang="hu-HU" sz="1600" b="1" dirty="0">
                <a:latin typeface="Open Sans Light" pitchFamily="2" charset="0"/>
                <a:ea typeface="Open Sans Light" pitchFamily="2" charset="0"/>
                <a:cs typeface="Open Sans Light" pitchFamily="2" charset="0"/>
              </a:rPr>
              <a:t> </a:t>
            </a:r>
            <a:r>
              <a:rPr lang="hu-HU" sz="1600" b="1" dirty="0" err="1">
                <a:latin typeface="Open Sans Light" pitchFamily="2" charset="0"/>
                <a:ea typeface="Open Sans Light" pitchFamily="2" charset="0"/>
                <a:cs typeface="Open Sans Light" pitchFamily="2" charset="0"/>
              </a:rPr>
              <a:t>rozpočtu</a:t>
            </a:r>
            <a:r>
              <a:rPr lang="hu-HU" sz="1600" b="1" dirty="0">
                <a:latin typeface="Open Sans Light" pitchFamily="2" charset="0"/>
                <a:ea typeface="Open Sans Light" pitchFamily="2" charset="0"/>
                <a:cs typeface="Open Sans Light" pitchFamily="2" charset="0"/>
              </a:rPr>
              <a:t> - 5 % </a:t>
            </a:r>
            <a:r>
              <a:rPr lang="hu-HU" sz="1600" dirty="0">
                <a:latin typeface="Open Sans Light" pitchFamily="2" charset="0"/>
                <a:ea typeface="Open Sans Light" pitchFamily="2" charset="0"/>
                <a:cs typeface="Open Sans Light" pitchFamily="2" charset="0"/>
              </a:rPr>
              <a:t>z </a:t>
            </a:r>
            <a:r>
              <a:rPr lang="hu-HU" sz="1600" dirty="0" err="1">
                <a:latin typeface="Open Sans Light" pitchFamily="2" charset="0"/>
                <a:ea typeface="Open Sans Light" pitchFamily="2" charset="0"/>
                <a:cs typeface="Open Sans Light" pitchFamily="2" charset="0"/>
              </a:rPr>
              <a:t>celkových</a:t>
            </a:r>
            <a:r>
              <a:rPr lang="hu-HU" sz="1600" dirty="0">
                <a:latin typeface="Open Sans Light" pitchFamily="2" charset="0"/>
                <a:ea typeface="Open Sans Light" pitchFamily="2" charset="0"/>
                <a:cs typeface="Open Sans Light" pitchFamily="2" charset="0"/>
              </a:rPr>
              <a:t> </a:t>
            </a:r>
            <a:r>
              <a:rPr lang="hu-HU" sz="1600" dirty="0" err="1">
                <a:latin typeface="Open Sans Light" pitchFamily="2" charset="0"/>
                <a:ea typeface="Open Sans Light" pitchFamily="2" charset="0"/>
                <a:cs typeface="Open Sans Light" pitchFamily="2" charset="0"/>
              </a:rPr>
              <a:t>oprávnených</a:t>
            </a:r>
            <a:r>
              <a:rPr lang="hu-HU" sz="1600" dirty="0">
                <a:latin typeface="Open Sans Light" pitchFamily="2" charset="0"/>
                <a:ea typeface="Open Sans Light" pitchFamily="2" charset="0"/>
                <a:cs typeface="Open Sans Light" pitchFamily="2" charset="0"/>
              </a:rPr>
              <a:t> </a:t>
            </a:r>
            <a:r>
              <a:rPr lang="hu-HU" sz="1600" dirty="0" err="1">
                <a:latin typeface="Open Sans Light" pitchFamily="2" charset="0"/>
                <a:ea typeface="Open Sans Light" pitchFamily="2" charset="0"/>
                <a:cs typeface="Open Sans Light" pitchFamily="2" charset="0"/>
              </a:rPr>
              <a:t>nákladov</a:t>
            </a:r>
            <a:r>
              <a:rPr lang="hu-HU" sz="1600" dirty="0">
                <a:latin typeface="Open Sans Light" pitchFamily="2" charset="0"/>
                <a:ea typeface="Open Sans Light" pitchFamily="2" charset="0"/>
                <a:cs typeface="Open Sans Light" pitchFamily="2" charset="0"/>
              </a:rPr>
              <a:t>;</a:t>
            </a:r>
            <a:endParaRPr lang="hu-HU" sz="1600" dirty="0" smtClean="0">
              <a:latin typeface="Open Sans Light" pitchFamily="2" charset="0"/>
              <a:ea typeface="Open Sans Light" pitchFamily="2" charset="0"/>
              <a:cs typeface="Open Sans Light" pitchFamily="2" charset="0"/>
            </a:endParaRPr>
          </a:p>
          <a:p>
            <a:pPr algn="just">
              <a:buClr>
                <a:schemeClr val="accent1">
                  <a:lumMod val="75000"/>
                </a:schemeClr>
              </a:buClr>
            </a:pPr>
            <a:r>
              <a:rPr lang="hu-HU" sz="1600" dirty="0" smtClean="0">
                <a:latin typeface="Open Sans Light" pitchFamily="2" charset="0"/>
                <a:ea typeface="Open Sans Light" pitchFamily="2" charset="0"/>
                <a:cs typeface="Open Sans Light" pitchFamily="2" charset="0"/>
              </a:rPr>
              <a:t>v </a:t>
            </a:r>
            <a:r>
              <a:rPr lang="hu-HU" sz="1600" dirty="0" err="1">
                <a:latin typeface="Open Sans Light" pitchFamily="2" charset="0"/>
                <a:ea typeface="Open Sans Light" pitchFamily="2" charset="0"/>
                <a:cs typeface="Open Sans Light" pitchFamily="2" charset="0"/>
              </a:rPr>
              <a:t>prípade</a:t>
            </a:r>
            <a:r>
              <a:rPr lang="hu-HU" sz="1600" dirty="0">
                <a:latin typeface="Open Sans Light" pitchFamily="2" charset="0"/>
                <a:ea typeface="Open Sans Light" pitchFamily="2" charset="0"/>
                <a:cs typeface="Open Sans Light" pitchFamily="2" charset="0"/>
              </a:rPr>
              <a:t> </a:t>
            </a:r>
            <a:r>
              <a:rPr lang="hu-HU" sz="1600" b="1" dirty="0" err="1" smtClean="0">
                <a:latin typeface="Open Sans Light" pitchFamily="2" charset="0"/>
                <a:ea typeface="Open Sans Light" pitchFamily="2" charset="0"/>
                <a:cs typeface="Open Sans Light" pitchFamily="2" charset="0"/>
              </a:rPr>
              <a:t>istých</a:t>
            </a:r>
            <a:r>
              <a:rPr lang="hu-HU" sz="1600" b="1" dirty="0" smtClean="0">
                <a:latin typeface="Open Sans Light" pitchFamily="2" charset="0"/>
                <a:ea typeface="Open Sans Light" pitchFamily="2" charset="0"/>
                <a:cs typeface="Open Sans Light" pitchFamily="2" charset="0"/>
              </a:rPr>
              <a:t> </a:t>
            </a:r>
            <a:r>
              <a:rPr lang="hu-HU" sz="1600" b="1" dirty="0" err="1" smtClean="0">
                <a:latin typeface="Open Sans Light" pitchFamily="2" charset="0"/>
                <a:ea typeface="Open Sans Light" pitchFamily="2" charset="0"/>
                <a:cs typeface="Open Sans Light" pitchFamily="2" charset="0"/>
              </a:rPr>
              <a:t>organizácií</a:t>
            </a:r>
            <a:r>
              <a:rPr lang="hu-HU" sz="1600" b="1" dirty="0" smtClean="0">
                <a:latin typeface="Open Sans Light" pitchFamily="2" charset="0"/>
                <a:ea typeface="Open Sans Light" pitchFamily="2" charset="0"/>
                <a:cs typeface="Open Sans Light" pitchFamily="2" charset="0"/>
              </a:rPr>
              <a:t> </a:t>
            </a:r>
            <a:r>
              <a:rPr lang="hu-HU" sz="1600" dirty="0" err="1" smtClean="0">
                <a:latin typeface="Open Sans Light" pitchFamily="2" charset="0"/>
                <a:ea typeface="Open Sans Light" pitchFamily="2" charset="0"/>
                <a:cs typeface="Open Sans Light" pitchFamily="2" charset="0"/>
              </a:rPr>
              <a:t>bude</a:t>
            </a:r>
            <a:r>
              <a:rPr lang="hu-HU" sz="1600" dirty="0" smtClean="0">
                <a:latin typeface="Open Sans Light" pitchFamily="2" charset="0"/>
                <a:ea typeface="Open Sans Light" pitchFamily="2" charset="0"/>
                <a:cs typeface="Open Sans Light" pitchFamily="2" charset="0"/>
              </a:rPr>
              <a:t> </a:t>
            </a:r>
            <a:r>
              <a:rPr lang="hu-HU" sz="1600" dirty="0" err="1">
                <a:latin typeface="Open Sans Light" pitchFamily="2" charset="0"/>
                <a:ea typeface="Open Sans Light" pitchFamily="2" charset="0"/>
                <a:cs typeface="Open Sans Light" pitchFamily="2" charset="0"/>
              </a:rPr>
              <a:t>vlastný</a:t>
            </a:r>
            <a:r>
              <a:rPr lang="hu-HU" sz="1600" dirty="0">
                <a:latin typeface="Open Sans Light" pitchFamily="2" charset="0"/>
                <a:ea typeface="Open Sans Light" pitchFamily="2" charset="0"/>
                <a:cs typeface="Open Sans Light" pitchFamily="2" charset="0"/>
              </a:rPr>
              <a:t> </a:t>
            </a:r>
            <a:r>
              <a:rPr lang="hu-HU" sz="1600" dirty="0" err="1">
                <a:latin typeface="Open Sans Light" pitchFamily="2" charset="0"/>
                <a:ea typeface="Open Sans Light" pitchFamily="2" charset="0"/>
                <a:cs typeface="Open Sans Light" pitchFamily="2" charset="0"/>
              </a:rPr>
              <a:t>príspevok</a:t>
            </a:r>
            <a:r>
              <a:rPr lang="hu-HU" sz="1600" dirty="0">
                <a:latin typeface="Open Sans Light" pitchFamily="2" charset="0"/>
                <a:ea typeface="Open Sans Light" pitchFamily="2" charset="0"/>
                <a:cs typeface="Open Sans Light" pitchFamily="2" charset="0"/>
              </a:rPr>
              <a:t> </a:t>
            </a:r>
            <a:r>
              <a:rPr lang="hu-HU" sz="1600" dirty="0" err="1">
                <a:latin typeface="Open Sans Light" pitchFamily="2" charset="0"/>
                <a:ea typeface="Open Sans Light" pitchFamily="2" charset="0"/>
                <a:cs typeface="Open Sans Light" pitchFamily="2" charset="0"/>
              </a:rPr>
              <a:t>plne</a:t>
            </a:r>
            <a:r>
              <a:rPr lang="hu-HU" sz="1600" dirty="0">
                <a:latin typeface="Open Sans Light" pitchFamily="2" charset="0"/>
                <a:ea typeface="Open Sans Light" pitchFamily="2" charset="0"/>
                <a:cs typeface="Open Sans Light" pitchFamily="2" charset="0"/>
              </a:rPr>
              <a:t> </a:t>
            </a:r>
            <a:r>
              <a:rPr lang="hu-HU" sz="1600" dirty="0" err="1">
                <a:latin typeface="Open Sans Light" pitchFamily="2" charset="0"/>
                <a:ea typeface="Open Sans Light" pitchFamily="2" charset="0"/>
                <a:cs typeface="Open Sans Light" pitchFamily="2" charset="0"/>
              </a:rPr>
              <a:t>hradený</a:t>
            </a:r>
            <a:r>
              <a:rPr lang="hu-HU" sz="1600" dirty="0">
                <a:latin typeface="Open Sans Light" pitchFamily="2" charset="0"/>
                <a:ea typeface="Open Sans Light" pitchFamily="2" charset="0"/>
                <a:cs typeface="Open Sans Light" pitchFamily="2" charset="0"/>
              </a:rPr>
              <a:t> </a:t>
            </a:r>
            <a:r>
              <a:rPr lang="hu-HU" sz="1600" dirty="0" err="1">
                <a:latin typeface="Open Sans Light" pitchFamily="2" charset="0"/>
                <a:ea typeface="Open Sans Light" pitchFamily="2" charset="0"/>
                <a:cs typeface="Open Sans Light" pitchFamily="2" charset="0"/>
              </a:rPr>
              <a:t>štátom</a:t>
            </a:r>
            <a:r>
              <a:rPr lang="hu-HU" sz="1600" dirty="0">
                <a:latin typeface="Open Sans Light" pitchFamily="2" charset="0"/>
                <a:ea typeface="Open Sans Light" pitchFamily="2" charset="0"/>
                <a:cs typeface="Open Sans Light" pitchFamily="2" charset="0"/>
              </a:rPr>
              <a:t> </a:t>
            </a:r>
            <a:r>
              <a:rPr lang="hu-HU" sz="1600" b="1" dirty="0">
                <a:latin typeface="Open Sans Light" pitchFamily="2" charset="0"/>
                <a:ea typeface="Open Sans Light" pitchFamily="2" charset="0"/>
                <a:cs typeface="Open Sans Light" pitchFamily="2" charset="0"/>
              </a:rPr>
              <a:t>- 10 % </a:t>
            </a:r>
            <a:r>
              <a:rPr lang="hu-HU" sz="1600" dirty="0">
                <a:latin typeface="Open Sans Light" pitchFamily="2" charset="0"/>
                <a:ea typeface="Open Sans Light" pitchFamily="2" charset="0"/>
                <a:cs typeface="Open Sans Light" pitchFamily="2" charset="0"/>
              </a:rPr>
              <a:t>z </a:t>
            </a:r>
            <a:r>
              <a:rPr lang="hu-HU" sz="1600" dirty="0" err="1">
                <a:latin typeface="Open Sans Light" pitchFamily="2" charset="0"/>
                <a:ea typeface="Open Sans Light" pitchFamily="2" charset="0"/>
                <a:cs typeface="Open Sans Light" pitchFamily="2" charset="0"/>
              </a:rPr>
              <a:t>celkových</a:t>
            </a:r>
            <a:r>
              <a:rPr lang="hu-HU" sz="1600" dirty="0">
                <a:latin typeface="Open Sans Light" pitchFamily="2" charset="0"/>
                <a:ea typeface="Open Sans Light" pitchFamily="2" charset="0"/>
                <a:cs typeface="Open Sans Light" pitchFamily="2" charset="0"/>
              </a:rPr>
              <a:t> </a:t>
            </a:r>
            <a:r>
              <a:rPr lang="hu-HU" sz="1600" dirty="0" err="1">
                <a:latin typeface="Open Sans Light" pitchFamily="2" charset="0"/>
                <a:ea typeface="Open Sans Light" pitchFamily="2" charset="0"/>
                <a:cs typeface="Open Sans Light" pitchFamily="2" charset="0"/>
              </a:rPr>
              <a:t>oprávnených</a:t>
            </a:r>
            <a:r>
              <a:rPr lang="hu-HU" sz="1600" dirty="0">
                <a:latin typeface="Open Sans Light" pitchFamily="2" charset="0"/>
                <a:ea typeface="Open Sans Light" pitchFamily="2" charset="0"/>
                <a:cs typeface="Open Sans Light" pitchFamily="2" charset="0"/>
              </a:rPr>
              <a:t> </a:t>
            </a:r>
            <a:r>
              <a:rPr lang="hu-HU" sz="1600" dirty="0" err="1">
                <a:latin typeface="Open Sans Light" pitchFamily="2" charset="0"/>
                <a:ea typeface="Open Sans Light" pitchFamily="2" charset="0"/>
                <a:cs typeface="Open Sans Light" pitchFamily="2" charset="0"/>
              </a:rPr>
              <a:t>nákladov</a:t>
            </a:r>
            <a:r>
              <a:rPr lang="hu-HU" sz="1600" dirty="0" smtClean="0">
                <a:latin typeface="Open Sans Light" pitchFamily="2" charset="0"/>
                <a:ea typeface="Open Sans Light" pitchFamily="2" charset="0"/>
                <a:cs typeface="Open Sans Light" pitchFamily="2" charset="0"/>
              </a:rPr>
              <a:t>;</a:t>
            </a:r>
          </a:p>
          <a:p>
            <a:pPr algn="just">
              <a:buClr>
                <a:schemeClr val="accent1">
                  <a:lumMod val="75000"/>
                </a:schemeClr>
              </a:buClr>
            </a:pPr>
            <a:endParaRPr lang="hu-HU" sz="1600" dirty="0" smtClean="0">
              <a:latin typeface="Open Sans Light" pitchFamily="2" charset="0"/>
              <a:ea typeface="Open Sans Light" pitchFamily="2" charset="0"/>
              <a:cs typeface="Open Sans Light" pitchFamily="2" charset="0"/>
            </a:endParaRPr>
          </a:p>
          <a:p>
            <a:pPr marL="0" indent="0" algn="just">
              <a:buClr>
                <a:schemeClr val="accent1">
                  <a:lumMod val="75000"/>
                </a:schemeClr>
              </a:buClr>
              <a:buNone/>
            </a:pPr>
            <a:r>
              <a:rPr lang="hu-HU" sz="1600" b="1" dirty="0" err="1">
                <a:latin typeface="Open Sans Light" pitchFamily="2" charset="0"/>
                <a:ea typeface="Open Sans Light" pitchFamily="2" charset="0"/>
                <a:cs typeface="Open Sans Light" pitchFamily="2" charset="0"/>
              </a:rPr>
              <a:t>Ukrajina</a:t>
            </a:r>
            <a:r>
              <a:rPr lang="hu-HU" sz="1600" b="1" dirty="0">
                <a:latin typeface="Open Sans Light" pitchFamily="2" charset="0"/>
                <a:ea typeface="Open Sans Light" pitchFamily="2" charset="0"/>
                <a:cs typeface="Open Sans Light" pitchFamily="2" charset="0"/>
              </a:rPr>
              <a:t>:</a:t>
            </a:r>
          </a:p>
          <a:p>
            <a:pPr marL="0" indent="0" algn="just">
              <a:buClr>
                <a:schemeClr val="accent1">
                  <a:lumMod val="75000"/>
                </a:schemeClr>
              </a:buClr>
              <a:buNone/>
            </a:pPr>
            <a:r>
              <a:rPr lang="hu-HU" sz="1600" dirty="0" err="1">
                <a:latin typeface="Open Sans Light" pitchFamily="2" charset="0"/>
                <a:ea typeface="Open Sans Light" pitchFamily="2" charset="0"/>
                <a:cs typeface="Open Sans Light" pitchFamily="2" charset="0"/>
              </a:rPr>
              <a:t>Žiadateľ</a:t>
            </a:r>
            <a:r>
              <a:rPr lang="hu-HU" sz="1600" dirty="0">
                <a:latin typeface="Open Sans Light" pitchFamily="2" charset="0"/>
                <a:ea typeface="Open Sans Light" pitchFamily="2" charset="0"/>
                <a:cs typeface="Open Sans Light" pitchFamily="2" charset="0"/>
              </a:rPr>
              <a:t> </a:t>
            </a:r>
            <a:r>
              <a:rPr lang="hu-HU" sz="1600" dirty="0" err="1">
                <a:latin typeface="Open Sans Light" pitchFamily="2" charset="0"/>
                <a:ea typeface="Open Sans Light" pitchFamily="2" charset="0"/>
                <a:cs typeface="Open Sans Light" pitchFamily="2" charset="0"/>
              </a:rPr>
              <a:t>ako</a:t>
            </a:r>
            <a:r>
              <a:rPr lang="hu-HU" sz="1600" dirty="0">
                <a:latin typeface="Open Sans Light" pitchFamily="2" charset="0"/>
                <a:ea typeface="Open Sans Light" pitchFamily="2" charset="0"/>
                <a:cs typeface="Open Sans Light" pitchFamily="2" charset="0"/>
              </a:rPr>
              <a:t> </a:t>
            </a:r>
            <a:r>
              <a:rPr lang="hu-HU" sz="1600" b="1" dirty="0" err="1">
                <a:latin typeface="Open Sans Light" pitchFamily="2" charset="0"/>
                <a:ea typeface="Open Sans Light" pitchFamily="2" charset="0"/>
                <a:cs typeface="Open Sans Light" pitchFamily="2" charset="0"/>
              </a:rPr>
              <a:t>vlastné</a:t>
            </a:r>
            <a:r>
              <a:rPr lang="hu-HU" sz="1600" b="1" dirty="0">
                <a:latin typeface="Open Sans Light" pitchFamily="2" charset="0"/>
                <a:ea typeface="Open Sans Light" pitchFamily="2" charset="0"/>
                <a:cs typeface="Open Sans Light" pitchFamily="2" charset="0"/>
              </a:rPr>
              <a:t> </a:t>
            </a:r>
            <a:r>
              <a:rPr lang="hu-HU" sz="1600" b="1" dirty="0" err="1">
                <a:latin typeface="Open Sans Light" pitchFamily="2" charset="0"/>
                <a:ea typeface="Open Sans Light" pitchFamily="2" charset="0"/>
                <a:cs typeface="Open Sans Light" pitchFamily="2" charset="0"/>
              </a:rPr>
              <a:t>zdroje</a:t>
            </a:r>
            <a:r>
              <a:rPr lang="hu-HU" sz="1600" b="1" dirty="0">
                <a:latin typeface="Open Sans Light" pitchFamily="2" charset="0"/>
                <a:ea typeface="Open Sans Light" pitchFamily="2" charset="0"/>
                <a:cs typeface="Open Sans Light" pitchFamily="2" charset="0"/>
              </a:rPr>
              <a:t> - </a:t>
            </a:r>
            <a:r>
              <a:rPr lang="hu-HU" sz="1600" b="1" dirty="0" smtClean="0">
                <a:latin typeface="Open Sans Light" pitchFamily="2" charset="0"/>
                <a:ea typeface="Open Sans Light" pitchFamily="2" charset="0"/>
                <a:cs typeface="Open Sans Light" pitchFamily="2" charset="0"/>
              </a:rPr>
              <a:t>10 </a:t>
            </a:r>
            <a:r>
              <a:rPr lang="hu-HU" sz="1600" b="1" dirty="0">
                <a:latin typeface="Open Sans Light" pitchFamily="2" charset="0"/>
                <a:ea typeface="Open Sans Light" pitchFamily="2" charset="0"/>
                <a:cs typeface="Open Sans Light" pitchFamily="2" charset="0"/>
              </a:rPr>
              <a:t>% </a:t>
            </a:r>
            <a:r>
              <a:rPr lang="hu-HU" sz="1600" dirty="0">
                <a:latin typeface="Open Sans Light" pitchFamily="2" charset="0"/>
                <a:ea typeface="Open Sans Light" pitchFamily="2" charset="0"/>
                <a:cs typeface="Open Sans Light" pitchFamily="2" charset="0"/>
              </a:rPr>
              <a:t>z </a:t>
            </a:r>
            <a:r>
              <a:rPr lang="hu-HU" sz="1600" dirty="0" err="1">
                <a:latin typeface="Open Sans Light" pitchFamily="2" charset="0"/>
                <a:ea typeface="Open Sans Light" pitchFamily="2" charset="0"/>
                <a:cs typeface="Open Sans Light" pitchFamily="2" charset="0"/>
              </a:rPr>
              <a:t>celkových</a:t>
            </a:r>
            <a:r>
              <a:rPr lang="hu-HU" sz="1600" dirty="0">
                <a:latin typeface="Open Sans Light" pitchFamily="2" charset="0"/>
                <a:ea typeface="Open Sans Light" pitchFamily="2" charset="0"/>
                <a:cs typeface="Open Sans Light" pitchFamily="2" charset="0"/>
              </a:rPr>
              <a:t> </a:t>
            </a:r>
            <a:r>
              <a:rPr lang="hu-HU" sz="1600" dirty="0" err="1">
                <a:latin typeface="Open Sans Light" pitchFamily="2" charset="0"/>
                <a:ea typeface="Open Sans Light" pitchFamily="2" charset="0"/>
                <a:cs typeface="Open Sans Light" pitchFamily="2" charset="0"/>
              </a:rPr>
              <a:t>oprávnených</a:t>
            </a:r>
            <a:r>
              <a:rPr lang="hu-HU" sz="1600" dirty="0">
                <a:latin typeface="Open Sans Light" pitchFamily="2" charset="0"/>
                <a:ea typeface="Open Sans Light" pitchFamily="2" charset="0"/>
                <a:cs typeface="Open Sans Light" pitchFamily="2" charset="0"/>
              </a:rPr>
              <a:t> </a:t>
            </a:r>
            <a:r>
              <a:rPr lang="hu-HU" sz="1600" dirty="0" err="1">
                <a:latin typeface="Open Sans Light" pitchFamily="2" charset="0"/>
                <a:ea typeface="Open Sans Light" pitchFamily="2" charset="0"/>
                <a:cs typeface="Open Sans Light" pitchFamily="2" charset="0"/>
              </a:rPr>
              <a:t>nákladov</a:t>
            </a:r>
            <a:r>
              <a:rPr lang="hu-HU" sz="1600" dirty="0">
                <a:latin typeface="Open Sans Light" pitchFamily="2" charset="0"/>
                <a:ea typeface="Open Sans Light" pitchFamily="2" charset="0"/>
                <a:cs typeface="Open Sans Light" pitchFamily="2" charset="0"/>
              </a:rPr>
              <a:t>;</a:t>
            </a:r>
          </a:p>
          <a:p>
            <a:pPr algn="just">
              <a:buClr>
                <a:schemeClr val="accent1">
                  <a:lumMod val="75000"/>
                </a:schemeClr>
              </a:buClr>
            </a:pPr>
            <a:endParaRPr lang="hu-HU" sz="1600" dirty="0" smtClean="0">
              <a:latin typeface="Open Sans Light" pitchFamily="2" charset="0"/>
              <a:ea typeface="Open Sans Light" pitchFamily="2" charset="0"/>
              <a:cs typeface="Open Sans Light" pitchFamily="2" charset="0"/>
            </a:endParaRPr>
          </a:p>
          <a:p>
            <a:pPr algn="just">
              <a:buClr>
                <a:schemeClr val="accent1">
                  <a:lumMod val="75000"/>
                </a:schemeClr>
              </a:buClr>
            </a:pPr>
            <a:endParaRPr lang="hu-HU" sz="1600" dirty="0">
              <a:latin typeface="Open Sans Light" pitchFamily="2" charset="0"/>
              <a:ea typeface="Open Sans Light" pitchFamily="2" charset="0"/>
              <a:cs typeface="Open Sans Light" pitchFamily="2" charset="0"/>
            </a:endParaRPr>
          </a:p>
        </p:txBody>
      </p:sp>
      <p:sp>
        <p:nvSpPr>
          <p:cNvPr id="8" name="Slide Number Placeholder 7">
            <a:extLst>
              <a:ext uri="{FF2B5EF4-FFF2-40B4-BE49-F238E27FC236}">
                <a16:creationId xmlns="" xmlns:a16="http://schemas.microsoft.com/office/drawing/2014/main" id="{A5490C42-D944-4943-A5A7-4CE426B664EC}"/>
              </a:ext>
            </a:extLst>
          </p:cNvPr>
          <p:cNvSpPr>
            <a:spLocks noGrp="1"/>
          </p:cNvSpPr>
          <p:nvPr>
            <p:ph type="sldNum" sz="quarter" idx="12"/>
          </p:nvPr>
        </p:nvSpPr>
        <p:spPr/>
        <p:txBody>
          <a:bodyPr/>
          <a:lstStyle/>
          <a:p>
            <a:fld id="{14591978-1342-554A-82AC-B12872A7F26C}" type="slidenum">
              <a:rPr lang="x-none" smtClean="0"/>
              <a:t>89</a:t>
            </a:fld>
            <a:endParaRPr lang="x-none" dirty="0"/>
          </a:p>
        </p:txBody>
      </p:sp>
    </p:spTree>
    <p:extLst>
      <p:ext uri="{BB962C8B-B14F-4D97-AF65-F5344CB8AC3E}">
        <p14:creationId xmlns:p14="http://schemas.microsoft.com/office/powerpoint/2010/main" val="22872115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DFB33F3-A665-2A1D-134E-9E244997B417}"/>
              </a:ext>
            </a:extLst>
          </p:cNvPr>
          <p:cNvSpPr>
            <a:spLocks noGrp="1"/>
          </p:cNvSpPr>
          <p:nvPr>
            <p:ph type="title"/>
          </p:nvPr>
        </p:nvSpPr>
        <p:spPr/>
        <p:txBody>
          <a:bodyPr>
            <a:normAutofit/>
          </a:bodyPr>
          <a:lstStyle/>
          <a:p>
            <a:r>
              <a:rPr lang="hu-HU" sz="2200" b="1" dirty="0" smtClean="0">
                <a:solidFill>
                  <a:schemeClr val="accent1">
                    <a:lumMod val="75000"/>
                  </a:schemeClr>
                </a:solidFill>
                <a:latin typeface="Open Sans ExtraBold" pitchFamily="2" charset="0"/>
                <a:ea typeface="Open Sans ExtraBold" pitchFamily="2" charset="0"/>
                <a:cs typeface="Open Sans ExtraBold" pitchFamily="2" charset="0"/>
              </a:rPr>
              <a:t>PROGRAM</a:t>
            </a:r>
            <a:r>
              <a:rPr lang="hu-HU" sz="2200" b="1" dirty="0">
                <a:solidFill>
                  <a:schemeClr val="accent1">
                    <a:lumMod val="75000"/>
                  </a:schemeClr>
                </a:solidFill>
                <a:latin typeface="Open Sans ExtraBold" pitchFamily="2" charset="0"/>
                <a:ea typeface="Open Sans ExtraBold" pitchFamily="2" charset="0"/>
                <a:cs typeface="Open Sans ExtraBold" pitchFamily="2" charset="0"/>
              </a:rPr>
              <a:t/>
            </a:r>
            <a:br>
              <a:rPr lang="hu-HU" sz="2200" b="1" dirty="0">
                <a:solidFill>
                  <a:schemeClr val="accent1">
                    <a:lumMod val="75000"/>
                  </a:schemeClr>
                </a:solidFill>
                <a:latin typeface="Open Sans ExtraBold" pitchFamily="2" charset="0"/>
                <a:ea typeface="Open Sans ExtraBold" pitchFamily="2" charset="0"/>
                <a:cs typeface="Open Sans ExtraBold" pitchFamily="2" charset="0"/>
              </a:rPr>
            </a:br>
            <a:r>
              <a:rPr lang="hu-HU" sz="2200" b="1" dirty="0" err="1">
                <a:latin typeface="Open Sans ExtraBold" pitchFamily="2" charset="0"/>
                <a:ea typeface="Open Sans ExtraBold" pitchFamily="2" charset="0"/>
                <a:cs typeface="Open Sans ExtraBold" pitchFamily="2" charset="0"/>
              </a:rPr>
              <a:t>Horizontalne</a:t>
            </a:r>
            <a:r>
              <a:rPr lang="hu-HU" sz="2200" b="1" dirty="0">
                <a:latin typeface="Open Sans ExtraBold" pitchFamily="2" charset="0"/>
                <a:ea typeface="Open Sans ExtraBold" pitchFamily="2" charset="0"/>
                <a:cs typeface="Open Sans ExtraBold" pitchFamily="2" charset="0"/>
              </a:rPr>
              <a:t> a </a:t>
            </a:r>
            <a:r>
              <a:rPr lang="hu-HU" sz="2200" b="1" dirty="0" err="1">
                <a:latin typeface="Open Sans ExtraBold" pitchFamily="2" charset="0"/>
                <a:ea typeface="Open Sans ExtraBold" pitchFamily="2" charset="0"/>
                <a:cs typeface="Open Sans ExtraBold" pitchFamily="2" charset="0"/>
              </a:rPr>
              <a:t>iné</a:t>
            </a:r>
            <a:r>
              <a:rPr lang="hu-HU" sz="2200" b="1" dirty="0">
                <a:latin typeface="Open Sans ExtraBold" pitchFamily="2" charset="0"/>
                <a:ea typeface="Open Sans ExtraBold" pitchFamily="2" charset="0"/>
                <a:cs typeface="Open Sans ExtraBold" pitchFamily="2" charset="0"/>
              </a:rPr>
              <a:t> </a:t>
            </a:r>
            <a:r>
              <a:rPr lang="hu-HU" sz="2200" b="1" dirty="0" err="1">
                <a:latin typeface="Open Sans ExtraBold" pitchFamily="2" charset="0"/>
                <a:ea typeface="Open Sans ExtraBold" pitchFamily="2" charset="0"/>
                <a:cs typeface="Open Sans ExtraBold" pitchFamily="2" charset="0"/>
              </a:rPr>
              <a:t>princípy</a:t>
            </a:r>
            <a:endParaRPr lang="x-none" sz="2200" b="1" dirty="0">
              <a:latin typeface="Open Sans ExtraBold" pitchFamily="2" charset="0"/>
              <a:ea typeface="Open Sans ExtraBold" pitchFamily="2" charset="0"/>
              <a:cs typeface="Open Sans ExtraBold" pitchFamily="2" charset="0"/>
            </a:endParaRPr>
          </a:p>
        </p:txBody>
      </p:sp>
      <p:sp>
        <p:nvSpPr>
          <p:cNvPr id="3" name="Content Placeholder 2">
            <a:extLst>
              <a:ext uri="{FF2B5EF4-FFF2-40B4-BE49-F238E27FC236}">
                <a16:creationId xmlns="" xmlns:a16="http://schemas.microsoft.com/office/drawing/2014/main" id="{DDD77D7A-34EE-52FF-BCC6-BC5BC0952499}"/>
              </a:ext>
            </a:extLst>
          </p:cNvPr>
          <p:cNvSpPr>
            <a:spLocks noGrp="1"/>
          </p:cNvSpPr>
          <p:nvPr>
            <p:ph idx="1"/>
          </p:nvPr>
        </p:nvSpPr>
        <p:spPr>
          <a:xfrm>
            <a:off x="628650" y="1819912"/>
            <a:ext cx="3364852" cy="2783697"/>
          </a:xfrm>
        </p:spPr>
        <p:txBody>
          <a:bodyPr>
            <a:normAutofit/>
          </a:bodyPr>
          <a:lstStyle/>
          <a:p>
            <a:pPr marL="0" indent="0" algn="just">
              <a:spcBef>
                <a:spcPts val="0"/>
              </a:spcBef>
              <a:buNone/>
            </a:pPr>
            <a:r>
              <a:rPr lang="hu-HU" sz="1400" dirty="0">
                <a:solidFill>
                  <a:srgbClr val="FF0000"/>
                </a:solidFill>
                <a:latin typeface="Open Sans Light"/>
              </a:rPr>
              <a:t>V </a:t>
            </a:r>
            <a:r>
              <a:rPr lang="hu-HU" sz="1400" dirty="0" err="1">
                <a:solidFill>
                  <a:srgbClr val="FF0000"/>
                </a:solidFill>
                <a:latin typeface="Open Sans Light"/>
              </a:rPr>
              <a:t>časti</a:t>
            </a:r>
            <a:r>
              <a:rPr lang="hu-HU" sz="1400" dirty="0">
                <a:solidFill>
                  <a:srgbClr val="FF0000"/>
                </a:solidFill>
                <a:latin typeface="Open Sans Light"/>
              </a:rPr>
              <a:t> </a:t>
            </a:r>
            <a:r>
              <a:rPr lang="hu-HU" sz="1400" dirty="0" err="1">
                <a:solidFill>
                  <a:srgbClr val="FF0000"/>
                </a:solidFill>
                <a:latin typeface="Open Sans Light"/>
              </a:rPr>
              <a:t>Opis</a:t>
            </a:r>
            <a:r>
              <a:rPr lang="hu-HU" sz="1400" dirty="0">
                <a:solidFill>
                  <a:srgbClr val="FF0000"/>
                </a:solidFill>
                <a:latin typeface="Open Sans Light"/>
              </a:rPr>
              <a:t> </a:t>
            </a:r>
            <a:r>
              <a:rPr lang="hu-HU" sz="1400" dirty="0" err="1">
                <a:solidFill>
                  <a:srgbClr val="FF0000"/>
                </a:solidFill>
                <a:latin typeface="Open Sans Light"/>
              </a:rPr>
              <a:t>projektu</a:t>
            </a:r>
            <a:r>
              <a:rPr lang="hu-HU" sz="1400" dirty="0">
                <a:solidFill>
                  <a:srgbClr val="FF0000"/>
                </a:solidFill>
                <a:latin typeface="Open Sans Light"/>
              </a:rPr>
              <a:t> (1. </a:t>
            </a:r>
            <a:r>
              <a:rPr lang="hu-HU" sz="1400" dirty="0" err="1">
                <a:solidFill>
                  <a:srgbClr val="FF0000"/>
                </a:solidFill>
                <a:latin typeface="Open Sans Light"/>
              </a:rPr>
              <a:t>pracovný</a:t>
            </a:r>
            <a:r>
              <a:rPr lang="hu-HU" sz="1400" dirty="0">
                <a:solidFill>
                  <a:srgbClr val="FF0000"/>
                </a:solidFill>
                <a:latin typeface="Open Sans Light"/>
              </a:rPr>
              <a:t> </a:t>
            </a:r>
            <a:r>
              <a:rPr lang="hu-HU" sz="1400" dirty="0" err="1">
                <a:solidFill>
                  <a:srgbClr val="FF0000"/>
                </a:solidFill>
                <a:latin typeface="Open Sans Light"/>
              </a:rPr>
              <a:t>list</a:t>
            </a:r>
            <a:r>
              <a:rPr lang="hu-HU" sz="1400" dirty="0">
                <a:solidFill>
                  <a:srgbClr val="FF0000"/>
                </a:solidFill>
                <a:latin typeface="Open Sans Light"/>
              </a:rPr>
              <a:t> v </a:t>
            </a:r>
            <a:r>
              <a:rPr lang="hu-HU" sz="1400" dirty="0" err="1" smtClean="0">
                <a:solidFill>
                  <a:srgbClr val="FF0000"/>
                </a:solidFill>
                <a:latin typeface="Open Sans Light"/>
              </a:rPr>
              <a:t>Interreg</a:t>
            </a:r>
            <a:r>
              <a:rPr lang="hu-HU" sz="1400" dirty="0" smtClean="0">
                <a:solidFill>
                  <a:srgbClr val="FF0000"/>
                </a:solidFill>
                <a:latin typeface="Open Sans Light"/>
              </a:rPr>
              <a:t> +) </a:t>
            </a:r>
            <a:r>
              <a:rPr lang="hu-HU" sz="1400" dirty="0" err="1">
                <a:solidFill>
                  <a:srgbClr val="FF0000"/>
                </a:solidFill>
                <a:latin typeface="Open Sans Light"/>
              </a:rPr>
              <a:t>odpovedzte</a:t>
            </a:r>
            <a:r>
              <a:rPr lang="hu-HU" sz="1400" dirty="0">
                <a:solidFill>
                  <a:srgbClr val="FF0000"/>
                </a:solidFill>
                <a:latin typeface="Open Sans Light"/>
              </a:rPr>
              <a:t> na </a:t>
            </a:r>
            <a:r>
              <a:rPr lang="hu-HU" sz="1400" dirty="0" err="1">
                <a:solidFill>
                  <a:srgbClr val="FF0000"/>
                </a:solidFill>
                <a:latin typeface="Open Sans Light"/>
              </a:rPr>
              <a:t>otázku</a:t>
            </a:r>
            <a:r>
              <a:rPr lang="hu-HU" sz="1400" dirty="0">
                <a:solidFill>
                  <a:srgbClr val="FF0000"/>
                </a:solidFill>
                <a:latin typeface="Open Sans Light"/>
              </a:rPr>
              <a:t>: "</a:t>
            </a:r>
            <a:r>
              <a:rPr lang="hu-HU" sz="1400" dirty="0" err="1">
                <a:solidFill>
                  <a:srgbClr val="FF0000"/>
                </a:solidFill>
                <a:latin typeface="Open Sans Light"/>
              </a:rPr>
              <a:t>Súlad</a:t>
            </a:r>
            <a:r>
              <a:rPr lang="hu-HU" sz="1400" dirty="0">
                <a:solidFill>
                  <a:srgbClr val="FF0000"/>
                </a:solidFill>
                <a:latin typeface="Open Sans Light"/>
              </a:rPr>
              <a:t> s </a:t>
            </a:r>
            <a:r>
              <a:rPr lang="hu-HU" sz="1400" dirty="0" err="1">
                <a:solidFill>
                  <a:srgbClr val="FF0000"/>
                </a:solidFill>
                <a:latin typeface="Open Sans Light"/>
              </a:rPr>
              <a:t>horizontálnymi</a:t>
            </a:r>
            <a:r>
              <a:rPr lang="hu-HU" sz="1400" dirty="0">
                <a:solidFill>
                  <a:srgbClr val="FF0000"/>
                </a:solidFill>
                <a:latin typeface="Open Sans Light"/>
              </a:rPr>
              <a:t> </a:t>
            </a:r>
            <a:r>
              <a:rPr lang="hu-HU" sz="1400" dirty="0" err="1">
                <a:solidFill>
                  <a:srgbClr val="FF0000"/>
                </a:solidFill>
                <a:latin typeface="Open Sans Light"/>
              </a:rPr>
              <a:t>princípmi</a:t>
            </a:r>
            <a:r>
              <a:rPr lang="hu-HU" sz="1400" dirty="0">
                <a:solidFill>
                  <a:srgbClr val="FF0000"/>
                </a:solidFill>
                <a:latin typeface="Open Sans Light"/>
              </a:rPr>
              <a:t> </a:t>
            </a:r>
            <a:r>
              <a:rPr lang="hu-HU" sz="1400" dirty="0" smtClean="0">
                <a:solidFill>
                  <a:srgbClr val="FF0000"/>
                </a:solidFill>
                <a:latin typeface="Open Sans Light"/>
              </a:rPr>
              <a:t>EÚ„</a:t>
            </a:r>
          </a:p>
          <a:p>
            <a:pPr marL="0" indent="0" algn="just">
              <a:spcBef>
                <a:spcPts val="0"/>
              </a:spcBef>
              <a:buNone/>
            </a:pPr>
            <a:endParaRPr lang="hu-HU" sz="1400" b="1" dirty="0">
              <a:solidFill>
                <a:srgbClr val="FF0000"/>
              </a:solidFill>
              <a:latin typeface="Open Sans Light"/>
            </a:endParaRPr>
          </a:p>
          <a:p>
            <a:pPr marL="0" indent="0" algn="just">
              <a:spcBef>
                <a:spcPts val="0"/>
              </a:spcBef>
              <a:buNone/>
            </a:pPr>
            <a:r>
              <a:rPr lang="pl-PL" sz="1400" dirty="0">
                <a:solidFill>
                  <a:srgbClr val="FF0000"/>
                </a:solidFill>
                <a:latin typeface="Open Sans Light"/>
              </a:rPr>
              <a:t>Ak projekt podporuje a posilňuje niektorý z troch horizontálnych princípov, </a:t>
            </a:r>
            <a:r>
              <a:rPr lang="pl-PL" sz="1400" dirty="0" smtClean="0">
                <a:solidFill>
                  <a:srgbClr val="FF0000"/>
                </a:solidFill>
                <a:latin typeface="Open Sans Light"/>
              </a:rPr>
              <a:t>potom</a:t>
            </a:r>
          </a:p>
          <a:p>
            <a:pPr marL="0" indent="0" algn="just">
              <a:spcBef>
                <a:spcPts val="0"/>
              </a:spcBef>
              <a:buNone/>
            </a:pPr>
            <a:endParaRPr lang="en-GB" sz="1400" dirty="0">
              <a:solidFill>
                <a:srgbClr val="FF0000"/>
              </a:solidFill>
              <a:latin typeface="Open Sans Light"/>
            </a:endParaRPr>
          </a:p>
          <a:p>
            <a:pPr marL="0" indent="0" algn="just">
              <a:spcBef>
                <a:spcPts val="0"/>
              </a:spcBef>
              <a:buNone/>
            </a:pPr>
            <a:r>
              <a:rPr lang="en-GB" sz="1400" b="1" dirty="0" err="1">
                <a:solidFill>
                  <a:srgbClr val="FF0000"/>
                </a:solidFill>
                <a:latin typeface="Open Sans Light"/>
              </a:rPr>
              <a:t>Vysvetlite</a:t>
            </a:r>
            <a:r>
              <a:rPr lang="en-GB" sz="1400" b="1" dirty="0">
                <a:solidFill>
                  <a:srgbClr val="FF0000"/>
                </a:solidFill>
                <a:latin typeface="Open Sans Light"/>
              </a:rPr>
              <a:t>, </a:t>
            </a:r>
            <a:r>
              <a:rPr lang="en-GB" sz="1400" b="1" dirty="0" err="1">
                <a:solidFill>
                  <a:srgbClr val="FF0000"/>
                </a:solidFill>
                <a:latin typeface="Open Sans Light"/>
              </a:rPr>
              <a:t>ako</a:t>
            </a:r>
            <a:r>
              <a:rPr lang="en-GB" sz="1400" b="1" dirty="0">
                <a:solidFill>
                  <a:srgbClr val="FF0000"/>
                </a:solidFill>
                <a:latin typeface="Open Sans Light"/>
              </a:rPr>
              <a:t> </a:t>
            </a:r>
            <a:r>
              <a:rPr lang="en-GB" sz="1400" b="1" dirty="0" err="1">
                <a:solidFill>
                  <a:srgbClr val="FF0000"/>
                </a:solidFill>
                <a:latin typeface="Open Sans Light"/>
              </a:rPr>
              <a:t>projekt</a:t>
            </a:r>
            <a:r>
              <a:rPr lang="en-GB" sz="1400" b="1" dirty="0">
                <a:solidFill>
                  <a:srgbClr val="FF0000"/>
                </a:solidFill>
                <a:latin typeface="Open Sans Light"/>
              </a:rPr>
              <a:t> </a:t>
            </a:r>
            <a:r>
              <a:rPr lang="en-GB" sz="1400" b="1" dirty="0" err="1">
                <a:solidFill>
                  <a:srgbClr val="FF0000"/>
                </a:solidFill>
                <a:latin typeface="Open Sans Light"/>
              </a:rPr>
              <a:t>prispieva</a:t>
            </a:r>
            <a:r>
              <a:rPr lang="en-GB" sz="1400" b="1" dirty="0">
                <a:solidFill>
                  <a:srgbClr val="FF0000"/>
                </a:solidFill>
                <a:latin typeface="Open Sans Light"/>
              </a:rPr>
              <a:t> k HP</a:t>
            </a:r>
            <a:r>
              <a:rPr lang="en-GB" sz="1400" b="1" dirty="0" smtClean="0">
                <a:solidFill>
                  <a:srgbClr val="FF0000"/>
                </a:solidFill>
                <a:latin typeface="Open Sans Light"/>
              </a:rPr>
              <a:t>,</a:t>
            </a:r>
            <a:endParaRPr lang="hu-HU" sz="1400" b="1" dirty="0" smtClean="0">
              <a:solidFill>
                <a:srgbClr val="FF0000"/>
              </a:solidFill>
              <a:latin typeface="Open Sans Light"/>
            </a:endParaRPr>
          </a:p>
          <a:p>
            <a:pPr marL="0" indent="0" algn="just">
              <a:spcBef>
                <a:spcPts val="0"/>
              </a:spcBef>
              <a:buNone/>
            </a:pPr>
            <a:r>
              <a:rPr lang="en-GB" sz="1400" dirty="0" err="1">
                <a:solidFill>
                  <a:srgbClr val="FF0000"/>
                </a:solidFill>
                <a:latin typeface="Open Sans Light"/>
              </a:rPr>
              <a:t>Vysvetlite</a:t>
            </a:r>
            <a:r>
              <a:rPr lang="en-GB" sz="1400" dirty="0">
                <a:solidFill>
                  <a:srgbClr val="FF0000"/>
                </a:solidFill>
                <a:latin typeface="Open Sans Light"/>
              </a:rPr>
              <a:t>, </a:t>
            </a:r>
            <a:r>
              <a:rPr lang="en-GB" sz="1400" dirty="0" err="1">
                <a:solidFill>
                  <a:srgbClr val="FF0000"/>
                </a:solidFill>
                <a:latin typeface="Open Sans Light"/>
              </a:rPr>
              <a:t>ktoré</a:t>
            </a:r>
            <a:r>
              <a:rPr lang="en-GB" sz="1400" dirty="0">
                <a:solidFill>
                  <a:srgbClr val="FF0000"/>
                </a:solidFill>
                <a:latin typeface="Open Sans Light"/>
              </a:rPr>
              <a:t> </a:t>
            </a:r>
            <a:r>
              <a:rPr lang="en-GB" sz="1400" dirty="0" err="1">
                <a:solidFill>
                  <a:srgbClr val="FF0000"/>
                </a:solidFill>
                <a:latin typeface="Open Sans Light"/>
              </a:rPr>
              <a:t>konkrétne</a:t>
            </a:r>
            <a:r>
              <a:rPr lang="en-GB" sz="1400" dirty="0">
                <a:solidFill>
                  <a:srgbClr val="FF0000"/>
                </a:solidFill>
                <a:latin typeface="Open Sans Light"/>
              </a:rPr>
              <a:t> </a:t>
            </a:r>
            <a:r>
              <a:rPr lang="en-GB" sz="1400" dirty="0" err="1">
                <a:solidFill>
                  <a:srgbClr val="FF0000"/>
                </a:solidFill>
                <a:latin typeface="Open Sans Light"/>
              </a:rPr>
              <a:t>činnosti</a:t>
            </a:r>
            <a:r>
              <a:rPr lang="en-GB" sz="1400" dirty="0">
                <a:solidFill>
                  <a:srgbClr val="FF0000"/>
                </a:solidFill>
                <a:latin typeface="Open Sans Light"/>
              </a:rPr>
              <a:t> v </a:t>
            </a:r>
            <a:r>
              <a:rPr lang="en-GB" sz="1400" dirty="0" err="1">
                <a:solidFill>
                  <a:srgbClr val="FF0000"/>
                </a:solidFill>
                <a:latin typeface="Open Sans Light"/>
              </a:rPr>
              <a:t>rámci</a:t>
            </a:r>
            <a:r>
              <a:rPr lang="en-GB" sz="1400" dirty="0">
                <a:solidFill>
                  <a:srgbClr val="FF0000"/>
                </a:solidFill>
                <a:latin typeface="Open Sans Light"/>
              </a:rPr>
              <a:t> </a:t>
            </a:r>
            <a:r>
              <a:rPr lang="en-GB" sz="1400" dirty="0" err="1">
                <a:solidFill>
                  <a:srgbClr val="FF0000"/>
                </a:solidFill>
                <a:latin typeface="Open Sans Light"/>
              </a:rPr>
              <a:t>projektových</a:t>
            </a:r>
            <a:r>
              <a:rPr lang="en-GB" sz="1400" dirty="0">
                <a:solidFill>
                  <a:srgbClr val="FF0000"/>
                </a:solidFill>
                <a:latin typeface="Open Sans Light"/>
              </a:rPr>
              <a:t> </a:t>
            </a:r>
            <a:r>
              <a:rPr lang="en-GB" sz="1400" dirty="0" err="1">
                <a:solidFill>
                  <a:srgbClr val="FF0000"/>
                </a:solidFill>
                <a:latin typeface="Open Sans Light"/>
              </a:rPr>
              <a:t>aktivít</a:t>
            </a:r>
            <a:r>
              <a:rPr lang="en-GB" sz="1400" dirty="0">
                <a:solidFill>
                  <a:srgbClr val="FF0000"/>
                </a:solidFill>
                <a:latin typeface="Open Sans Light"/>
              </a:rPr>
              <a:t> </a:t>
            </a:r>
            <a:r>
              <a:rPr lang="en-GB" sz="1400" dirty="0" err="1">
                <a:solidFill>
                  <a:srgbClr val="FF0000"/>
                </a:solidFill>
                <a:latin typeface="Open Sans Light"/>
              </a:rPr>
              <a:t>sa</a:t>
            </a:r>
            <a:r>
              <a:rPr lang="en-GB" sz="1400" dirty="0">
                <a:solidFill>
                  <a:srgbClr val="FF0000"/>
                </a:solidFill>
                <a:latin typeface="Open Sans Light"/>
              </a:rPr>
              <a:t> </a:t>
            </a:r>
            <a:r>
              <a:rPr lang="en-GB" sz="1400" dirty="0" err="1">
                <a:solidFill>
                  <a:srgbClr val="FF0000"/>
                </a:solidFill>
                <a:latin typeface="Open Sans Light"/>
              </a:rPr>
              <a:t>vykonávajú</a:t>
            </a:r>
            <a:r>
              <a:rPr lang="en-GB" sz="1400" dirty="0">
                <a:solidFill>
                  <a:srgbClr val="FF0000"/>
                </a:solidFill>
                <a:latin typeface="Open Sans Light"/>
              </a:rPr>
              <a:t> </a:t>
            </a:r>
            <a:r>
              <a:rPr lang="en-GB" sz="1400" dirty="0" err="1">
                <a:solidFill>
                  <a:srgbClr val="FF0000"/>
                </a:solidFill>
                <a:latin typeface="Open Sans Light"/>
              </a:rPr>
              <a:t>vo</a:t>
            </a:r>
            <a:r>
              <a:rPr lang="en-GB" sz="1400" dirty="0">
                <a:solidFill>
                  <a:srgbClr val="FF0000"/>
                </a:solidFill>
                <a:latin typeface="Open Sans Light"/>
              </a:rPr>
              <a:t> </a:t>
            </a:r>
            <a:r>
              <a:rPr lang="en-GB" sz="1400" dirty="0" err="1">
                <a:solidFill>
                  <a:srgbClr val="FF0000"/>
                </a:solidFill>
                <a:latin typeface="Open Sans Light"/>
              </a:rPr>
              <a:t>vzťahu</a:t>
            </a:r>
            <a:r>
              <a:rPr lang="en-GB" sz="1400" dirty="0">
                <a:solidFill>
                  <a:srgbClr val="FF0000"/>
                </a:solidFill>
                <a:latin typeface="Open Sans Light"/>
              </a:rPr>
              <a:t> k HP.</a:t>
            </a:r>
            <a:endParaRPr lang="hu-HU" sz="1200" dirty="0">
              <a:solidFill>
                <a:srgbClr val="FF0000"/>
              </a:solidFill>
              <a:latin typeface="Open Sans Light"/>
            </a:endParaRPr>
          </a:p>
          <a:p>
            <a:pPr marL="0" indent="0" algn="just">
              <a:buNone/>
            </a:pPr>
            <a:endParaRPr lang="x-none" sz="1200" dirty="0">
              <a:latin typeface="Open Sans Light"/>
              <a:ea typeface="Open Sans Light" pitchFamily="2" charset="0"/>
              <a:cs typeface="Open Sans Light" pitchFamily="2" charset="0"/>
            </a:endParaRPr>
          </a:p>
          <a:p>
            <a:pPr marL="0" indent="0">
              <a:buNone/>
            </a:pPr>
            <a:endParaRPr lang="x-none" sz="1200" dirty="0">
              <a:latin typeface="Open Sans Light" pitchFamily="2" charset="0"/>
              <a:ea typeface="Open Sans Light" pitchFamily="2" charset="0"/>
              <a:cs typeface="Open Sans Light" pitchFamily="2" charset="0"/>
            </a:endParaRPr>
          </a:p>
        </p:txBody>
      </p:sp>
      <p:sp>
        <p:nvSpPr>
          <p:cNvPr id="8" name="Slide Number Placeholder 7">
            <a:extLst>
              <a:ext uri="{FF2B5EF4-FFF2-40B4-BE49-F238E27FC236}">
                <a16:creationId xmlns="" xmlns:a16="http://schemas.microsoft.com/office/drawing/2014/main" id="{A5490C42-D944-4943-A5A7-4CE426B664EC}"/>
              </a:ext>
            </a:extLst>
          </p:cNvPr>
          <p:cNvSpPr>
            <a:spLocks noGrp="1"/>
          </p:cNvSpPr>
          <p:nvPr>
            <p:ph type="sldNum" sz="quarter" idx="12"/>
          </p:nvPr>
        </p:nvSpPr>
        <p:spPr/>
        <p:txBody>
          <a:bodyPr/>
          <a:lstStyle/>
          <a:p>
            <a:fld id="{14591978-1342-554A-82AC-B12872A7F26C}" type="slidenum">
              <a:rPr lang="x-none" smtClean="0"/>
              <a:t>9</a:t>
            </a:fld>
            <a:endParaRPr lang="x-none" dirty="0"/>
          </a:p>
        </p:txBody>
      </p:sp>
      <p:sp>
        <p:nvSpPr>
          <p:cNvPr id="4" name="Rectangle 3">
            <a:extLst>
              <a:ext uri="{FF2B5EF4-FFF2-40B4-BE49-F238E27FC236}">
                <a16:creationId xmlns="" xmlns:a16="http://schemas.microsoft.com/office/drawing/2014/main" id="{6CA2905C-0952-4956-8341-9898F25F8D1C}"/>
              </a:ext>
            </a:extLst>
          </p:cNvPr>
          <p:cNvSpPr/>
          <p:nvPr/>
        </p:nvSpPr>
        <p:spPr>
          <a:xfrm>
            <a:off x="1324947" y="5242310"/>
            <a:ext cx="7190403" cy="523220"/>
          </a:xfrm>
          <a:prstGeom prst="rect">
            <a:avLst/>
          </a:prstGeom>
        </p:spPr>
        <p:txBody>
          <a:bodyPr wrap="square">
            <a:spAutoFit/>
          </a:bodyPr>
          <a:lstStyle/>
          <a:p>
            <a:pPr algn="just"/>
            <a:r>
              <a:rPr lang="hu-HU" sz="1400" i="1" dirty="0" err="1" smtClean="0">
                <a:latin typeface="Open Sans Light"/>
              </a:rPr>
              <a:t>Indikatívne</a:t>
            </a:r>
            <a:r>
              <a:rPr lang="en-GB" sz="1400" i="1" dirty="0" smtClean="0">
                <a:latin typeface="Open Sans Light"/>
              </a:rPr>
              <a:t> </a:t>
            </a:r>
            <a:r>
              <a:rPr lang="en-GB" sz="1400" i="1" dirty="0" err="1">
                <a:latin typeface="Open Sans Light"/>
              </a:rPr>
              <a:t>príklady</a:t>
            </a:r>
            <a:r>
              <a:rPr lang="en-GB" sz="1400" i="1" dirty="0">
                <a:latin typeface="Open Sans Light"/>
              </a:rPr>
              <a:t> </a:t>
            </a:r>
            <a:r>
              <a:rPr lang="en-GB" sz="1400" i="1" dirty="0" err="1">
                <a:latin typeface="Open Sans Light"/>
              </a:rPr>
              <a:t>aktívneho</a:t>
            </a:r>
            <a:r>
              <a:rPr lang="en-GB" sz="1400" i="1" dirty="0">
                <a:latin typeface="Open Sans Light"/>
              </a:rPr>
              <a:t> </a:t>
            </a:r>
            <a:r>
              <a:rPr lang="en-GB" sz="1400" i="1" dirty="0" err="1">
                <a:latin typeface="Open Sans Light"/>
              </a:rPr>
              <a:t>prispievania</a:t>
            </a:r>
            <a:r>
              <a:rPr lang="en-GB" sz="1400" i="1" dirty="0">
                <a:latin typeface="Open Sans Light"/>
              </a:rPr>
              <a:t> k </a:t>
            </a:r>
            <a:r>
              <a:rPr lang="en-GB" sz="1400" i="1" dirty="0" err="1">
                <a:latin typeface="Open Sans Light"/>
              </a:rPr>
              <a:t>horizontálnym</a:t>
            </a:r>
            <a:r>
              <a:rPr lang="en-GB" sz="1400" i="1" dirty="0">
                <a:latin typeface="Open Sans Light"/>
              </a:rPr>
              <a:t> </a:t>
            </a:r>
            <a:r>
              <a:rPr lang="en-GB" sz="1400" i="1" dirty="0" err="1">
                <a:latin typeface="Open Sans Light"/>
              </a:rPr>
              <a:t>princípom</a:t>
            </a:r>
            <a:r>
              <a:rPr lang="en-GB" sz="1400" i="1" dirty="0">
                <a:latin typeface="Open Sans Light"/>
              </a:rPr>
              <a:t> </a:t>
            </a:r>
            <a:r>
              <a:rPr lang="en-GB" sz="1400" i="1" dirty="0" err="1">
                <a:latin typeface="Open Sans Light"/>
              </a:rPr>
              <a:t>nájdete</a:t>
            </a:r>
            <a:r>
              <a:rPr lang="en-GB" sz="1400" i="1" dirty="0">
                <a:latin typeface="Open Sans Light"/>
              </a:rPr>
              <a:t> v </a:t>
            </a:r>
            <a:r>
              <a:rPr lang="en-GB" sz="1400" i="1" dirty="0" err="1">
                <a:latin typeface="Open Sans Light"/>
              </a:rPr>
              <a:t>kapitole</a:t>
            </a:r>
            <a:r>
              <a:rPr lang="en-GB" sz="1400" i="1" dirty="0">
                <a:latin typeface="Open Sans Light"/>
              </a:rPr>
              <a:t> 7 </a:t>
            </a:r>
            <a:r>
              <a:rPr lang="hu-HU" sz="1400" i="1" dirty="0" err="1" smtClean="0">
                <a:latin typeface="Open Sans Light"/>
              </a:rPr>
              <a:t>Prír</a:t>
            </a:r>
            <a:r>
              <a:rPr lang="hu-HU" sz="1400" i="1" dirty="0" err="1">
                <a:latin typeface="Open Sans Light"/>
              </a:rPr>
              <a:t>u</a:t>
            </a:r>
            <a:r>
              <a:rPr lang="en-GB" sz="1400" i="1" dirty="0">
                <a:latin typeface="Open Sans Light"/>
              </a:rPr>
              <a:t>č</a:t>
            </a:r>
            <a:r>
              <a:rPr lang="hu-HU" sz="1400" i="1" dirty="0" err="1">
                <a:latin typeface="Open Sans Light"/>
              </a:rPr>
              <a:t>ky</a:t>
            </a:r>
            <a:r>
              <a:rPr lang="hu-HU" sz="1400" i="1" dirty="0">
                <a:latin typeface="Open Sans Light"/>
              </a:rPr>
              <a:t> </a:t>
            </a:r>
            <a:r>
              <a:rPr lang="hu-HU" sz="1400" i="1" dirty="0" smtClean="0">
                <a:latin typeface="Open Sans Light"/>
              </a:rPr>
              <a:t>pre </a:t>
            </a:r>
            <a:r>
              <a:rPr lang="hu-HU" sz="1400" i="1" dirty="0" err="1" smtClean="0">
                <a:latin typeface="Open Sans Light"/>
              </a:rPr>
              <a:t>žiadateľa</a:t>
            </a:r>
            <a:r>
              <a:rPr lang="en-GB" sz="1400" i="1" dirty="0" smtClean="0">
                <a:latin typeface="Open Sans Light"/>
              </a:rPr>
              <a:t>.</a:t>
            </a:r>
            <a:endParaRPr lang="en-GB" sz="1400" i="1" dirty="0">
              <a:latin typeface="Open Sans Light"/>
            </a:endParaRPr>
          </a:p>
        </p:txBody>
      </p:sp>
      <p:pic>
        <p:nvPicPr>
          <p:cNvPr id="6" name="Graphic 5" descr="Lightbulb">
            <a:extLst>
              <a:ext uri="{FF2B5EF4-FFF2-40B4-BE49-F238E27FC236}">
                <a16:creationId xmlns="" xmlns:a16="http://schemas.microsoft.com/office/drawing/2014/main" id="{1419976A-23D6-42CD-B379-657A35B5F092}"/>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628650" y="5242310"/>
            <a:ext cx="565668" cy="525075"/>
          </a:xfrm>
          <a:prstGeom prst="rect">
            <a:avLst/>
          </a:prstGeom>
        </p:spPr>
      </p:pic>
      <p:pic>
        <p:nvPicPr>
          <p:cNvPr id="13" name="Picture 12">
            <a:extLst>
              <a:ext uri="{FF2B5EF4-FFF2-40B4-BE49-F238E27FC236}">
                <a16:creationId xmlns="" xmlns:a16="http://schemas.microsoft.com/office/drawing/2014/main" id="{C610C4FF-B794-400D-8DC5-E70C12337FE6}"/>
              </a:ext>
            </a:extLst>
          </p:cNvPr>
          <p:cNvPicPr>
            <a:picLocks noChangeAspect="1"/>
          </p:cNvPicPr>
          <p:nvPr/>
        </p:nvPicPr>
        <p:blipFill>
          <a:blip r:embed="rId5"/>
          <a:stretch>
            <a:fillRect/>
          </a:stretch>
        </p:blipFill>
        <p:spPr>
          <a:xfrm>
            <a:off x="4097441" y="1824687"/>
            <a:ext cx="4417910" cy="2826802"/>
          </a:xfrm>
          <a:prstGeom prst="rect">
            <a:avLst/>
          </a:prstGeom>
        </p:spPr>
      </p:pic>
    </p:spTree>
    <p:extLst>
      <p:ext uri="{BB962C8B-B14F-4D97-AF65-F5344CB8AC3E}">
        <p14:creationId xmlns:p14="http://schemas.microsoft.com/office/powerpoint/2010/main" val="123688871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DFB33F3-A665-2A1D-134E-9E244997B417}"/>
              </a:ext>
            </a:extLst>
          </p:cNvPr>
          <p:cNvSpPr>
            <a:spLocks noGrp="1"/>
          </p:cNvSpPr>
          <p:nvPr>
            <p:ph type="title"/>
          </p:nvPr>
        </p:nvSpPr>
        <p:spPr/>
        <p:txBody>
          <a:bodyPr>
            <a:normAutofit/>
          </a:bodyPr>
          <a:lstStyle/>
          <a:p>
            <a:r>
              <a:rPr lang="hu-HU" sz="2200" b="1" dirty="0" smtClean="0">
                <a:solidFill>
                  <a:schemeClr val="accent1">
                    <a:lumMod val="75000"/>
                  </a:schemeClr>
                </a:solidFill>
                <a:latin typeface="Open Sans ExtraBold" pitchFamily="2" charset="0"/>
                <a:ea typeface="Open Sans ExtraBold" pitchFamily="2" charset="0"/>
                <a:cs typeface="Open Sans ExtraBold" pitchFamily="2" charset="0"/>
              </a:rPr>
              <a:t>IMPLEMENTÁCIA</a:t>
            </a:r>
            <a:r>
              <a:rPr lang="hu-HU" sz="2200" b="1" dirty="0">
                <a:solidFill>
                  <a:schemeClr val="accent1">
                    <a:lumMod val="75000"/>
                  </a:schemeClr>
                </a:solidFill>
                <a:latin typeface="Open Sans ExtraBold" pitchFamily="2" charset="0"/>
                <a:ea typeface="Open Sans ExtraBold" pitchFamily="2" charset="0"/>
                <a:cs typeface="Open Sans ExtraBold" pitchFamily="2" charset="0"/>
              </a:rPr>
              <a:t/>
            </a:r>
            <a:br>
              <a:rPr lang="hu-HU" sz="2200" b="1" dirty="0">
                <a:solidFill>
                  <a:schemeClr val="accent1">
                    <a:lumMod val="75000"/>
                  </a:schemeClr>
                </a:solidFill>
                <a:latin typeface="Open Sans ExtraBold" pitchFamily="2" charset="0"/>
                <a:ea typeface="Open Sans ExtraBold" pitchFamily="2" charset="0"/>
                <a:cs typeface="Open Sans ExtraBold" pitchFamily="2" charset="0"/>
              </a:rPr>
            </a:br>
            <a:r>
              <a:rPr lang="hu-HU" sz="2200" b="1" dirty="0" err="1" smtClean="0">
                <a:latin typeface="Open Sans ExtraBold" pitchFamily="2" charset="0"/>
                <a:ea typeface="Open Sans ExtraBold" pitchFamily="2" charset="0"/>
                <a:cs typeface="Open Sans ExtraBold" pitchFamily="2" charset="0"/>
              </a:rPr>
              <a:t>Trvanie</a:t>
            </a:r>
            <a:r>
              <a:rPr lang="hu-HU" sz="2200" b="1" dirty="0" smtClean="0">
                <a:latin typeface="Open Sans ExtraBold" pitchFamily="2" charset="0"/>
                <a:ea typeface="Open Sans ExtraBold" pitchFamily="2" charset="0"/>
                <a:cs typeface="Open Sans ExtraBold" pitchFamily="2" charset="0"/>
              </a:rPr>
              <a:t> </a:t>
            </a:r>
            <a:r>
              <a:rPr lang="hu-HU" sz="2200" b="1" dirty="0" err="1" smtClean="0">
                <a:latin typeface="Open Sans ExtraBold" pitchFamily="2" charset="0"/>
                <a:ea typeface="Open Sans ExtraBold" pitchFamily="2" charset="0"/>
                <a:cs typeface="Open Sans ExtraBold" pitchFamily="2" charset="0"/>
              </a:rPr>
              <a:t>projektu</a:t>
            </a:r>
            <a:r>
              <a:rPr lang="hu-HU" sz="2200" b="1" dirty="0" smtClean="0">
                <a:latin typeface="Open Sans ExtraBold" pitchFamily="2" charset="0"/>
                <a:ea typeface="Open Sans ExtraBold" pitchFamily="2" charset="0"/>
                <a:cs typeface="Open Sans ExtraBold" pitchFamily="2" charset="0"/>
              </a:rPr>
              <a:t> </a:t>
            </a:r>
            <a:endParaRPr lang="x-none" sz="2200" b="1" dirty="0">
              <a:latin typeface="Open Sans ExtraBold" pitchFamily="2" charset="0"/>
              <a:ea typeface="Open Sans ExtraBold" pitchFamily="2" charset="0"/>
              <a:cs typeface="Open Sans ExtraBold" pitchFamily="2" charset="0"/>
            </a:endParaRPr>
          </a:p>
        </p:txBody>
      </p:sp>
      <p:sp>
        <p:nvSpPr>
          <p:cNvPr id="3" name="Content Placeholder 2">
            <a:extLst>
              <a:ext uri="{FF2B5EF4-FFF2-40B4-BE49-F238E27FC236}">
                <a16:creationId xmlns="" xmlns:a16="http://schemas.microsoft.com/office/drawing/2014/main" id="{DDD77D7A-34EE-52FF-BCC6-BC5BC0952499}"/>
              </a:ext>
            </a:extLst>
          </p:cNvPr>
          <p:cNvSpPr>
            <a:spLocks noGrp="1"/>
          </p:cNvSpPr>
          <p:nvPr>
            <p:ph idx="1"/>
          </p:nvPr>
        </p:nvSpPr>
        <p:spPr>
          <a:xfrm>
            <a:off x="628650" y="1825625"/>
            <a:ext cx="7886700" cy="4351338"/>
          </a:xfrm>
        </p:spPr>
        <p:txBody>
          <a:bodyPr>
            <a:normAutofit/>
          </a:bodyPr>
          <a:lstStyle/>
          <a:p>
            <a:pPr marL="0" indent="0" algn="just">
              <a:buClr>
                <a:schemeClr val="accent1">
                  <a:lumMod val="75000"/>
                </a:schemeClr>
              </a:buClr>
              <a:buNone/>
            </a:pPr>
            <a:r>
              <a:rPr lang="hu-HU" sz="1800" dirty="0" err="1" smtClean="0">
                <a:latin typeface="Open Sans Light" pitchFamily="2" charset="0"/>
                <a:ea typeface="Open Sans Light" pitchFamily="2" charset="0"/>
                <a:cs typeface="Open Sans Light" pitchFamily="2" charset="0"/>
              </a:rPr>
              <a:t>Plánované</a:t>
            </a:r>
            <a:r>
              <a:rPr lang="hu-HU" sz="1800" dirty="0" smtClean="0">
                <a:latin typeface="Open Sans Light" pitchFamily="2" charset="0"/>
                <a:ea typeface="Open Sans Light" pitchFamily="2" charset="0"/>
                <a:cs typeface="Open Sans Light" pitchFamily="2" charset="0"/>
              </a:rPr>
              <a:t> </a:t>
            </a:r>
            <a:r>
              <a:rPr lang="hu-HU" sz="1800" dirty="0" err="1">
                <a:latin typeface="Open Sans Light" pitchFamily="2" charset="0"/>
                <a:ea typeface="Open Sans Light" pitchFamily="2" charset="0"/>
                <a:cs typeface="Open Sans Light" pitchFamily="2" charset="0"/>
              </a:rPr>
              <a:t>obdobie</a:t>
            </a:r>
            <a:r>
              <a:rPr lang="hu-HU" sz="1800" dirty="0">
                <a:latin typeface="Open Sans Light" pitchFamily="2" charset="0"/>
                <a:ea typeface="Open Sans Light" pitchFamily="2" charset="0"/>
                <a:cs typeface="Open Sans Light" pitchFamily="2" charset="0"/>
              </a:rPr>
              <a:t> </a:t>
            </a:r>
            <a:r>
              <a:rPr lang="hu-HU" sz="1800" dirty="0" err="1" smtClean="0">
                <a:latin typeface="Open Sans Light" pitchFamily="2" charset="0"/>
                <a:ea typeface="Open Sans Light" pitchFamily="2" charset="0"/>
                <a:cs typeface="Open Sans Light" pitchFamily="2" charset="0"/>
              </a:rPr>
              <a:t>implementácie</a:t>
            </a:r>
            <a:r>
              <a:rPr lang="hu-HU" sz="1800" dirty="0" smtClean="0">
                <a:latin typeface="Open Sans Light" pitchFamily="2" charset="0"/>
                <a:ea typeface="Open Sans Light" pitchFamily="2" charset="0"/>
                <a:cs typeface="Open Sans Light" pitchFamily="2" charset="0"/>
              </a:rPr>
              <a:t> </a:t>
            </a:r>
            <a:r>
              <a:rPr lang="hu-HU" sz="1800" dirty="0" err="1">
                <a:latin typeface="Open Sans Light" pitchFamily="2" charset="0"/>
                <a:ea typeface="Open Sans Light" pitchFamily="2" charset="0"/>
                <a:cs typeface="Open Sans Light" pitchFamily="2" charset="0"/>
              </a:rPr>
              <a:t>projektu</a:t>
            </a:r>
            <a:r>
              <a:rPr lang="hu-HU" sz="1800" dirty="0">
                <a:latin typeface="Open Sans Light" pitchFamily="2" charset="0"/>
                <a:ea typeface="Open Sans Light" pitchFamily="2" charset="0"/>
                <a:cs typeface="Open Sans Light" pitchFamily="2" charset="0"/>
              </a:rPr>
              <a:t> </a:t>
            </a:r>
            <a:r>
              <a:rPr lang="hu-HU" sz="1800" dirty="0" err="1">
                <a:latin typeface="Open Sans Light" pitchFamily="2" charset="0"/>
                <a:ea typeface="Open Sans Light" pitchFamily="2" charset="0"/>
                <a:cs typeface="Open Sans Light" pitchFamily="2" charset="0"/>
              </a:rPr>
              <a:t>nesmie</a:t>
            </a:r>
            <a:r>
              <a:rPr lang="hu-HU" sz="1800" dirty="0">
                <a:latin typeface="Open Sans Light" pitchFamily="2" charset="0"/>
                <a:ea typeface="Open Sans Light" pitchFamily="2" charset="0"/>
                <a:cs typeface="Open Sans Light" pitchFamily="2" charset="0"/>
              </a:rPr>
              <a:t> </a:t>
            </a:r>
            <a:r>
              <a:rPr lang="hu-HU" sz="1800" b="1" dirty="0" err="1">
                <a:latin typeface="Open Sans Light" pitchFamily="2" charset="0"/>
                <a:ea typeface="Open Sans Light" pitchFamily="2" charset="0"/>
                <a:cs typeface="Open Sans Light" pitchFamily="2" charset="0"/>
              </a:rPr>
              <a:t>byť</a:t>
            </a:r>
            <a:r>
              <a:rPr lang="hu-HU" sz="1800" b="1" dirty="0">
                <a:latin typeface="Open Sans Light" pitchFamily="2" charset="0"/>
                <a:ea typeface="Open Sans Light" pitchFamily="2" charset="0"/>
                <a:cs typeface="Open Sans Light" pitchFamily="2" charset="0"/>
              </a:rPr>
              <a:t> </a:t>
            </a:r>
            <a:r>
              <a:rPr lang="hu-HU" sz="1800" b="1" dirty="0" err="1">
                <a:latin typeface="Open Sans Light" pitchFamily="2" charset="0"/>
                <a:ea typeface="Open Sans Light" pitchFamily="2" charset="0"/>
                <a:cs typeface="Open Sans Light" pitchFamily="2" charset="0"/>
              </a:rPr>
              <a:t>kratšie</a:t>
            </a:r>
            <a:r>
              <a:rPr lang="hu-HU" sz="1800" b="1" dirty="0">
                <a:latin typeface="Open Sans Light" pitchFamily="2" charset="0"/>
                <a:ea typeface="Open Sans Light" pitchFamily="2" charset="0"/>
                <a:cs typeface="Open Sans Light" pitchFamily="2" charset="0"/>
              </a:rPr>
              <a:t> </a:t>
            </a:r>
            <a:r>
              <a:rPr lang="hu-HU" sz="1800" b="1" dirty="0" err="1">
                <a:latin typeface="Open Sans Light" pitchFamily="2" charset="0"/>
                <a:ea typeface="Open Sans Light" pitchFamily="2" charset="0"/>
                <a:cs typeface="Open Sans Light" pitchFamily="2" charset="0"/>
              </a:rPr>
              <a:t>ako</a:t>
            </a:r>
            <a:r>
              <a:rPr lang="hu-HU" sz="1800" b="1" dirty="0">
                <a:latin typeface="Open Sans Light" pitchFamily="2" charset="0"/>
                <a:ea typeface="Open Sans Light" pitchFamily="2" charset="0"/>
                <a:cs typeface="Open Sans Light" pitchFamily="2" charset="0"/>
              </a:rPr>
              <a:t> 8 </a:t>
            </a:r>
            <a:r>
              <a:rPr lang="hu-HU" sz="1800" b="1" dirty="0" err="1">
                <a:latin typeface="Open Sans Light" pitchFamily="2" charset="0"/>
                <a:ea typeface="Open Sans Light" pitchFamily="2" charset="0"/>
                <a:cs typeface="Open Sans Light" pitchFamily="2" charset="0"/>
              </a:rPr>
              <a:t>mesiacov</a:t>
            </a:r>
            <a:r>
              <a:rPr lang="hu-HU" sz="1800" b="1" dirty="0">
                <a:latin typeface="Open Sans Light" pitchFamily="2" charset="0"/>
                <a:ea typeface="Open Sans Light" pitchFamily="2" charset="0"/>
                <a:cs typeface="Open Sans Light" pitchFamily="2" charset="0"/>
              </a:rPr>
              <a:t>.</a:t>
            </a:r>
            <a:endParaRPr lang="en-GB" sz="1800" b="1" dirty="0">
              <a:latin typeface="Open Sans Light" pitchFamily="2" charset="0"/>
              <a:ea typeface="Open Sans Light" pitchFamily="2" charset="0"/>
              <a:cs typeface="Open Sans Light" pitchFamily="2" charset="0"/>
            </a:endParaRPr>
          </a:p>
          <a:p>
            <a:pPr algn="just">
              <a:buClr>
                <a:schemeClr val="accent1">
                  <a:lumMod val="75000"/>
                </a:schemeClr>
              </a:buClr>
            </a:pPr>
            <a:r>
              <a:rPr lang="hu-HU" sz="1800" dirty="0" smtClean="0">
                <a:latin typeface="Open Sans Light" pitchFamily="2" charset="0"/>
                <a:ea typeface="Open Sans Light" pitchFamily="2" charset="0"/>
                <a:cs typeface="Open Sans Light" pitchFamily="2" charset="0"/>
              </a:rPr>
              <a:t>(</a:t>
            </a:r>
            <a:r>
              <a:rPr lang="hu-HU" sz="1800" dirty="0">
                <a:latin typeface="Open Sans Light" pitchFamily="2" charset="0"/>
                <a:ea typeface="Open Sans Light" pitchFamily="2" charset="0"/>
                <a:cs typeface="Open Sans Light" pitchFamily="2" charset="0"/>
              </a:rPr>
              <a:t>SSP) - projekt </a:t>
            </a:r>
            <a:r>
              <a:rPr lang="hu-HU" sz="1800" b="1" dirty="0" err="1">
                <a:latin typeface="Open Sans Light" pitchFamily="2" charset="0"/>
                <a:ea typeface="Open Sans Light" pitchFamily="2" charset="0"/>
                <a:cs typeface="Open Sans Light" pitchFamily="2" charset="0"/>
              </a:rPr>
              <a:t>nesmie</a:t>
            </a:r>
            <a:r>
              <a:rPr lang="hu-HU" sz="1800" b="1" dirty="0">
                <a:latin typeface="Open Sans Light" pitchFamily="2" charset="0"/>
                <a:ea typeface="Open Sans Light" pitchFamily="2" charset="0"/>
                <a:cs typeface="Open Sans Light" pitchFamily="2" charset="0"/>
              </a:rPr>
              <a:t> </a:t>
            </a:r>
            <a:r>
              <a:rPr lang="hu-HU" sz="1800" b="1" dirty="0" err="1">
                <a:latin typeface="Open Sans Light" pitchFamily="2" charset="0"/>
                <a:ea typeface="Open Sans Light" pitchFamily="2" charset="0"/>
                <a:cs typeface="Open Sans Light" pitchFamily="2" charset="0"/>
              </a:rPr>
              <a:t>presiahnuť</a:t>
            </a:r>
            <a:r>
              <a:rPr lang="hu-HU" sz="1800" b="1" dirty="0">
                <a:latin typeface="Open Sans Light" pitchFamily="2" charset="0"/>
                <a:ea typeface="Open Sans Light" pitchFamily="2" charset="0"/>
                <a:cs typeface="Open Sans Light" pitchFamily="2" charset="0"/>
              </a:rPr>
              <a:t> 12 </a:t>
            </a:r>
            <a:r>
              <a:rPr lang="hu-HU" sz="1800" b="1" dirty="0" err="1">
                <a:latin typeface="Open Sans Light" pitchFamily="2" charset="0"/>
                <a:ea typeface="Open Sans Light" pitchFamily="2" charset="0"/>
                <a:cs typeface="Open Sans Light" pitchFamily="2" charset="0"/>
              </a:rPr>
              <a:t>mesiacov</a:t>
            </a:r>
            <a:r>
              <a:rPr lang="hu-HU" sz="1800" dirty="0">
                <a:latin typeface="Open Sans Light" pitchFamily="2" charset="0"/>
                <a:ea typeface="Open Sans Light" pitchFamily="2" charset="0"/>
                <a:cs typeface="Open Sans Light" pitchFamily="2" charset="0"/>
              </a:rPr>
              <a:t>;</a:t>
            </a:r>
            <a:endParaRPr lang="en-GB" sz="1800" dirty="0">
              <a:latin typeface="Open Sans Light" pitchFamily="2" charset="0"/>
              <a:ea typeface="Open Sans Light" pitchFamily="2" charset="0"/>
              <a:cs typeface="Open Sans Light" pitchFamily="2" charset="0"/>
            </a:endParaRPr>
          </a:p>
          <a:p>
            <a:pPr algn="just">
              <a:buClr>
                <a:schemeClr val="accent1">
                  <a:lumMod val="75000"/>
                </a:schemeClr>
              </a:buClr>
            </a:pPr>
            <a:r>
              <a:rPr lang="hu-HU" sz="1800" dirty="0" smtClean="0">
                <a:latin typeface="Open Sans Light" pitchFamily="2" charset="0"/>
                <a:ea typeface="Open Sans Light" pitchFamily="2" charset="0"/>
                <a:cs typeface="Open Sans Light" pitchFamily="2" charset="0"/>
              </a:rPr>
              <a:t>(</a:t>
            </a:r>
            <a:r>
              <a:rPr lang="hu-HU" sz="1800" dirty="0">
                <a:latin typeface="Open Sans Light" pitchFamily="2" charset="0"/>
                <a:ea typeface="Open Sans Light" pitchFamily="2" charset="0"/>
                <a:cs typeface="Open Sans Light" pitchFamily="2" charset="0"/>
              </a:rPr>
              <a:t>RSP) - projekt </a:t>
            </a:r>
            <a:r>
              <a:rPr lang="hu-HU" sz="1800" b="1" dirty="0" err="1">
                <a:latin typeface="Open Sans Light" pitchFamily="2" charset="0"/>
                <a:ea typeface="Open Sans Light" pitchFamily="2" charset="0"/>
                <a:cs typeface="Open Sans Light" pitchFamily="2" charset="0"/>
              </a:rPr>
              <a:t>nesmie</a:t>
            </a:r>
            <a:r>
              <a:rPr lang="hu-HU" sz="1800" b="1" dirty="0">
                <a:latin typeface="Open Sans Light" pitchFamily="2" charset="0"/>
                <a:ea typeface="Open Sans Light" pitchFamily="2" charset="0"/>
                <a:cs typeface="Open Sans Light" pitchFamily="2" charset="0"/>
              </a:rPr>
              <a:t> </a:t>
            </a:r>
            <a:r>
              <a:rPr lang="hu-HU" sz="1800" b="1" dirty="0" err="1">
                <a:latin typeface="Open Sans Light" pitchFamily="2" charset="0"/>
                <a:ea typeface="Open Sans Light" pitchFamily="2" charset="0"/>
                <a:cs typeface="Open Sans Light" pitchFamily="2" charset="0"/>
              </a:rPr>
              <a:t>presiahnuť</a:t>
            </a:r>
            <a:r>
              <a:rPr lang="hu-HU" sz="1800" b="1" dirty="0">
                <a:latin typeface="Open Sans Light" pitchFamily="2" charset="0"/>
                <a:ea typeface="Open Sans Light" pitchFamily="2" charset="0"/>
                <a:cs typeface="Open Sans Light" pitchFamily="2" charset="0"/>
              </a:rPr>
              <a:t> 24 </a:t>
            </a:r>
            <a:r>
              <a:rPr lang="hu-HU" sz="1800" b="1" dirty="0" err="1">
                <a:latin typeface="Open Sans Light" pitchFamily="2" charset="0"/>
                <a:ea typeface="Open Sans Light" pitchFamily="2" charset="0"/>
                <a:cs typeface="Open Sans Light" pitchFamily="2" charset="0"/>
              </a:rPr>
              <a:t>mesiacov</a:t>
            </a:r>
            <a:r>
              <a:rPr lang="hu-HU" sz="1800" b="1" dirty="0">
                <a:latin typeface="Open Sans Light" pitchFamily="2" charset="0"/>
                <a:ea typeface="Open Sans Light" pitchFamily="2" charset="0"/>
                <a:cs typeface="Open Sans Light" pitchFamily="2" charset="0"/>
              </a:rPr>
              <a:t>;</a:t>
            </a:r>
            <a:endParaRPr lang="en-GB" sz="1800" b="1" dirty="0">
              <a:latin typeface="Open Sans Light" pitchFamily="2" charset="0"/>
              <a:ea typeface="Open Sans Light" pitchFamily="2" charset="0"/>
              <a:cs typeface="Open Sans Light" pitchFamily="2" charset="0"/>
            </a:endParaRPr>
          </a:p>
          <a:p>
            <a:pPr algn="just">
              <a:buClr>
                <a:schemeClr val="accent1">
                  <a:lumMod val="75000"/>
                </a:schemeClr>
              </a:buClr>
            </a:pPr>
            <a:r>
              <a:rPr lang="hu-HU" sz="1800" dirty="0" smtClean="0">
                <a:latin typeface="Open Sans Light" pitchFamily="2" charset="0"/>
                <a:ea typeface="Open Sans Light" pitchFamily="2" charset="0"/>
                <a:cs typeface="Open Sans Light" pitchFamily="2" charset="0"/>
              </a:rPr>
              <a:t>(</a:t>
            </a:r>
            <a:r>
              <a:rPr lang="hu-HU" sz="1800" dirty="0">
                <a:latin typeface="Open Sans Light" pitchFamily="2" charset="0"/>
                <a:ea typeface="Open Sans Light" pitchFamily="2" charset="0"/>
                <a:cs typeface="Open Sans Light" pitchFamily="2" charset="0"/>
              </a:rPr>
              <a:t>LSP) </a:t>
            </a:r>
            <a:r>
              <a:rPr lang="hu-HU" sz="1800" dirty="0" smtClean="0">
                <a:latin typeface="Open Sans Light" pitchFamily="2" charset="0"/>
                <a:ea typeface="Open Sans Light" pitchFamily="2" charset="0"/>
                <a:cs typeface="Open Sans Light" pitchFamily="2" charset="0"/>
              </a:rPr>
              <a:t>- </a:t>
            </a:r>
            <a:r>
              <a:rPr lang="hu-HU" sz="1800" dirty="0">
                <a:latin typeface="Open Sans Light" pitchFamily="2" charset="0"/>
                <a:ea typeface="Open Sans Light" pitchFamily="2" charset="0"/>
                <a:cs typeface="Open Sans Light" pitchFamily="2" charset="0"/>
              </a:rPr>
              <a:t>projekt</a:t>
            </a:r>
            <a:r>
              <a:rPr lang="hu-HU" sz="1800" b="1" dirty="0">
                <a:latin typeface="Open Sans Light" pitchFamily="2" charset="0"/>
                <a:ea typeface="Open Sans Light" pitchFamily="2" charset="0"/>
                <a:cs typeface="Open Sans Light" pitchFamily="2" charset="0"/>
              </a:rPr>
              <a:t> </a:t>
            </a:r>
            <a:r>
              <a:rPr lang="hu-HU" sz="1800" b="1" dirty="0" err="1" smtClean="0">
                <a:latin typeface="Open Sans Light" pitchFamily="2" charset="0"/>
                <a:ea typeface="Open Sans Light" pitchFamily="2" charset="0"/>
                <a:cs typeface="Open Sans Light" pitchFamily="2" charset="0"/>
              </a:rPr>
              <a:t>nesmie</a:t>
            </a:r>
            <a:r>
              <a:rPr lang="hu-HU" sz="1800" b="1" dirty="0" smtClean="0">
                <a:latin typeface="Open Sans Light" pitchFamily="2" charset="0"/>
                <a:ea typeface="Open Sans Light" pitchFamily="2" charset="0"/>
                <a:cs typeface="Open Sans Light" pitchFamily="2" charset="0"/>
              </a:rPr>
              <a:t> </a:t>
            </a:r>
            <a:r>
              <a:rPr lang="hu-HU" sz="1800" b="1" dirty="0" err="1" smtClean="0">
                <a:latin typeface="Open Sans Light" pitchFamily="2" charset="0"/>
                <a:ea typeface="Open Sans Light" pitchFamily="2" charset="0"/>
                <a:cs typeface="Open Sans Light" pitchFamily="2" charset="0"/>
              </a:rPr>
              <a:t>presiahnuť</a:t>
            </a:r>
            <a:r>
              <a:rPr lang="hu-HU" sz="1800" b="1" dirty="0" smtClean="0">
                <a:latin typeface="Open Sans Light" pitchFamily="2" charset="0"/>
                <a:ea typeface="Open Sans Light" pitchFamily="2" charset="0"/>
                <a:cs typeface="Open Sans Light" pitchFamily="2" charset="0"/>
              </a:rPr>
              <a:t> </a:t>
            </a:r>
            <a:r>
              <a:rPr lang="hu-HU" sz="1800" b="1" dirty="0">
                <a:latin typeface="Open Sans Light" pitchFamily="2" charset="0"/>
                <a:ea typeface="Open Sans Light" pitchFamily="2" charset="0"/>
                <a:cs typeface="Open Sans Light" pitchFamily="2" charset="0"/>
              </a:rPr>
              <a:t>36 </a:t>
            </a:r>
            <a:r>
              <a:rPr lang="hu-HU" sz="1800" b="1" dirty="0" err="1">
                <a:latin typeface="Open Sans Light" pitchFamily="2" charset="0"/>
                <a:ea typeface="Open Sans Light" pitchFamily="2" charset="0"/>
                <a:cs typeface="Open Sans Light" pitchFamily="2" charset="0"/>
              </a:rPr>
              <a:t>mesiacov</a:t>
            </a:r>
            <a:r>
              <a:rPr lang="hu-HU" sz="1800" b="1" dirty="0">
                <a:latin typeface="Open Sans Light" pitchFamily="2" charset="0"/>
                <a:ea typeface="Open Sans Light" pitchFamily="2" charset="0"/>
                <a:cs typeface="Open Sans Light" pitchFamily="2" charset="0"/>
              </a:rPr>
              <a:t>.</a:t>
            </a:r>
            <a:endParaRPr lang="en-GB" sz="1800" b="1" dirty="0">
              <a:latin typeface="Open Sans Light" pitchFamily="2" charset="0"/>
              <a:ea typeface="Open Sans Light" pitchFamily="2" charset="0"/>
              <a:cs typeface="Open Sans Light" pitchFamily="2" charset="0"/>
            </a:endParaRPr>
          </a:p>
          <a:p>
            <a:pPr algn="just">
              <a:buClr>
                <a:schemeClr val="accent1">
                  <a:lumMod val="75000"/>
                </a:schemeClr>
              </a:buClr>
            </a:pPr>
            <a:endParaRPr lang="hu-HU" sz="1600" dirty="0">
              <a:latin typeface="Open Sans Light" pitchFamily="2" charset="0"/>
              <a:ea typeface="Open Sans Light" pitchFamily="2" charset="0"/>
              <a:cs typeface="Open Sans Light" pitchFamily="2" charset="0"/>
            </a:endParaRPr>
          </a:p>
        </p:txBody>
      </p:sp>
      <p:sp>
        <p:nvSpPr>
          <p:cNvPr id="8" name="Slide Number Placeholder 7">
            <a:extLst>
              <a:ext uri="{FF2B5EF4-FFF2-40B4-BE49-F238E27FC236}">
                <a16:creationId xmlns="" xmlns:a16="http://schemas.microsoft.com/office/drawing/2014/main" id="{A5490C42-D944-4943-A5A7-4CE426B664EC}"/>
              </a:ext>
            </a:extLst>
          </p:cNvPr>
          <p:cNvSpPr>
            <a:spLocks noGrp="1"/>
          </p:cNvSpPr>
          <p:nvPr>
            <p:ph type="sldNum" sz="quarter" idx="12"/>
          </p:nvPr>
        </p:nvSpPr>
        <p:spPr/>
        <p:txBody>
          <a:bodyPr/>
          <a:lstStyle/>
          <a:p>
            <a:fld id="{14591978-1342-554A-82AC-B12872A7F26C}" type="slidenum">
              <a:rPr lang="x-none" smtClean="0"/>
              <a:t>90</a:t>
            </a:fld>
            <a:endParaRPr lang="x-none" dirty="0"/>
          </a:p>
        </p:txBody>
      </p:sp>
      <p:sp>
        <p:nvSpPr>
          <p:cNvPr id="5" name="Rectangle 4">
            <a:extLst>
              <a:ext uri="{FF2B5EF4-FFF2-40B4-BE49-F238E27FC236}">
                <a16:creationId xmlns="" xmlns:a16="http://schemas.microsoft.com/office/drawing/2014/main" id="{CCFF8044-BD3A-41AE-8396-720B6FF23089}"/>
              </a:ext>
            </a:extLst>
          </p:cNvPr>
          <p:cNvSpPr/>
          <p:nvPr/>
        </p:nvSpPr>
        <p:spPr>
          <a:xfrm>
            <a:off x="1352939" y="4001294"/>
            <a:ext cx="7159163" cy="1323439"/>
          </a:xfrm>
          <a:prstGeom prst="rect">
            <a:avLst/>
          </a:prstGeom>
        </p:spPr>
        <p:txBody>
          <a:bodyPr wrap="square">
            <a:spAutoFit/>
          </a:bodyPr>
          <a:lstStyle/>
          <a:p>
            <a:pPr algn="just"/>
            <a:r>
              <a:rPr lang="hu-HU" sz="1600" i="1" dirty="0" err="1" smtClean="0">
                <a:latin typeface="Open Sans Light" pitchFamily="2" charset="0"/>
                <a:ea typeface="Open Sans Light" pitchFamily="2" charset="0"/>
                <a:cs typeface="Open Sans Light" pitchFamily="2" charset="0"/>
              </a:rPr>
              <a:t>Obdobie</a:t>
            </a:r>
            <a:r>
              <a:rPr lang="hu-HU" sz="1600" i="1" dirty="0" smtClean="0">
                <a:latin typeface="Open Sans Light" pitchFamily="2" charset="0"/>
                <a:ea typeface="Open Sans Light" pitchFamily="2" charset="0"/>
                <a:cs typeface="Open Sans Light" pitchFamily="2" charset="0"/>
              </a:rPr>
              <a:t> </a:t>
            </a:r>
            <a:r>
              <a:rPr lang="hu-HU" sz="1600" i="1" dirty="0" err="1" smtClean="0">
                <a:latin typeface="Open Sans Light" pitchFamily="2" charset="0"/>
                <a:ea typeface="Open Sans Light" pitchFamily="2" charset="0"/>
                <a:cs typeface="Open Sans Light" pitchFamily="2" charset="0"/>
              </a:rPr>
              <a:t>implementácie</a:t>
            </a:r>
            <a:r>
              <a:rPr lang="hu-HU" sz="1600" i="1" dirty="0" smtClean="0">
                <a:latin typeface="Open Sans Light" pitchFamily="2" charset="0"/>
                <a:ea typeface="Open Sans Light" pitchFamily="2" charset="0"/>
                <a:cs typeface="Open Sans Light" pitchFamily="2" charset="0"/>
              </a:rPr>
              <a:t> </a:t>
            </a:r>
            <a:r>
              <a:rPr lang="hu-HU" sz="1600" i="1" dirty="0" err="1">
                <a:latin typeface="Open Sans Light" pitchFamily="2" charset="0"/>
                <a:ea typeface="Open Sans Light" pitchFamily="2" charset="0"/>
                <a:cs typeface="Open Sans Light" pitchFamily="2" charset="0"/>
              </a:rPr>
              <a:t>projektu</a:t>
            </a:r>
            <a:r>
              <a:rPr lang="hu-HU" sz="1600" i="1" dirty="0">
                <a:latin typeface="Open Sans Light" pitchFamily="2" charset="0"/>
                <a:ea typeface="Open Sans Light" pitchFamily="2" charset="0"/>
                <a:cs typeface="Open Sans Light" pitchFamily="2" charset="0"/>
              </a:rPr>
              <a:t> </a:t>
            </a:r>
            <a:r>
              <a:rPr lang="hu-HU" sz="1600" i="1" dirty="0" err="1">
                <a:latin typeface="Open Sans Light" pitchFamily="2" charset="0"/>
                <a:ea typeface="Open Sans Light" pitchFamily="2" charset="0"/>
                <a:cs typeface="Open Sans Light" pitchFamily="2" charset="0"/>
              </a:rPr>
              <a:t>sa</a:t>
            </a:r>
            <a:r>
              <a:rPr lang="hu-HU" sz="1600" i="1" dirty="0">
                <a:latin typeface="Open Sans Light" pitchFamily="2" charset="0"/>
                <a:ea typeface="Open Sans Light" pitchFamily="2" charset="0"/>
                <a:cs typeface="Open Sans Light" pitchFamily="2" charset="0"/>
              </a:rPr>
              <a:t> </a:t>
            </a:r>
            <a:r>
              <a:rPr lang="hu-HU" sz="1600" i="1" dirty="0" err="1">
                <a:latin typeface="Open Sans Light" pitchFamily="2" charset="0"/>
                <a:ea typeface="Open Sans Light" pitchFamily="2" charset="0"/>
                <a:cs typeface="Open Sans Light" pitchFamily="2" charset="0"/>
              </a:rPr>
              <a:t>nesmie</a:t>
            </a:r>
            <a:r>
              <a:rPr lang="hu-HU" sz="1600" i="1" dirty="0">
                <a:latin typeface="Open Sans Light" pitchFamily="2" charset="0"/>
                <a:ea typeface="Open Sans Light" pitchFamily="2" charset="0"/>
                <a:cs typeface="Open Sans Light" pitchFamily="2" charset="0"/>
              </a:rPr>
              <a:t> </a:t>
            </a:r>
            <a:r>
              <a:rPr lang="hu-HU" sz="1600" i="1" dirty="0" err="1">
                <a:latin typeface="Open Sans Light" pitchFamily="2" charset="0"/>
                <a:ea typeface="Open Sans Light" pitchFamily="2" charset="0"/>
                <a:cs typeface="Open Sans Light" pitchFamily="2" charset="0"/>
              </a:rPr>
              <a:t>začať</a:t>
            </a:r>
            <a:r>
              <a:rPr lang="hu-HU" sz="1600" i="1" dirty="0">
                <a:latin typeface="Open Sans Light" pitchFamily="2" charset="0"/>
                <a:ea typeface="Open Sans Light" pitchFamily="2" charset="0"/>
                <a:cs typeface="Open Sans Light" pitchFamily="2" charset="0"/>
              </a:rPr>
              <a:t> </a:t>
            </a:r>
            <a:r>
              <a:rPr lang="hu-HU" sz="1600" i="1" dirty="0" err="1">
                <a:latin typeface="Open Sans Light" pitchFamily="2" charset="0"/>
                <a:ea typeface="Open Sans Light" pitchFamily="2" charset="0"/>
                <a:cs typeface="Open Sans Light" pitchFamily="2" charset="0"/>
              </a:rPr>
              <a:t>pred</a:t>
            </a:r>
            <a:r>
              <a:rPr lang="hu-HU" sz="1600" i="1" dirty="0">
                <a:latin typeface="Open Sans Light" pitchFamily="2" charset="0"/>
                <a:ea typeface="Open Sans Light" pitchFamily="2" charset="0"/>
                <a:cs typeface="Open Sans Light" pitchFamily="2" charset="0"/>
              </a:rPr>
              <a:t> </a:t>
            </a:r>
            <a:r>
              <a:rPr lang="hu-HU" sz="1600" i="1" dirty="0" err="1">
                <a:latin typeface="Open Sans Light" pitchFamily="2" charset="0"/>
                <a:ea typeface="Open Sans Light" pitchFamily="2" charset="0"/>
                <a:cs typeface="Open Sans Light" pitchFamily="2" charset="0"/>
              </a:rPr>
              <a:t>uplynutím</a:t>
            </a:r>
            <a:r>
              <a:rPr lang="hu-HU" sz="1600" i="1" dirty="0">
                <a:latin typeface="Open Sans Light" pitchFamily="2" charset="0"/>
                <a:ea typeface="Open Sans Light" pitchFamily="2" charset="0"/>
                <a:cs typeface="Open Sans Light" pitchFamily="2" charset="0"/>
              </a:rPr>
              <a:t> </a:t>
            </a:r>
            <a:r>
              <a:rPr lang="hu-HU" sz="1600" i="1" dirty="0" err="1">
                <a:latin typeface="Open Sans Light" pitchFamily="2" charset="0"/>
                <a:ea typeface="Open Sans Light" pitchFamily="2" charset="0"/>
                <a:cs typeface="Open Sans Light" pitchFamily="2" charset="0"/>
              </a:rPr>
              <a:t>lehoty</a:t>
            </a:r>
            <a:r>
              <a:rPr lang="hu-HU" sz="1600" i="1" dirty="0">
                <a:latin typeface="Open Sans Light" pitchFamily="2" charset="0"/>
                <a:ea typeface="Open Sans Light" pitchFamily="2" charset="0"/>
                <a:cs typeface="Open Sans Light" pitchFamily="2" charset="0"/>
              </a:rPr>
              <a:t> na </a:t>
            </a:r>
            <a:r>
              <a:rPr lang="hu-HU" sz="1600" i="1" dirty="0" err="1">
                <a:latin typeface="Open Sans Light" pitchFamily="2" charset="0"/>
                <a:ea typeface="Open Sans Light" pitchFamily="2" charset="0"/>
                <a:cs typeface="Open Sans Light" pitchFamily="2" charset="0"/>
              </a:rPr>
              <a:t>predkladanie</a:t>
            </a:r>
            <a:r>
              <a:rPr lang="hu-HU" sz="1600" i="1" dirty="0">
                <a:latin typeface="Open Sans Light" pitchFamily="2" charset="0"/>
                <a:ea typeface="Open Sans Light" pitchFamily="2" charset="0"/>
                <a:cs typeface="Open Sans Light" pitchFamily="2" charset="0"/>
              </a:rPr>
              <a:t> </a:t>
            </a:r>
            <a:r>
              <a:rPr lang="hu-HU" sz="1600" i="1" dirty="0" err="1">
                <a:latin typeface="Open Sans Light" pitchFamily="2" charset="0"/>
                <a:ea typeface="Open Sans Light" pitchFamily="2" charset="0"/>
                <a:cs typeface="Open Sans Light" pitchFamily="2" charset="0"/>
              </a:rPr>
              <a:t>žiadostí</a:t>
            </a:r>
            <a:r>
              <a:rPr lang="hu-HU" sz="1600" i="1" dirty="0">
                <a:latin typeface="Open Sans Light" pitchFamily="2" charset="0"/>
                <a:ea typeface="Open Sans Light" pitchFamily="2" charset="0"/>
                <a:cs typeface="Open Sans Light" pitchFamily="2" charset="0"/>
              </a:rPr>
              <a:t> </a:t>
            </a:r>
            <a:r>
              <a:rPr lang="hu-HU" sz="1600" i="1" dirty="0" err="1">
                <a:latin typeface="Open Sans Light" pitchFamily="2" charset="0"/>
                <a:ea typeface="Open Sans Light" pitchFamily="2" charset="0"/>
                <a:cs typeface="Open Sans Light" pitchFamily="2" charset="0"/>
              </a:rPr>
              <a:t>stanovenej</a:t>
            </a:r>
            <a:r>
              <a:rPr lang="hu-HU" sz="1600" i="1" dirty="0">
                <a:latin typeface="Open Sans Light" pitchFamily="2" charset="0"/>
                <a:ea typeface="Open Sans Light" pitchFamily="2" charset="0"/>
                <a:cs typeface="Open Sans Light" pitchFamily="2" charset="0"/>
              </a:rPr>
              <a:t> pre </a:t>
            </a:r>
            <a:r>
              <a:rPr lang="hu-HU" sz="1600" i="1" dirty="0" err="1">
                <a:latin typeface="Open Sans Light" pitchFamily="2" charset="0"/>
                <a:ea typeface="Open Sans Light" pitchFamily="2" charset="0"/>
                <a:cs typeface="Open Sans Light" pitchFamily="2" charset="0"/>
              </a:rPr>
              <a:t>túto</a:t>
            </a:r>
            <a:r>
              <a:rPr lang="hu-HU" sz="1600" i="1" dirty="0">
                <a:latin typeface="Open Sans Light" pitchFamily="2" charset="0"/>
                <a:ea typeface="Open Sans Light" pitchFamily="2" charset="0"/>
                <a:cs typeface="Open Sans Light" pitchFamily="2" charset="0"/>
              </a:rPr>
              <a:t> </a:t>
            </a:r>
            <a:r>
              <a:rPr lang="hu-HU" sz="1600" i="1" dirty="0" err="1">
                <a:latin typeface="Open Sans Light" pitchFamily="2" charset="0"/>
                <a:ea typeface="Open Sans Light" pitchFamily="2" charset="0"/>
                <a:cs typeface="Open Sans Light" pitchFamily="2" charset="0"/>
              </a:rPr>
              <a:t>výzvu</a:t>
            </a:r>
            <a:r>
              <a:rPr lang="hu-HU" sz="1600" i="1" dirty="0">
                <a:latin typeface="Open Sans Light" pitchFamily="2" charset="0"/>
                <a:ea typeface="Open Sans Light" pitchFamily="2" charset="0"/>
                <a:cs typeface="Open Sans Light" pitchFamily="2" charset="0"/>
              </a:rPr>
              <a:t> na </a:t>
            </a:r>
            <a:r>
              <a:rPr lang="hu-HU" sz="1600" i="1" dirty="0" err="1">
                <a:latin typeface="Open Sans Light" pitchFamily="2" charset="0"/>
                <a:ea typeface="Open Sans Light" pitchFamily="2" charset="0"/>
                <a:cs typeface="Open Sans Light" pitchFamily="2" charset="0"/>
              </a:rPr>
              <a:t>predkladanie</a:t>
            </a:r>
            <a:r>
              <a:rPr lang="hu-HU" sz="1600" i="1" dirty="0">
                <a:latin typeface="Open Sans Light" pitchFamily="2" charset="0"/>
                <a:ea typeface="Open Sans Light" pitchFamily="2" charset="0"/>
                <a:cs typeface="Open Sans Light" pitchFamily="2" charset="0"/>
              </a:rPr>
              <a:t> </a:t>
            </a:r>
            <a:r>
              <a:rPr lang="hu-HU" sz="1600" i="1" dirty="0" err="1">
                <a:latin typeface="Open Sans Light" pitchFamily="2" charset="0"/>
                <a:ea typeface="Open Sans Light" pitchFamily="2" charset="0"/>
                <a:cs typeface="Open Sans Light" pitchFamily="2" charset="0"/>
              </a:rPr>
              <a:t>žiadostí</a:t>
            </a:r>
            <a:r>
              <a:rPr lang="hu-HU" sz="1600" i="1" dirty="0">
                <a:latin typeface="Open Sans Light" pitchFamily="2" charset="0"/>
                <a:ea typeface="Open Sans Light" pitchFamily="2" charset="0"/>
                <a:cs typeface="Open Sans Light" pitchFamily="2" charset="0"/>
              </a:rPr>
              <a:t>. </a:t>
            </a:r>
            <a:r>
              <a:rPr lang="hu-HU" sz="1600" i="1" dirty="0" err="1">
                <a:latin typeface="Open Sans Light" pitchFamily="2" charset="0"/>
                <a:ea typeface="Open Sans Light" pitchFamily="2" charset="0"/>
                <a:cs typeface="Open Sans Light" pitchFamily="2" charset="0"/>
              </a:rPr>
              <a:t>Po</a:t>
            </a:r>
            <a:r>
              <a:rPr lang="hu-HU" sz="1600" i="1" dirty="0">
                <a:latin typeface="Open Sans Light" pitchFamily="2" charset="0"/>
                <a:ea typeface="Open Sans Light" pitchFamily="2" charset="0"/>
                <a:cs typeface="Open Sans Light" pitchFamily="2" charset="0"/>
              </a:rPr>
              <a:t> </a:t>
            </a:r>
            <a:r>
              <a:rPr lang="hu-HU" sz="1600" i="1" dirty="0" err="1">
                <a:latin typeface="Open Sans Light" pitchFamily="2" charset="0"/>
                <a:ea typeface="Open Sans Light" pitchFamily="2" charset="0"/>
                <a:cs typeface="Open Sans Light" pitchFamily="2" charset="0"/>
              </a:rPr>
              <a:t>uplynutí</a:t>
            </a:r>
            <a:r>
              <a:rPr lang="hu-HU" sz="1600" i="1" dirty="0">
                <a:latin typeface="Open Sans Light" pitchFamily="2" charset="0"/>
                <a:ea typeface="Open Sans Light" pitchFamily="2" charset="0"/>
                <a:cs typeface="Open Sans Light" pitchFamily="2" charset="0"/>
              </a:rPr>
              <a:t> </a:t>
            </a:r>
            <a:r>
              <a:rPr lang="hu-HU" sz="1600" i="1" dirty="0" err="1">
                <a:latin typeface="Open Sans Light" pitchFamily="2" charset="0"/>
                <a:ea typeface="Open Sans Light" pitchFamily="2" charset="0"/>
                <a:cs typeface="Open Sans Light" pitchFamily="2" charset="0"/>
              </a:rPr>
              <a:t>lehoty</a:t>
            </a:r>
            <a:r>
              <a:rPr lang="hu-HU" sz="1600" i="1" dirty="0">
                <a:latin typeface="Open Sans Light" pitchFamily="2" charset="0"/>
                <a:ea typeface="Open Sans Light" pitchFamily="2" charset="0"/>
                <a:cs typeface="Open Sans Light" pitchFamily="2" charset="0"/>
              </a:rPr>
              <a:t> na </a:t>
            </a:r>
            <a:r>
              <a:rPr lang="hu-HU" sz="1600" i="1" dirty="0" err="1">
                <a:latin typeface="Open Sans Light" pitchFamily="2" charset="0"/>
                <a:ea typeface="Open Sans Light" pitchFamily="2" charset="0"/>
                <a:cs typeface="Open Sans Light" pitchFamily="2" charset="0"/>
              </a:rPr>
              <a:t>predkladanie</a:t>
            </a:r>
            <a:r>
              <a:rPr lang="hu-HU" sz="1600" i="1" dirty="0">
                <a:latin typeface="Open Sans Light" pitchFamily="2" charset="0"/>
                <a:ea typeface="Open Sans Light" pitchFamily="2" charset="0"/>
                <a:cs typeface="Open Sans Light" pitchFamily="2" charset="0"/>
              </a:rPr>
              <a:t> </a:t>
            </a:r>
            <a:r>
              <a:rPr lang="hu-HU" sz="1600" i="1" dirty="0" err="1">
                <a:latin typeface="Open Sans Light" pitchFamily="2" charset="0"/>
                <a:ea typeface="Open Sans Light" pitchFamily="2" charset="0"/>
                <a:cs typeface="Open Sans Light" pitchFamily="2" charset="0"/>
              </a:rPr>
              <a:t>žiadostí</a:t>
            </a:r>
            <a:r>
              <a:rPr lang="hu-HU" sz="1600" i="1" dirty="0">
                <a:latin typeface="Open Sans Light" pitchFamily="2" charset="0"/>
                <a:ea typeface="Open Sans Light" pitchFamily="2" charset="0"/>
                <a:cs typeface="Open Sans Light" pitchFamily="2" charset="0"/>
              </a:rPr>
              <a:t> </a:t>
            </a:r>
            <a:r>
              <a:rPr lang="hu-HU" sz="1600" i="1" dirty="0" err="1">
                <a:latin typeface="Open Sans Light" pitchFamily="2" charset="0"/>
                <a:ea typeface="Open Sans Light" pitchFamily="2" charset="0"/>
                <a:cs typeface="Open Sans Light" pitchFamily="2" charset="0"/>
              </a:rPr>
              <a:t>môžu</a:t>
            </a:r>
            <a:r>
              <a:rPr lang="hu-HU" sz="1600" i="1" dirty="0">
                <a:latin typeface="Open Sans Light" pitchFamily="2" charset="0"/>
                <a:ea typeface="Open Sans Light" pitchFamily="2" charset="0"/>
                <a:cs typeface="Open Sans Light" pitchFamily="2" charset="0"/>
              </a:rPr>
              <a:t> </a:t>
            </a:r>
            <a:r>
              <a:rPr lang="hu-HU" sz="1600" i="1" dirty="0" err="1">
                <a:latin typeface="Open Sans Light" pitchFamily="2" charset="0"/>
                <a:ea typeface="Open Sans Light" pitchFamily="2" charset="0"/>
                <a:cs typeface="Open Sans Light" pitchFamily="2" charset="0"/>
              </a:rPr>
              <a:t>vedúci</a:t>
            </a:r>
            <a:r>
              <a:rPr lang="hu-HU" sz="1600" i="1" dirty="0">
                <a:latin typeface="Open Sans Light" pitchFamily="2" charset="0"/>
                <a:ea typeface="Open Sans Light" pitchFamily="2" charset="0"/>
                <a:cs typeface="Open Sans Light" pitchFamily="2" charset="0"/>
              </a:rPr>
              <a:t> partner a partneri </a:t>
            </a:r>
            <a:r>
              <a:rPr lang="hu-HU" sz="1600" i="1" dirty="0" err="1">
                <a:latin typeface="Open Sans Light" pitchFamily="2" charset="0"/>
                <a:ea typeface="Open Sans Light" pitchFamily="2" charset="0"/>
                <a:cs typeface="Open Sans Light" pitchFamily="2" charset="0"/>
              </a:rPr>
              <a:t>začať</a:t>
            </a:r>
            <a:r>
              <a:rPr lang="hu-HU" sz="1600" i="1" dirty="0">
                <a:latin typeface="Open Sans Light" pitchFamily="2" charset="0"/>
                <a:ea typeface="Open Sans Light" pitchFamily="2" charset="0"/>
                <a:cs typeface="Open Sans Light" pitchFamily="2" charset="0"/>
              </a:rPr>
              <a:t> </a:t>
            </a:r>
            <a:r>
              <a:rPr lang="hu-HU" sz="1600" i="1" dirty="0" err="1">
                <a:latin typeface="Open Sans Light" pitchFamily="2" charset="0"/>
                <a:ea typeface="Open Sans Light" pitchFamily="2" charset="0"/>
                <a:cs typeface="Open Sans Light" pitchFamily="2" charset="0"/>
              </a:rPr>
              <a:t>realizovať</a:t>
            </a:r>
            <a:r>
              <a:rPr lang="hu-HU" sz="1600" i="1" dirty="0">
                <a:latin typeface="Open Sans Light" pitchFamily="2" charset="0"/>
                <a:ea typeface="Open Sans Light" pitchFamily="2" charset="0"/>
                <a:cs typeface="Open Sans Light" pitchFamily="2" charset="0"/>
              </a:rPr>
              <a:t> </a:t>
            </a:r>
            <a:r>
              <a:rPr lang="hu-HU" sz="1600" i="1" dirty="0" err="1">
                <a:latin typeface="Open Sans Light" pitchFamily="2" charset="0"/>
                <a:ea typeface="Open Sans Light" pitchFamily="2" charset="0"/>
                <a:cs typeface="Open Sans Light" pitchFamily="2" charset="0"/>
              </a:rPr>
              <a:t>svoj</a:t>
            </a:r>
            <a:r>
              <a:rPr lang="hu-HU" sz="1600" i="1" dirty="0">
                <a:latin typeface="Open Sans Light" pitchFamily="2" charset="0"/>
                <a:ea typeface="Open Sans Light" pitchFamily="2" charset="0"/>
                <a:cs typeface="Open Sans Light" pitchFamily="2" charset="0"/>
              </a:rPr>
              <a:t> projekt, </a:t>
            </a:r>
            <a:r>
              <a:rPr lang="hu-HU" sz="1600" i="1" dirty="0" err="1">
                <a:latin typeface="Open Sans Light" pitchFamily="2" charset="0"/>
                <a:ea typeface="Open Sans Light" pitchFamily="2" charset="0"/>
                <a:cs typeface="Open Sans Light" pitchFamily="2" charset="0"/>
              </a:rPr>
              <a:t>pričom</a:t>
            </a:r>
            <a:r>
              <a:rPr lang="hu-HU" sz="1600" i="1" dirty="0">
                <a:latin typeface="Open Sans Light" pitchFamily="2" charset="0"/>
                <a:ea typeface="Open Sans Light" pitchFamily="2" charset="0"/>
                <a:cs typeface="Open Sans Light" pitchFamily="2" charset="0"/>
              </a:rPr>
              <a:t> </a:t>
            </a:r>
            <a:r>
              <a:rPr lang="hu-HU" sz="1600" i="1" dirty="0" err="1">
                <a:latin typeface="Open Sans Light" pitchFamily="2" charset="0"/>
                <a:ea typeface="Open Sans Light" pitchFamily="2" charset="0"/>
                <a:cs typeface="Open Sans Light" pitchFamily="2" charset="0"/>
              </a:rPr>
              <a:t>podstupujú</a:t>
            </a:r>
            <a:r>
              <a:rPr lang="hu-HU" sz="1600" i="1" dirty="0">
                <a:latin typeface="Open Sans Light" pitchFamily="2" charset="0"/>
                <a:ea typeface="Open Sans Light" pitchFamily="2" charset="0"/>
                <a:cs typeface="Open Sans Light" pitchFamily="2" charset="0"/>
              </a:rPr>
              <a:t> </a:t>
            </a:r>
            <a:r>
              <a:rPr lang="hu-HU" sz="1600" i="1" dirty="0" err="1">
                <a:latin typeface="Open Sans Light" pitchFamily="2" charset="0"/>
                <a:ea typeface="Open Sans Light" pitchFamily="2" charset="0"/>
                <a:cs typeface="Open Sans Light" pitchFamily="2" charset="0"/>
              </a:rPr>
              <a:t>riziko</a:t>
            </a:r>
            <a:r>
              <a:rPr lang="hu-HU" sz="1600" i="1" dirty="0">
                <a:latin typeface="Open Sans Light" pitchFamily="2" charset="0"/>
                <a:ea typeface="Open Sans Light" pitchFamily="2" charset="0"/>
                <a:cs typeface="Open Sans Light" pitchFamily="2" charset="0"/>
              </a:rPr>
              <a:t>, </a:t>
            </a:r>
            <a:r>
              <a:rPr lang="hu-HU" sz="1600" i="1" dirty="0" err="1">
                <a:latin typeface="Open Sans Light" pitchFamily="2" charset="0"/>
                <a:ea typeface="Open Sans Light" pitchFamily="2" charset="0"/>
                <a:cs typeface="Open Sans Light" pitchFamily="2" charset="0"/>
              </a:rPr>
              <a:t>že</a:t>
            </a:r>
            <a:r>
              <a:rPr lang="hu-HU" sz="1600" i="1" dirty="0">
                <a:latin typeface="Open Sans Light" pitchFamily="2" charset="0"/>
                <a:ea typeface="Open Sans Light" pitchFamily="2" charset="0"/>
                <a:cs typeface="Open Sans Light" pitchFamily="2" charset="0"/>
              </a:rPr>
              <a:t> </a:t>
            </a:r>
            <a:r>
              <a:rPr lang="hu-HU" sz="1600" i="1" dirty="0" err="1">
                <a:latin typeface="Open Sans Light" pitchFamily="2" charset="0"/>
                <a:ea typeface="Open Sans Light" pitchFamily="2" charset="0"/>
                <a:cs typeface="Open Sans Light" pitchFamily="2" charset="0"/>
              </a:rPr>
              <a:t>nebudú</a:t>
            </a:r>
            <a:r>
              <a:rPr lang="hu-HU" sz="1600" i="1" dirty="0">
                <a:latin typeface="Open Sans Light" pitchFamily="2" charset="0"/>
                <a:ea typeface="Open Sans Light" pitchFamily="2" charset="0"/>
                <a:cs typeface="Open Sans Light" pitchFamily="2" charset="0"/>
              </a:rPr>
              <a:t> </a:t>
            </a:r>
            <a:r>
              <a:rPr lang="hu-HU" sz="1600" i="1" dirty="0" err="1">
                <a:latin typeface="Open Sans Light" pitchFamily="2" charset="0"/>
                <a:ea typeface="Open Sans Light" pitchFamily="2" charset="0"/>
                <a:cs typeface="Open Sans Light" pitchFamily="2" charset="0"/>
              </a:rPr>
              <a:t>vybraní</a:t>
            </a:r>
            <a:r>
              <a:rPr lang="hu-HU" sz="1600" i="1" dirty="0">
                <a:latin typeface="Open Sans Light" pitchFamily="2" charset="0"/>
                <a:ea typeface="Open Sans Light" pitchFamily="2" charset="0"/>
                <a:cs typeface="Open Sans Light" pitchFamily="2" charset="0"/>
              </a:rPr>
              <a:t> na </a:t>
            </a:r>
            <a:r>
              <a:rPr lang="hu-HU" sz="1600" i="1" dirty="0" err="1">
                <a:latin typeface="Open Sans Light" pitchFamily="2" charset="0"/>
                <a:ea typeface="Open Sans Light" pitchFamily="2" charset="0"/>
                <a:cs typeface="Open Sans Light" pitchFamily="2" charset="0"/>
              </a:rPr>
              <a:t>financovanie</a:t>
            </a:r>
            <a:r>
              <a:rPr lang="hu-HU" sz="1600" i="1" dirty="0">
                <a:latin typeface="Open Sans Light" pitchFamily="2" charset="0"/>
                <a:ea typeface="Open Sans Light" pitchFamily="2" charset="0"/>
                <a:cs typeface="Open Sans Light" pitchFamily="2" charset="0"/>
              </a:rPr>
              <a:t>.</a:t>
            </a:r>
            <a:endParaRPr lang="x-none" sz="1600" i="1" dirty="0">
              <a:latin typeface="Open Sans Light" pitchFamily="2" charset="0"/>
              <a:ea typeface="Open Sans Light" pitchFamily="2" charset="0"/>
              <a:cs typeface="Open Sans Light" pitchFamily="2" charset="0"/>
            </a:endParaRPr>
          </a:p>
        </p:txBody>
      </p:sp>
      <p:pic>
        <p:nvPicPr>
          <p:cNvPr id="6" name="Graphic 5" descr="Lightbulb">
            <a:extLst>
              <a:ext uri="{FF2B5EF4-FFF2-40B4-BE49-F238E27FC236}">
                <a16:creationId xmlns="" xmlns:a16="http://schemas.microsoft.com/office/drawing/2014/main" id="{8B85A04B-E190-4BAE-8D0E-3C52066F855D}"/>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631898" y="4001294"/>
            <a:ext cx="721041" cy="669299"/>
          </a:xfrm>
          <a:prstGeom prst="rect">
            <a:avLst/>
          </a:prstGeom>
        </p:spPr>
      </p:pic>
    </p:spTree>
    <p:extLst>
      <p:ext uri="{BB962C8B-B14F-4D97-AF65-F5344CB8AC3E}">
        <p14:creationId xmlns:p14="http://schemas.microsoft.com/office/powerpoint/2010/main" val="34936245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DFB33F3-A665-2A1D-134E-9E244997B417}"/>
              </a:ext>
            </a:extLst>
          </p:cNvPr>
          <p:cNvSpPr>
            <a:spLocks noGrp="1"/>
          </p:cNvSpPr>
          <p:nvPr>
            <p:ph type="title"/>
          </p:nvPr>
        </p:nvSpPr>
        <p:spPr/>
        <p:txBody>
          <a:bodyPr>
            <a:normAutofit/>
          </a:bodyPr>
          <a:lstStyle/>
          <a:p>
            <a:r>
              <a:rPr lang="hu-HU" sz="2200" b="1" dirty="0">
                <a:solidFill>
                  <a:schemeClr val="accent1">
                    <a:lumMod val="75000"/>
                  </a:schemeClr>
                </a:solidFill>
                <a:latin typeface="Open Sans ExtraBold" pitchFamily="2" charset="0"/>
                <a:ea typeface="Open Sans ExtraBold" pitchFamily="2" charset="0"/>
                <a:cs typeface="Open Sans ExtraBold" pitchFamily="2" charset="0"/>
              </a:rPr>
              <a:t>IMPLEMENTÁCIA</a:t>
            </a:r>
            <a:br>
              <a:rPr lang="hu-HU" sz="2200" b="1" dirty="0">
                <a:solidFill>
                  <a:schemeClr val="accent1">
                    <a:lumMod val="75000"/>
                  </a:schemeClr>
                </a:solidFill>
                <a:latin typeface="Open Sans ExtraBold" pitchFamily="2" charset="0"/>
                <a:ea typeface="Open Sans ExtraBold" pitchFamily="2" charset="0"/>
                <a:cs typeface="Open Sans ExtraBold" pitchFamily="2" charset="0"/>
              </a:rPr>
            </a:br>
            <a:r>
              <a:rPr lang="hu-HU" sz="2200" b="1" dirty="0" err="1" smtClean="0">
                <a:latin typeface="Open Sans ExtraBold" pitchFamily="2" charset="0"/>
                <a:ea typeface="Open Sans ExtraBold" pitchFamily="2" charset="0"/>
                <a:cs typeface="Open Sans ExtraBold" pitchFamily="2" charset="0"/>
              </a:rPr>
              <a:t>Všeobecné</a:t>
            </a:r>
            <a:r>
              <a:rPr lang="hu-HU" sz="2200" b="1" dirty="0" smtClean="0">
                <a:latin typeface="Open Sans ExtraBold" pitchFamily="2" charset="0"/>
                <a:ea typeface="Open Sans ExtraBold" pitchFamily="2" charset="0"/>
                <a:cs typeface="Open Sans ExtraBold" pitchFamily="2" charset="0"/>
              </a:rPr>
              <a:t> </a:t>
            </a:r>
            <a:r>
              <a:rPr lang="hu-HU" sz="2200" b="1" dirty="0" err="1" smtClean="0">
                <a:latin typeface="Open Sans ExtraBold" pitchFamily="2" charset="0"/>
                <a:ea typeface="Open Sans ExtraBold" pitchFamily="2" charset="0"/>
                <a:cs typeface="Open Sans ExtraBold" pitchFamily="2" charset="0"/>
              </a:rPr>
              <a:t>pravidlá</a:t>
            </a:r>
            <a:endParaRPr lang="x-none" sz="2200" b="1" dirty="0">
              <a:latin typeface="Open Sans ExtraBold" pitchFamily="2" charset="0"/>
              <a:ea typeface="Open Sans ExtraBold" pitchFamily="2" charset="0"/>
              <a:cs typeface="Open Sans ExtraBold" pitchFamily="2" charset="0"/>
            </a:endParaRPr>
          </a:p>
        </p:txBody>
      </p:sp>
      <p:sp>
        <p:nvSpPr>
          <p:cNvPr id="8" name="Slide Number Placeholder 7">
            <a:extLst>
              <a:ext uri="{FF2B5EF4-FFF2-40B4-BE49-F238E27FC236}">
                <a16:creationId xmlns="" xmlns:a16="http://schemas.microsoft.com/office/drawing/2014/main" id="{A5490C42-D944-4943-A5A7-4CE426B664EC}"/>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4591978-1342-554A-82AC-B12872A7F26C}" type="slidenum">
              <a:rPr kumimoji="0" lang="x-non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91</a:t>
            </a:fld>
            <a:endParaRPr kumimoji="0" lang="x-none"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Content Placeholder 5">
            <a:extLst>
              <a:ext uri="{FF2B5EF4-FFF2-40B4-BE49-F238E27FC236}">
                <a16:creationId xmlns="" xmlns:a16="http://schemas.microsoft.com/office/drawing/2014/main" id="{48C51D3F-3FD5-46A8-9026-41E8D14A05C7}"/>
              </a:ext>
            </a:extLst>
          </p:cNvPr>
          <p:cNvSpPr>
            <a:spLocks noGrp="1"/>
          </p:cNvSpPr>
          <p:nvPr>
            <p:ph idx="1"/>
          </p:nvPr>
        </p:nvSpPr>
        <p:spPr>
          <a:xfrm>
            <a:off x="628650" y="1825625"/>
            <a:ext cx="7886700" cy="4351338"/>
          </a:xfrm>
        </p:spPr>
        <p:txBody>
          <a:bodyPr>
            <a:normAutofit/>
          </a:bodyPr>
          <a:lstStyle/>
          <a:p>
            <a:pPr algn="just">
              <a:spcBef>
                <a:spcPts val="1200"/>
              </a:spcBef>
              <a:buClr>
                <a:schemeClr val="accent1">
                  <a:lumMod val="75000"/>
                </a:schemeClr>
              </a:buClr>
            </a:pPr>
            <a:r>
              <a:rPr lang="en-GB" sz="1800" dirty="0" err="1" smtClean="0">
                <a:latin typeface="Open Sans Light"/>
              </a:rPr>
              <a:t>Schválená</a:t>
            </a:r>
            <a:r>
              <a:rPr lang="en-GB" sz="1800" dirty="0" smtClean="0">
                <a:latin typeface="Open Sans Light"/>
              </a:rPr>
              <a:t> </a:t>
            </a:r>
            <a:r>
              <a:rPr lang="en-GB" sz="1800" dirty="0" err="1">
                <a:latin typeface="Open Sans Light"/>
              </a:rPr>
              <a:t>suma</a:t>
            </a:r>
            <a:r>
              <a:rPr lang="en-GB" sz="1800" dirty="0">
                <a:latin typeface="Open Sans Light"/>
              </a:rPr>
              <a:t> </a:t>
            </a:r>
            <a:r>
              <a:rPr lang="en-GB" sz="1800" dirty="0" err="1">
                <a:latin typeface="Open Sans Light"/>
              </a:rPr>
              <a:t>príspevku</a:t>
            </a:r>
            <a:r>
              <a:rPr lang="en-GB" sz="1800" dirty="0">
                <a:latin typeface="Open Sans Light"/>
              </a:rPr>
              <a:t> EÚ </a:t>
            </a:r>
            <a:r>
              <a:rPr lang="en-GB" sz="1800" dirty="0" err="1" smtClean="0">
                <a:latin typeface="Open Sans Light"/>
              </a:rPr>
              <a:t>sa</a:t>
            </a:r>
            <a:r>
              <a:rPr lang="hu-HU" sz="1800" dirty="0" smtClean="0">
                <a:latin typeface="Open Sans Light"/>
              </a:rPr>
              <a:t> </a:t>
            </a:r>
            <a:r>
              <a:rPr lang="hu-HU" sz="1800" dirty="0" err="1" smtClean="0">
                <a:latin typeface="Open Sans Light"/>
              </a:rPr>
              <a:t>bude</a:t>
            </a:r>
            <a:r>
              <a:rPr lang="en-GB" sz="1800" dirty="0" smtClean="0">
                <a:latin typeface="Open Sans Light"/>
              </a:rPr>
              <a:t> </a:t>
            </a:r>
            <a:r>
              <a:rPr lang="en-GB" sz="1800" dirty="0" err="1" smtClean="0">
                <a:latin typeface="Open Sans Light"/>
              </a:rPr>
              <a:t>prev</a:t>
            </a:r>
            <a:r>
              <a:rPr lang="hu-HU" sz="1800" dirty="0" err="1" smtClean="0">
                <a:latin typeface="Open Sans Light"/>
              </a:rPr>
              <a:t>ádzať</a:t>
            </a:r>
            <a:r>
              <a:rPr lang="en-GB" sz="1800" dirty="0" smtClean="0">
                <a:latin typeface="Open Sans Light"/>
              </a:rPr>
              <a:t> </a:t>
            </a:r>
            <a:r>
              <a:rPr lang="en-GB" sz="1800" dirty="0">
                <a:latin typeface="Open Sans Light"/>
              </a:rPr>
              <a:t>v </a:t>
            </a:r>
            <a:r>
              <a:rPr lang="en-GB" sz="1800" dirty="0" err="1">
                <a:latin typeface="Open Sans Light"/>
              </a:rPr>
              <a:t>dvoch</a:t>
            </a:r>
            <a:r>
              <a:rPr lang="en-GB" sz="1800" dirty="0">
                <a:latin typeface="Open Sans Light"/>
              </a:rPr>
              <a:t> </a:t>
            </a:r>
            <a:r>
              <a:rPr lang="en-GB" sz="1800" dirty="0" err="1">
                <a:latin typeface="Open Sans Light"/>
              </a:rPr>
              <a:t>formách</a:t>
            </a:r>
            <a:r>
              <a:rPr lang="en-GB" sz="1800" dirty="0">
                <a:latin typeface="Open Sans Light"/>
              </a:rPr>
              <a:t>:</a:t>
            </a:r>
            <a:endParaRPr lang="hu-HU" sz="1800" dirty="0">
              <a:latin typeface="Open Sans Light"/>
            </a:endParaRPr>
          </a:p>
          <a:p>
            <a:pPr marL="800100" lvl="1" indent="-342900" algn="just">
              <a:spcBef>
                <a:spcPts val="1200"/>
              </a:spcBef>
              <a:buClr>
                <a:schemeClr val="accent1">
                  <a:lumMod val="75000"/>
                </a:schemeClr>
              </a:buClr>
              <a:buFont typeface="+mj-lt"/>
              <a:buAutoNum type="arabicPeriod"/>
            </a:pPr>
            <a:r>
              <a:rPr lang="hu-HU" sz="1800" dirty="0" err="1" smtClean="0">
                <a:latin typeface="Open Sans Light"/>
              </a:rPr>
              <a:t>Zálohová</a:t>
            </a:r>
            <a:r>
              <a:rPr lang="hu-HU" sz="1800" dirty="0" smtClean="0">
                <a:latin typeface="Open Sans Light"/>
              </a:rPr>
              <a:t> </a:t>
            </a:r>
            <a:r>
              <a:rPr lang="hu-HU" sz="1800" dirty="0" err="1">
                <a:latin typeface="Open Sans Light"/>
              </a:rPr>
              <a:t>platba</a:t>
            </a:r>
            <a:r>
              <a:rPr lang="hu-HU" sz="1800" dirty="0">
                <a:latin typeface="Open Sans Light"/>
              </a:rPr>
              <a:t>: 25 % </a:t>
            </a:r>
            <a:r>
              <a:rPr lang="hu-HU" sz="1800" dirty="0" err="1">
                <a:latin typeface="Open Sans Light"/>
              </a:rPr>
              <a:t>maximálneho</a:t>
            </a:r>
            <a:r>
              <a:rPr lang="hu-HU" sz="1800" dirty="0">
                <a:latin typeface="Open Sans Light"/>
              </a:rPr>
              <a:t> </a:t>
            </a:r>
            <a:r>
              <a:rPr lang="hu-HU" sz="1800" dirty="0" err="1">
                <a:latin typeface="Open Sans Light"/>
              </a:rPr>
              <a:t>príspevku</a:t>
            </a:r>
            <a:r>
              <a:rPr lang="hu-HU" sz="1800" dirty="0">
                <a:latin typeface="Open Sans Light"/>
              </a:rPr>
              <a:t> EÚ;</a:t>
            </a:r>
          </a:p>
          <a:p>
            <a:pPr marL="800100" lvl="1" indent="-342900" algn="just">
              <a:spcBef>
                <a:spcPts val="1200"/>
              </a:spcBef>
              <a:buClr>
                <a:schemeClr val="accent1">
                  <a:lumMod val="75000"/>
                </a:schemeClr>
              </a:buClr>
              <a:buFont typeface="+mj-lt"/>
              <a:buAutoNum type="arabicPeriod"/>
            </a:pPr>
            <a:r>
              <a:rPr lang="hu-HU" sz="1800" dirty="0" err="1" smtClean="0">
                <a:latin typeface="Open Sans Light"/>
              </a:rPr>
              <a:t>Refundácia</a:t>
            </a:r>
            <a:r>
              <a:rPr lang="hu-HU" sz="1800" dirty="0" smtClean="0">
                <a:latin typeface="Open Sans Light"/>
              </a:rPr>
              <a:t> </a:t>
            </a:r>
            <a:r>
              <a:rPr lang="hu-HU" sz="1800" dirty="0">
                <a:latin typeface="Open Sans Light"/>
              </a:rPr>
              <a:t>na </a:t>
            </a:r>
            <a:r>
              <a:rPr lang="hu-HU" sz="1800" dirty="0" err="1">
                <a:latin typeface="Open Sans Light"/>
              </a:rPr>
              <a:t>základe</a:t>
            </a:r>
            <a:r>
              <a:rPr lang="hu-HU" sz="1800" dirty="0">
                <a:latin typeface="Open Sans Light"/>
              </a:rPr>
              <a:t> </a:t>
            </a:r>
            <a:r>
              <a:rPr lang="hu-HU" sz="1800" dirty="0" err="1">
                <a:latin typeface="Open Sans Light"/>
              </a:rPr>
              <a:t>schválených</a:t>
            </a:r>
            <a:r>
              <a:rPr lang="hu-HU" sz="1800" dirty="0">
                <a:latin typeface="Open Sans Light"/>
              </a:rPr>
              <a:t> </a:t>
            </a:r>
            <a:r>
              <a:rPr lang="hu-HU" sz="1800" dirty="0" err="1">
                <a:latin typeface="Open Sans Light"/>
              </a:rPr>
              <a:t>správ</a:t>
            </a:r>
            <a:r>
              <a:rPr lang="hu-HU" sz="1800" dirty="0">
                <a:latin typeface="Open Sans Light"/>
              </a:rPr>
              <a:t> o </a:t>
            </a:r>
            <a:r>
              <a:rPr lang="hu-HU" sz="1800" dirty="0" err="1">
                <a:latin typeface="Open Sans Light"/>
              </a:rPr>
              <a:t>projekte</a:t>
            </a:r>
            <a:r>
              <a:rPr lang="hu-HU" sz="1800" dirty="0">
                <a:latin typeface="Open Sans Light"/>
              </a:rPr>
              <a:t> a </a:t>
            </a:r>
            <a:r>
              <a:rPr lang="hu-HU" sz="1800" dirty="0" err="1">
                <a:latin typeface="Open Sans Light"/>
              </a:rPr>
              <a:t>žiadostí</a:t>
            </a:r>
            <a:r>
              <a:rPr lang="hu-HU" sz="1800" dirty="0">
                <a:latin typeface="Open Sans Light"/>
              </a:rPr>
              <a:t> o </a:t>
            </a:r>
            <a:r>
              <a:rPr lang="hu-HU" sz="1800" dirty="0" err="1" smtClean="0">
                <a:latin typeface="Open Sans Light"/>
              </a:rPr>
              <a:t>refundáciu</a:t>
            </a:r>
            <a:r>
              <a:rPr lang="hu-HU" sz="1800" dirty="0" smtClean="0">
                <a:latin typeface="Open Sans Light"/>
              </a:rPr>
              <a:t>;</a:t>
            </a:r>
            <a:endParaRPr lang="hu-HU" sz="1800" dirty="0">
              <a:latin typeface="Open Sans Light"/>
            </a:endParaRPr>
          </a:p>
          <a:p>
            <a:pPr algn="just">
              <a:spcBef>
                <a:spcPts val="1200"/>
              </a:spcBef>
              <a:buClr>
                <a:schemeClr val="accent1">
                  <a:lumMod val="75000"/>
                </a:schemeClr>
              </a:buClr>
            </a:pPr>
            <a:r>
              <a:rPr lang="hu-HU" sz="1800" dirty="0" err="1" smtClean="0">
                <a:latin typeface="Open Sans Light"/>
              </a:rPr>
              <a:t>Zálohová</a:t>
            </a:r>
            <a:r>
              <a:rPr lang="hu-HU" sz="1800" dirty="0" smtClean="0">
                <a:latin typeface="Open Sans Light"/>
              </a:rPr>
              <a:t> </a:t>
            </a:r>
            <a:r>
              <a:rPr lang="hu-HU" sz="1800" dirty="0" err="1">
                <a:latin typeface="Open Sans Light"/>
              </a:rPr>
              <a:t>platba</a:t>
            </a:r>
            <a:r>
              <a:rPr lang="hu-HU" sz="1800" dirty="0">
                <a:latin typeface="Open Sans Light"/>
              </a:rPr>
              <a:t>: </a:t>
            </a:r>
            <a:r>
              <a:rPr lang="hu-HU" sz="1800" b="1" dirty="0">
                <a:latin typeface="Open Sans Light"/>
              </a:rPr>
              <a:t>25 % </a:t>
            </a:r>
            <a:r>
              <a:rPr lang="hu-HU" sz="1800" b="1" dirty="0" err="1">
                <a:latin typeface="Open Sans Light"/>
              </a:rPr>
              <a:t>maximálneho</a:t>
            </a:r>
            <a:r>
              <a:rPr lang="hu-HU" sz="1800" b="1" dirty="0">
                <a:latin typeface="Open Sans Light"/>
              </a:rPr>
              <a:t> </a:t>
            </a:r>
            <a:r>
              <a:rPr lang="hu-HU" sz="1800" b="1" dirty="0" err="1">
                <a:latin typeface="Open Sans Light"/>
              </a:rPr>
              <a:t>príspevku</a:t>
            </a:r>
            <a:r>
              <a:rPr lang="hu-HU" sz="1800" b="1" dirty="0">
                <a:latin typeface="Open Sans Light"/>
              </a:rPr>
              <a:t> EÚ</a:t>
            </a:r>
            <a:r>
              <a:rPr lang="hu-HU" sz="1800" dirty="0">
                <a:latin typeface="Open Sans Light"/>
              </a:rPr>
              <a:t> </a:t>
            </a:r>
            <a:r>
              <a:rPr lang="hu-HU" sz="1800" dirty="0" err="1">
                <a:latin typeface="Open Sans Light"/>
              </a:rPr>
              <a:t>do</a:t>
            </a:r>
            <a:r>
              <a:rPr lang="hu-HU" sz="1800" dirty="0">
                <a:latin typeface="Open Sans Light"/>
              </a:rPr>
              <a:t> 60 </a:t>
            </a:r>
            <a:r>
              <a:rPr lang="hu-HU" sz="1800" dirty="0" err="1">
                <a:latin typeface="Open Sans Light"/>
              </a:rPr>
              <a:t>kalendárnych</a:t>
            </a:r>
            <a:r>
              <a:rPr lang="hu-HU" sz="1800" dirty="0">
                <a:latin typeface="Open Sans Light"/>
              </a:rPr>
              <a:t> </a:t>
            </a:r>
            <a:r>
              <a:rPr lang="hu-HU" sz="1800" dirty="0" err="1">
                <a:latin typeface="Open Sans Light"/>
              </a:rPr>
              <a:t>dní</a:t>
            </a:r>
            <a:r>
              <a:rPr lang="hu-HU" sz="1800" dirty="0">
                <a:latin typeface="Open Sans Light"/>
              </a:rPr>
              <a:t> </a:t>
            </a:r>
            <a:r>
              <a:rPr lang="hu-HU" sz="1800" dirty="0" err="1">
                <a:latin typeface="Open Sans Light"/>
              </a:rPr>
              <a:t>od</a:t>
            </a:r>
            <a:r>
              <a:rPr lang="hu-HU" sz="1800" dirty="0">
                <a:latin typeface="Open Sans Light"/>
              </a:rPr>
              <a:t> </a:t>
            </a:r>
            <a:r>
              <a:rPr lang="hu-HU" sz="1800" dirty="0" err="1">
                <a:latin typeface="Open Sans Light"/>
              </a:rPr>
              <a:t>dátumu</a:t>
            </a:r>
            <a:r>
              <a:rPr lang="hu-HU" sz="1800" dirty="0">
                <a:latin typeface="Open Sans Light"/>
              </a:rPr>
              <a:t> </a:t>
            </a:r>
            <a:r>
              <a:rPr lang="hu-HU" sz="1800" dirty="0" err="1">
                <a:latin typeface="Open Sans Light"/>
              </a:rPr>
              <a:t>podpisu</a:t>
            </a:r>
            <a:r>
              <a:rPr lang="hu-HU" sz="1800" dirty="0">
                <a:latin typeface="Open Sans Light"/>
              </a:rPr>
              <a:t> </a:t>
            </a:r>
            <a:r>
              <a:rPr lang="hu-HU" sz="1800" dirty="0" err="1">
                <a:latin typeface="Open Sans Light"/>
              </a:rPr>
              <a:t>tejto</a:t>
            </a:r>
            <a:r>
              <a:rPr lang="hu-HU" sz="1800" dirty="0">
                <a:latin typeface="Open Sans Light"/>
              </a:rPr>
              <a:t> </a:t>
            </a:r>
            <a:r>
              <a:rPr lang="hu-HU" sz="1800" dirty="0" err="1">
                <a:latin typeface="Open Sans Light"/>
              </a:rPr>
              <a:t>zmluvy</a:t>
            </a:r>
            <a:r>
              <a:rPr lang="hu-HU" sz="1800" dirty="0">
                <a:latin typeface="Open Sans Light"/>
              </a:rPr>
              <a:t> o </a:t>
            </a:r>
            <a:r>
              <a:rPr lang="hu-HU" sz="1800" dirty="0" err="1">
                <a:latin typeface="Open Sans Light"/>
              </a:rPr>
              <a:t>poskytnutí</a:t>
            </a:r>
            <a:r>
              <a:rPr lang="hu-HU" sz="1800" dirty="0">
                <a:latin typeface="Open Sans Light"/>
              </a:rPr>
              <a:t> </a:t>
            </a:r>
            <a:r>
              <a:rPr lang="hu-HU" sz="1800" dirty="0" err="1" smtClean="0">
                <a:latin typeface="Open Sans Light"/>
              </a:rPr>
              <a:t>príspevku</a:t>
            </a:r>
            <a:r>
              <a:rPr lang="hu-HU" sz="1800" dirty="0" smtClean="0">
                <a:latin typeface="Open Sans Light"/>
              </a:rPr>
              <a:t>;</a:t>
            </a:r>
            <a:endParaRPr lang="hu-HU" sz="1800" dirty="0">
              <a:latin typeface="Open Sans Light"/>
            </a:endParaRPr>
          </a:p>
          <a:p>
            <a:pPr lvl="1" algn="just">
              <a:spcBef>
                <a:spcPts val="1200"/>
              </a:spcBef>
              <a:buClr>
                <a:schemeClr val="accent1">
                  <a:lumMod val="75000"/>
                </a:schemeClr>
              </a:buClr>
            </a:pPr>
            <a:r>
              <a:rPr lang="hu-HU" sz="1800" dirty="0" err="1" smtClean="0">
                <a:latin typeface="Open Sans Light"/>
              </a:rPr>
              <a:t>Vypočítaná</a:t>
            </a:r>
            <a:r>
              <a:rPr lang="hu-HU" sz="1800" dirty="0" smtClean="0">
                <a:latin typeface="Open Sans Light"/>
              </a:rPr>
              <a:t> </a:t>
            </a:r>
            <a:r>
              <a:rPr lang="hu-HU" sz="1800" dirty="0" err="1">
                <a:latin typeface="Open Sans Light"/>
              </a:rPr>
              <a:t>medzi</a:t>
            </a:r>
            <a:r>
              <a:rPr lang="hu-HU" sz="1800" dirty="0">
                <a:latin typeface="Open Sans Light"/>
              </a:rPr>
              <a:t> </a:t>
            </a:r>
            <a:r>
              <a:rPr lang="hu-HU" sz="1800" dirty="0" err="1">
                <a:latin typeface="Open Sans Light"/>
              </a:rPr>
              <a:t>partnermi</a:t>
            </a:r>
            <a:r>
              <a:rPr lang="hu-HU" sz="1800" dirty="0">
                <a:latin typeface="Open Sans Light"/>
              </a:rPr>
              <a:t> </a:t>
            </a:r>
            <a:r>
              <a:rPr lang="hu-HU" sz="1800" dirty="0" err="1">
                <a:latin typeface="Open Sans Light"/>
              </a:rPr>
              <a:t>podľa</a:t>
            </a:r>
            <a:r>
              <a:rPr lang="hu-HU" sz="1800" dirty="0">
                <a:latin typeface="Open Sans Light"/>
              </a:rPr>
              <a:t> </a:t>
            </a:r>
            <a:r>
              <a:rPr lang="hu-HU" sz="1800" dirty="0" err="1">
                <a:latin typeface="Open Sans Light"/>
              </a:rPr>
              <a:t>ich</a:t>
            </a:r>
            <a:r>
              <a:rPr lang="hu-HU" sz="1800" dirty="0">
                <a:latin typeface="Open Sans Light"/>
              </a:rPr>
              <a:t> </a:t>
            </a:r>
            <a:r>
              <a:rPr lang="hu-HU" sz="1800" dirty="0" err="1">
                <a:latin typeface="Open Sans Light"/>
              </a:rPr>
              <a:t>podielu</a:t>
            </a:r>
            <a:r>
              <a:rPr lang="hu-HU" sz="1800" dirty="0">
                <a:latin typeface="Open Sans Light"/>
              </a:rPr>
              <a:t> na </a:t>
            </a:r>
            <a:r>
              <a:rPr lang="hu-HU" sz="1800" dirty="0" err="1">
                <a:latin typeface="Open Sans Light"/>
              </a:rPr>
              <a:t>celkovom</a:t>
            </a:r>
            <a:r>
              <a:rPr lang="hu-HU" sz="1800" dirty="0">
                <a:latin typeface="Open Sans Light"/>
              </a:rPr>
              <a:t> </a:t>
            </a:r>
            <a:r>
              <a:rPr lang="hu-HU" sz="1800" dirty="0" err="1">
                <a:latin typeface="Open Sans Light"/>
              </a:rPr>
              <a:t>príspevku</a:t>
            </a:r>
            <a:r>
              <a:rPr lang="hu-HU" sz="1800" dirty="0">
                <a:latin typeface="Open Sans Light"/>
              </a:rPr>
              <a:t> EÚ na projekt;</a:t>
            </a:r>
          </a:p>
          <a:p>
            <a:pPr lvl="1" algn="just">
              <a:spcBef>
                <a:spcPts val="1200"/>
              </a:spcBef>
              <a:buClr>
                <a:schemeClr val="accent1">
                  <a:lumMod val="75000"/>
                </a:schemeClr>
              </a:buClr>
            </a:pPr>
            <a:r>
              <a:rPr lang="hu-HU" sz="1800" dirty="0" smtClean="0">
                <a:latin typeface="Open Sans Light"/>
              </a:rPr>
              <a:t>VP </a:t>
            </a:r>
            <a:r>
              <a:rPr lang="hu-HU" sz="1800" dirty="0">
                <a:latin typeface="Open Sans Light"/>
              </a:rPr>
              <a:t>je </a:t>
            </a:r>
            <a:r>
              <a:rPr lang="hu-HU" sz="1800" dirty="0" err="1">
                <a:latin typeface="Open Sans Light"/>
              </a:rPr>
              <a:t>zodpovedný</a:t>
            </a:r>
            <a:r>
              <a:rPr lang="hu-HU" sz="1800" dirty="0">
                <a:latin typeface="Open Sans Light"/>
              </a:rPr>
              <a:t> </a:t>
            </a:r>
            <a:r>
              <a:rPr lang="hu-HU" sz="1800" dirty="0" err="1">
                <a:latin typeface="Open Sans Light"/>
              </a:rPr>
              <a:t>za</a:t>
            </a:r>
            <a:r>
              <a:rPr lang="hu-HU" sz="1800" dirty="0">
                <a:latin typeface="Open Sans Light"/>
              </a:rPr>
              <a:t> </a:t>
            </a:r>
            <a:r>
              <a:rPr lang="hu-HU" sz="1800" dirty="0" err="1">
                <a:latin typeface="Open Sans Light"/>
              </a:rPr>
              <a:t>prevod</a:t>
            </a:r>
            <a:r>
              <a:rPr lang="hu-HU" sz="1800" dirty="0">
                <a:latin typeface="Open Sans Light"/>
              </a:rPr>
              <a:t> </a:t>
            </a:r>
            <a:r>
              <a:rPr lang="hu-HU" sz="1800" dirty="0" err="1">
                <a:latin typeface="Open Sans Light"/>
              </a:rPr>
              <a:t>príspevku</a:t>
            </a:r>
            <a:r>
              <a:rPr lang="hu-HU" sz="1800" dirty="0">
                <a:latin typeface="Open Sans Light"/>
              </a:rPr>
              <a:t> EÚ </a:t>
            </a:r>
            <a:r>
              <a:rPr lang="hu-HU" sz="1800" dirty="0" err="1">
                <a:latin typeface="Open Sans Light"/>
              </a:rPr>
              <a:t>partnerom</a:t>
            </a:r>
            <a:r>
              <a:rPr lang="hu-HU" sz="1800" dirty="0">
                <a:latin typeface="Open Sans Light"/>
              </a:rPr>
              <a:t>;</a:t>
            </a:r>
          </a:p>
          <a:p>
            <a:pPr lvl="1" algn="just">
              <a:spcBef>
                <a:spcPts val="1200"/>
              </a:spcBef>
              <a:buClr>
                <a:schemeClr val="accent1">
                  <a:lumMod val="75000"/>
                </a:schemeClr>
              </a:buClr>
            </a:pPr>
            <a:r>
              <a:rPr lang="hu-HU" sz="1800" dirty="0" err="1" smtClean="0">
                <a:latin typeface="Open Sans Light"/>
              </a:rPr>
              <a:t>Zúčtovanie</a:t>
            </a:r>
            <a:r>
              <a:rPr lang="hu-HU" sz="1800" dirty="0" smtClean="0">
                <a:latin typeface="Open Sans Light"/>
              </a:rPr>
              <a:t> </a:t>
            </a:r>
            <a:r>
              <a:rPr lang="hu-HU" sz="1800" dirty="0" err="1" smtClean="0">
                <a:latin typeface="Open Sans Light"/>
              </a:rPr>
              <a:t>zálohovej</a:t>
            </a:r>
            <a:r>
              <a:rPr lang="hu-HU" sz="1800" dirty="0" smtClean="0">
                <a:latin typeface="Open Sans Light"/>
              </a:rPr>
              <a:t> </a:t>
            </a:r>
            <a:r>
              <a:rPr lang="hu-HU" sz="1800" dirty="0" err="1" smtClean="0">
                <a:latin typeface="Open Sans Light"/>
              </a:rPr>
              <a:t>platby</a:t>
            </a:r>
            <a:r>
              <a:rPr lang="hu-HU" sz="1800" dirty="0" smtClean="0">
                <a:latin typeface="Open Sans Light"/>
              </a:rPr>
              <a:t>: </a:t>
            </a:r>
            <a:r>
              <a:rPr lang="hu-HU" sz="1800" dirty="0" err="1">
                <a:latin typeface="Open Sans Light"/>
              </a:rPr>
              <a:t>keď</a:t>
            </a:r>
            <a:r>
              <a:rPr lang="hu-HU" sz="1800" dirty="0">
                <a:latin typeface="Open Sans Light"/>
              </a:rPr>
              <a:t> </a:t>
            </a:r>
            <a:r>
              <a:rPr lang="hu-HU" sz="1800" dirty="0" err="1">
                <a:latin typeface="Open Sans Light"/>
              </a:rPr>
              <a:t>uhradená</a:t>
            </a:r>
            <a:r>
              <a:rPr lang="hu-HU" sz="1800" dirty="0">
                <a:latin typeface="Open Sans Light"/>
              </a:rPr>
              <a:t> suma </a:t>
            </a:r>
            <a:r>
              <a:rPr lang="hu-HU" sz="1800" dirty="0" err="1">
                <a:latin typeface="Open Sans Light"/>
              </a:rPr>
              <a:t>dosiahne</a:t>
            </a:r>
            <a:r>
              <a:rPr lang="hu-HU" sz="1800" dirty="0">
                <a:latin typeface="Open Sans Light"/>
              </a:rPr>
              <a:t> 60 % </a:t>
            </a:r>
            <a:r>
              <a:rPr lang="hu-HU" sz="1800" dirty="0" err="1">
                <a:latin typeface="Open Sans Light"/>
              </a:rPr>
              <a:t>celkového</a:t>
            </a:r>
            <a:r>
              <a:rPr lang="hu-HU" sz="1800" dirty="0">
                <a:latin typeface="Open Sans Light"/>
              </a:rPr>
              <a:t> </a:t>
            </a:r>
            <a:r>
              <a:rPr lang="hu-HU" sz="1800" dirty="0" err="1">
                <a:latin typeface="Open Sans Light"/>
              </a:rPr>
              <a:t>príspevku</a:t>
            </a:r>
            <a:r>
              <a:rPr lang="hu-HU" sz="1800" dirty="0">
                <a:latin typeface="Open Sans Light"/>
              </a:rPr>
              <a:t> EÚ </a:t>
            </a:r>
            <a:r>
              <a:rPr lang="hu-HU" sz="1800" dirty="0" err="1">
                <a:latin typeface="Open Sans Light"/>
              </a:rPr>
              <a:t>partnera</a:t>
            </a:r>
            <a:r>
              <a:rPr lang="hu-HU" sz="1800" dirty="0">
                <a:latin typeface="Open Sans Light"/>
              </a:rPr>
              <a:t>, </a:t>
            </a:r>
            <a:r>
              <a:rPr lang="hu-HU" sz="1800" dirty="0" err="1">
                <a:latin typeface="Open Sans Light"/>
              </a:rPr>
              <a:t>ktorý</a:t>
            </a:r>
            <a:r>
              <a:rPr lang="hu-HU" sz="1800" dirty="0">
                <a:latin typeface="Open Sans Light"/>
              </a:rPr>
              <a:t> </a:t>
            </a:r>
            <a:r>
              <a:rPr lang="hu-HU" sz="1800" dirty="0" err="1">
                <a:latin typeface="Open Sans Light"/>
              </a:rPr>
              <a:t>dostáva</a:t>
            </a:r>
            <a:r>
              <a:rPr lang="hu-HU" sz="1800" dirty="0">
                <a:latin typeface="Open Sans Light"/>
              </a:rPr>
              <a:t> </a:t>
            </a:r>
            <a:r>
              <a:rPr lang="hu-HU" sz="1800" dirty="0" err="1">
                <a:latin typeface="Open Sans Light"/>
              </a:rPr>
              <a:t>finančnú</a:t>
            </a:r>
            <a:r>
              <a:rPr lang="hu-HU" sz="1800" dirty="0">
                <a:latin typeface="Open Sans Light"/>
              </a:rPr>
              <a:t> </a:t>
            </a:r>
            <a:r>
              <a:rPr lang="hu-HU" sz="1800" dirty="0" err="1">
                <a:latin typeface="Open Sans Light"/>
              </a:rPr>
              <a:t>podporu</a:t>
            </a:r>
            <a:r>
              <a:rPr lang="hu-HU" sz="1800" dirty="0">
                <a:latin typeface="Open Sans Light"/>
              </a:rPr>
              <a:t>, </a:t>
            </a:r>
            <a:r>
              <a:rPr lang="hu-HU" sz="1800" dirty="0" err="1">
                <a:latin typeface="Open Sans Light"/>
              </a:rPr>
              <a:t>vykonané</a:t>
            </a:r>
            <a:r>
              <a:rPr lang="hu-HU" sz="1800" dirty="0">
                <a:latin typeface="Open Sans Light"/>
              </a:rPr>
              <a:t> </a:t>
            </a:r>
            <a:r>
              <a:rPr lang="hu-HU" sz="1800" dirty="0" err="1">
                <a:latin typeface="Open Sans Light"/>
              </a:rPr>
              <a:t>automaticky</a:t>
            </a:r>
            <a:r>
              <a:rPr lang="hu-HU" sz="1800" dirty="0">
                <a:latin typeface="Open Sans Light"/>
              </a:rPr>
              <a:t> programom INTERREG+.</a:t>
            </a:r>
            <a:endParaRPr lang="en-GB" sz="1800" b="1" dirty="0">
              <a:latin typeface="Open Sans Light"/>
            </a:endParaRPr>
          </a:p>
          <a:p>
            <a:pPr marL="0" indent="0" algn="just">
              <a:spcBef>
                <a:spcPts val="1200"/>
              </a:spcBef>
              <a:buClr>
                <a:schemeClr val="accent1">
                  <a:lumMod val="75000"/>
                </a:schemeClr>
              </a:buClr>
              <a:buNone/>
            </a:pPr>
            <a:endParaRPr lang="hu-HU" sz="1800" dirty="0">
              <a:latin typeface="Open Sans Light"/>
            </a:endParaRPr>
          </a:p>
        </p:txBody>
      </p:sp>
    </p:spTree>
    <p:extLst>
      <p:ext uri="{BB962C8B-B14F-4D97-AF65-F5344CB8AC3E}">
        <p14:creationId xmlns:p14="http://schemas.microsoft.com/office/powerpoint/2010/main" val="353323435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DFB33F3-A665-2A1D-134E-9E244997B417}"/>
              </a:ext>
            </a:extLst>
          </p:cNvPr>
          <p:cNvSpPr>
            <a:spLocks noGrp="1"/>
          </p:cNvSpPr>
          <p:nvPr>
            <p:ph type="title"/>
          </p:nvPr>
        </p:nvSpPr>
        <p:spPr/>
        <p:txBody>
          <a:bodyPr>
            <a:normAutofit/>
          </a:bodyPr>
          <a:lstStyle/>
          <a:p>
            <a:r>
              <a:rPr lang="hu-HU" sz="2200" b="1" dirty="0" smtClean="0">
                <a:solidFill>
                  <a:schemeClr val="accent1">
                    <a:lumMod val="75000"/>
                  </a:schemeClr>
                </a:solidFill>
                <a:latin typeface="Open Sans ExtraBold" pitchFamily="2" charset="0"/>
                <a:ea typeface="Open Sans ExtraBold" pitchFamily="2" charset="0"/>
                <a:cs typeface="Open Sans ExtraBold" pitchFamily="2" charset="0"/>
              </a:rPr>
              <a:t>IMPLEMENTÁCIA</a:t>
            </a:r>
            <a:r>
              <a:rPr lang="hu-HU" sz="2200" b="1" dirty="0">
                <a:solidFill>
                  <a:schemeClr val="accent1">
                    <a:lumMod val="75000"/>
                  </a:schemeClr>
                </a:solidFill>
                <a:latin typeface="Open Sans ExtraBold" pitchFamily="2" charset="0"/>
                <a:ea typeface="Open Sans ExtraBold" pitchFamily="2" charset="0"/>
                <a:cs typeface="Open Sans ExtraBold" pitchFamily="2" charset="0"/>
              </a:rPr>
              <a:t/>
            </a:r>
            <a:br>
              <a:rPr lang="hu-HU" sz="2200" b="1" dirty="0">
                <a:solidFill>
                  <a:schemeClr val="accent1">
                    <a:lumMod val="75000"/>
                  </a:schemeClr>
                </a:solidFill>
                <a:latin typeface="Open Sans ExtraBold" pitchFamily="2" charset="0"/>
                <a:ea typeface="Open Sans ExtraBold" pitchFamily="2" charset="0"/>
                <a:cs typeface="Open Sans ExtraBold" pitchFamily="2" charset="0"/>
              </a:rPr>
            </a:br>
            <a:r>
              <a:rPr lang="hu-HU" sz="2200" b="1" dirty="0" err="1">
                <a:latin typeface="Open Sans ExtraBold" pitchFamily="2" charset="0"/>
                <a:ea typeface="Open Sans ExtraBold" pitchFamily="2" charset="0"/>
                <a:cs typeface="Open Sans ExtraBold" pitchFamily="2" charset="0"/>
              </a:rPr>
              <a:t>Všeobecné</a:t>
            </a:r>
            <a:r>
              <a:rPr lang="hu-HU" sz="2200" b="1" dirty="0">
                <a:latin typeface="Open Sans ExtraBold" pitchFamily="2" charset="0"/>
                <a:ea typeface="Open Sans ExtraBold" pitchFamily="2" charset="0"/>
                <a:cs typeface="Open Sans ExtraBold" pitchFamily="2" charset="0"/>
              </a:rPr>
              <a:t> </a:t>
            </a:r>
            <a:r>
              <a:rPr lang="hu-HU" sz="2200" b="1" dirty="0" err="1">
                <a:latin typeface="Open Sans ExtraBold" pitchFamily="2" charset="0"/>
                <a:ea typeface="Open Sans ExtraBold" pitchFamily="2" charset="0"/>
                <a:cs typeface="Open Sans ExtraBold" pitchFamily="2" charset="0"/>
              </a:rPr>
              <a:t>pravidlá</a:t>
            </a:r>
            <a:endParaRPr lang="x-none" sz="2200" b="1" dirty="0">
              <a:latin typeface="Open Sans ExtraBold" pitchFamily="2" charset="0"/>
              <a:ea typeface="Open Sans ExtraBold" pitchFamily="2" charset="0"/>
              <a:cs typeface="Open Sans ExtraBold" pitchFamily="2" charset="0"/>
            </a:endParaRPr>
          </a:p>
        </p:txBody>
      </p:sp>
      <p:sp>
        <p:nvSpPr>
          <p:cNvPr id="8" name="Slide Number Placeholder 7">
            <a:extLst>
              <a:ext uri="{FF2B5EF4-FFF2-40B4-BE49-F238E27FC236}">
                <a16:creationId xmlns="" xmlns:a16="http://schemas.microsoft.com/office/drawing/2014/main" id="{A5490C42-D944-4943-A5A7-4CE426B664EC}"/>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4591978-1342-554A-82AC-B12872A7F26C}" type="slidenum">
              <a:rPr kumimoji="0" lang="x-non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92</a:t>
            </a:fld>
            <a:endParaRPr kumimoji="0" lang="x-none"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Content Placeholder 5">
            <a:extLst>
              <a:ext uri="{FF2B5EF4-FFF2-40B4-BE49-F238E27FC236}">
                <a16:creationId xmlns="" xmlns:a16="http://schemas.microsoft.com/office/drawing/2014/main" id="{48C51D3F-3FD5-46A8-9026-41E8D14A05C7}"/>
              </a:ext>
            </a:extLst>
          </p:cNvPr>
          <p:cNvSpPr>
            <a:spLocks noGrp="1"/>
          </p:cNvSpPr>
          <p:nvPr>
            <p:ph idx="1"/>
          </p:nvPr>
        </p:nvSpPr>
        <p:spPr>
          <a:xfrm>
            <a:off x="628650" y="1825625"/>
            <a:ext cx="7886700" cy="4351338"/>
          </a:xfrm>
        </p:spPr>
        <p:txBody>
          <a:bodyPr>
            <a:normAutofit/>
          </a:bodyPr>
          <a:lstStyle/>
          <a:p>
            <a:pPr algn="just">
              <a:spcBef>
                <a:spcPts val="1200"/>
              </a:spcBef>
              <a:buClr>
                <a:schemeClr val="accent1">
                  <a:lumMod val="75000"/>
                </a:schemeClr>
              </a:buClr>
            </a:pPr>
            <a:r>
              <a:rPr lang="hu-HU" sz="1800" dirty="0" err="1" smtClean="0">
                <a:latin typeface="Open Sans Light"/>
              </a:rPr>
              <a:t>Monitorovacie</a:t>
            </a:r>
            <a:r>
              <a:rPr lang="hu-HU" sz="1800" dirty="0" smtClean="0">
                <a:latin typeface="Open Sans Light"/>
              </a:rPr>
              <a:t> (</a:t>
            </a:r>
            <a:r>
              <a:rPr lang="hu-HU" sz="1800" dirty="0" err="1" smtClean="0">
                <a:latin typeface="Open Sans Light"/>
              </a:rPr>
              <a:t>reportovacie</a:t>
            </a:r>
            <a:r>
              <a:rPr lang="hu-HU" sz="1800" dirty="0" smtClean="0">
                <a:latin typeface="Open Sans Light"/>
              </a:rPr>
              <a:t>) </a:t>
            </a:r>
            <a:r>
              <a:rPr lang="hu-HU" sz="1800" dirty="0" err="1" smtClean="0">
                <a:latin typeface="Open Sans Light"/>
              </a:rPr>
              <a:t>obdobie</a:t>
            </a:r>
            <a:r>
              <a:rPr lang="hu-HU" sz="1800" dirty="0" smtClean="0">
                <a:latin typeface="Open Sans Light"/>
              </a:rPr>
              <a:t> : </a:t>
            </a:r>
            <a:r>
              <a:rPr lang="hu-HU" sz="1800" b="1" dirty="0" err="1">
                <a:latin typeface="Open Sans Light"/>
              </a:rPr>
              <a:t>každé</a:t>
            </a:r>
            <a:r>
              <a:rPr lang="hu-HU" sz="1800" b="1" dirty="0">
                <a:latin typeface="Open Sans Light"/>
              </a:rPr>
              <a:t> 4 </a:t>
            </a:r>
            <a:r>
              <a:rPr lang="hu-HU" sz="1800" b="1" dirty="0" err="1">
                <a:latin typeface="Open Sans Light"/>
              </a:rPr>
              <a:t>mesiace</a:t>
            </a:r>
            <a:r>
              <a:rPr lang="hu-HU" sz="1800" b="1" dirty="0">
                <a:latin typeface="Open Sans Light"/>
              </a:rPr>
              <a:t> </a:t>
            </a:r>
            <a:r>
              <a:rPr lang="hu-HU" sz="1800" dirty="0" err="1">
                <a:latin typeface="Open Sans Light"/>
              </a:rPr>
              <a:t>od</a:t>
            </a:r>
            <a:r>
              <a:rPr lang="hu-HU" sz="1800" dirty="0">
                <a:latin typeface="Open Sans Light"/>
              </a:rPr>
              <a:t> </a:t>
            </a:r>
            <a:r>
              <a:rPr lang="hu-HU" sz="1800" dirty="0" err="1">
                <a:latin typeface="Open Sans Light"/>
              </a:rPr>
              <a:t>dátumu</a:t>
            </a:r>
            <a:r>
              <a:rPr lang="hu-HU" sz="1800" dirty="0">
                <a:latin typeface="Open Sans Light"/>
              </a:rPr>
              <a:t> </a:t>
            </a:r>
            <a:r>
              <a:rPr lang="hu-HU" sz="1800" dirty="0" err="1">
                <a:latin typeface="Open Sans Light"/>
              </a:rPr>
              <a:t>začiatku</a:t>
            </a:r>
            <a:r>
              <a:rPr lang="hu-HU" sz="1800" dirty="0">
                <a:latin typeface="Open Sans Light"/>
              </a:rPr>
              <a:t>, </a:t>
            </a:r>
            <a:r>
              <a:rPr lang="hu-HU" sz="1800" dirty="0" err="1">
                <a:latin typeface="Open Sans Light"/>
              </a:rPr>
              <a:t>ako</a:t>
            </a:r>
            <a:r>
              <a:rPr lang="hu-HU" sz="1800" dirty="0">
                <a:latin typeface="Open Sans Light"/>
              </a:rPr>
              <a:t> je </a:t>
            </a:r>
            <a:r>
              <a:rPr lang="hu-HU" sz="1800" dirty="0" err="1">
                <a:latin typeface="Open Sans Light"/>
              </a:rPr>
              <a:t>definované</a:t>
            </a:r>
            <a:r>
              <a:rPr lang="hu-HU" sz="1800" dirty="0">
                <a:latin typeface="Open Sans Light"/>
              </a:rPr>
              <a:t> v </a:t>
            </a:r>
            <a:r>
              <a:rPr lang="hu-HU" sz="1800" dirty="0" err="1">
                <a:latin typeface="Open Sans Light"/>
              </a:rPr>
              <a:t>zmluve</a:t>
            </a:r>
            <a:r>
              <a:rPr lang="hu-HU" sz="1800" dirty="0">
                <a:latin typeface="Open Sans Light"/>
              </a:rPr>
              <a:t> o </a:t>
            </a:r>
            <a:r>
              <a:rPr lang="hu-HU" sz="1800" dirty="0" err="1">
                <a:latin typeface="Open Sans Light"/>
              </a:rPr>
              <a:t>poskytnutí</a:t>
            </a:r>
            <a:r>
              <a:rPr lang="hu-HU" sz="1800" dirty="0">
                <a:latin typeface="Open Sans Light"/>
              </a:rPr>
              <a:t> </a:t>
            </a:r>
            <a:r>
              <a:rPr lang="hu-HU" sz="1800" dirty="0" err="1">
                <a:latin typeface="Open Sans Light"/>
              </a:rPr>
              <a:t>dotácie</a:t>
            </a:r>
            <a:r>
              <a:rPr lang="hu-HU" sz="1800" dirty="0">
                <a:latin typeface="Open Sans Light"/>
              </a:rPr>
              <a:t>;</a:t>
            </a:r>
          </a:p>
          <a:p>
            <a:pPr algn="just">
              <a:spcBef>
                <a:spcPts val="1200"/>
              </a:spcBef>
              <a:buClr>
                <a:schemeClr val="accent1">
                  <a:lumMod val="75000"/>
                </a:schemeClr>
              </a:buClr>
            </a:pPr>
            <a:r>
              <a:rPr lang="hu-HU" sz="1800" dirty="0" err="1" smtClean="0">
                <a:latin typeface="Open Sans Light"/>
              </a:rPr>
              <a:t>Správy</a:t>
            </a:r>
            <a:r>
              <a:rPr lang="hu-HU" sz="1800" dirty="0" smtClean="0">
                <a:latin typeface="Open Sans Light"/>
              </a:rPr>
              <a:t> </a:t>
            </a:r>
            <a:r>
              <a:rPr lang="hu-HU" sz="1800" dirty="0" err="1">
                <a:latin typeface="Open Sans Light"/>
              </a:rPr>
              <a:t>sa</a:t>
            </a:r>
            <a:r>
              <a:rPr lang="hu-HU" sz="1800" dirty="0">
                <a:latin typeface="Open Sans Light"/>
              </a:rPr>
              <a:t> </a:t>
            </a:r>
            <a:r>
              <a:rPr lang="hu-HU" sz="1800" dirty="0" err="1">
                <a:latin typeface="Open Sans Light"/>
              </a:rPr>
              <a:t>predkladajú</a:t>
            </a:r>
            <a:r>
              <a:rPr lang="hu-HU" sz="1800" dirty="0">
                <a:latin typeface="Open Sans Light"/>
              </a:rPr>
              <a:t> v </a:t>
            </a:r>
            <a:r>
              <a:rPr lang="hu-HU" sz="1800" dirty="0" err="1">
                <a:latin typeface="Open Sans Light"/>
              </a:rPr>
              <a:t>angličtine</a:t>
            </a:r>
            <a:r>
              <a:rPr lang="hu-HU" sz="1800" dirty="0">
                <a:latin typeface="Open Sans Light"/>
              </a:rPr>
              <a:t> </a:t>
            </a:r>
            <a:r>
              <a:rPr lang="hu-HU" sz="1800" dirty="0" err="1">
                <a:latin typeface="Open Sans Light"/>
              </a:rPr>
              <a:t>prostredníctvom</a:t>
            </a:r>
            <a:r>
              <a:rPr lang="hu-HU" sz="1800" dirty="0">
                <a:latin typeface="Open Sans Light"/>
              </a:rPr>
              <a:t> </a:t>
            </a:r>
            <a:r>
              <a:rPr lang="hu-HU" sz="1800" dirty="0" err="1">
                <a:latin typeface="Open Sans Light"/>
              </a:rPr>
              <a:t>programu</a:t>
            </a:r>
            <a:r>
              <a:rPr lang="hu-HU" sz="1800" dirty="0">
                <a:latin typeface="Open Sans Light"/>
              </a:rPr>
              <a:t> INTERREG+;</a:t>
            </a:r>
          </a:p>
          <a:p>
            <a:pPr algn="just">
              <a:spcBef>
                <a:spcPts val="1200"/>
              </a:spcBef>
              <a:buClr>
                <a:schemeClr val="accent1">
                  <a:lumMod val="75000"/>
                </a:schemeClr>
              </a:buClr>
            </a:pPr>
            <a:r>
              <a:rPr lang="hu-HU" sz="1800" dirty="0" smtClean="0">
                <a:latin typeface="Open Sans Light"/>
              </a:rPr>
              <a:t>Termín </a:t>
            </a:r>
            <a:r>
              <a:rPr lang="hu-HU" sz="1800" dirty="0">
                <a:latin typeface="Open Sans Light"/>
              </a:rPr>
              <a:t>na </a:t>
            </a:r>
            <a:r>
              <a:rPr lang="hu-HU" sz="1800" dirty="0" err="1">
                <a:latin typeface="Open Sans Light"/>
              </a:rPr>
              <a:t>predloženie</a:t>
            </a:r>
            <a:r>
              <a:rPr lang="hu-HU" sz="1800" dirty="0">
                <a:latin typeface="Open Sans Light"/>
              </a:rPr>
              <a:t> </a:t>
            </a:r>
            <a:r>
              <a:rPr lang="hu-HU" sz="1800" dirty="0" err="1">
                <a:latin typeface="Open Sans Light"/>
              </a:rPr>
              <a:t>správy</a:t>
            </a:r>
            <a:r>
              <a:rPr lang="hu-HU" sz="1800" dirty="0">
                <a:latin typeface="Open Sans Light"/>
              </a:rPr>
              <a:t> </a:t>
            </a:r>
            <a:r>
              <a:rPr lang="hu-HU" sz="1800" dirty="0" err="1">
                <a:latin typeface="Open Sans Light"/>
              </a:rPr>
              <a:t>príjemcu</a:t>
            </a:r>
            <a:r>
              <a:rPr lang="hu-HU" sz="1800" dirty="0">
                <a:latin typeface="Open Sans Light"/>
              </a:rPr>
              <a:t> na </a:t>
            </a:r>
            <a:r>
              <a:rPr lang="hu-HU" sz="1800" dirty="0" err="1">
                <a:latin typeface="Open Sans Light"/>
              </a:rPr>
              <a:t>overenie</a:t>
            </a:r>
            <a:r>
              <a:rPr lang="hu-HU" sz="1800" dirty="0">
                <a:latin typeface="Open Sans Light"/>
              </a:rPr>
              <a:t>: </a:t>
            </a:r>
            <a:r>
              <a:rPr lang="hu-HU" sz="1800" b="1" dirty="0">
                <a:latin typeface="Open Sans Light"/>
              </a:rPr>
              <a:t>15 </a:t>
            </a:r>
            <a:r>
              <a:rPr lang="hu-HU" sz="1800" b="1" dirty="0" err="1">
                <a:latin typeface="Open Sans Light"/>
              </a:rPr>
              <a:t>dní</a:t>
            </a:r>
            <a:r>
              <a:rPr lang="hu-HU" sz="1800" b="1" dirty="0">
                <a:latin typeface="Open Sans Light"/>
              </a:rPr>
              <a:t> </a:t>
            </a:r>
            <a:r>
              <a:rPr lang="hu-HU" sz="1800" dirty="0" err="1">
                <a:latin typeface="Open Sans Light"/>
              </a:rPr>
              <a:t>od</a:t>
            </a:r>
            <a:r>
              <a:rPr lang="hu-HU" sz="1800" dirty="0">
                <a:latin typeface="Open Sans Light"/>
              </a:rPr>
              <a:t> konca </a:t>
            </a:r>
            <a:r>
              <a:rPr lang="hu-HU" sz="1800" dirty="0" err="1">
                <a:latin typeface="Open Sans Light"/>
              </a:rPr>
              <a:t>vykazovaného</a:t>
            </a:r>
            <a:r>
              <a:rPr lang="hu-HU" sz="1800" dirty="0">
                <a:latin typeface="Open Sans Light"/>
              </a:rPr>
              <a:t> </a:t>
            </a:r>
            <a:r>
              <a:rPr lang="hu-HU" sz="1800" dirty="0" err="1">
                <a:latin typeface="Open Sans Light"/>
              </a:rPr>
              <a:t>obdobia</a:t>
            </a:r>
            <a:r>
              <a:rPr lang="hu-HU" sz="1800" dirty="0">
                <a:latin typeface="Open Sans Light"/>
              </a:rPr>
              <a:t> (30 </a:t>
            </a:r>
            <a:r>
              <a:rPr lang="hu-HU" sz="1800" dirty="0" err="1">
                <a:latin typeface="Open Sans Light"/>
              </a:rPr>
              <a:t>dní</a:t>
            </a:r>
            <a:r>
              <a:rPr lang="hu-HU" sz="1800" dirty="0">
                <a:latin typeface="Open Sans Light"/>
              </a:rPr>
              <a:t> pre </a:t>
            </a:r>
            <a:r>
              <a:rPr lang="hu-HU" sz="1800" dirty="0" err="1">
                <a:latin typeface="Open Sans Light"/>
              </a:rPr>
              <a:t>záverečnú</a:t>
            </a:r>
            <a:r>
              <a:rPr lang="hu-HU" sz="1800" dirty="0">
                <a:latin typeface="Open Sans Light"/>
              </a:rPr>
              <a:t> </a:t>
            </a:r>
            <a:r>
              <a:rPr lang="hu-HU" sz="1800" dirty="0" err="1">
                <a:latin typeface="Open Sans Light"/>
              </a:rPr>
              <a:t>správu</a:t>
            </a:r>
            <a:r>
              <a:rPr lang="hu-HU" sz="1800" dirty="0">
                <a:latin typeface="Open Sans Light"/>
              </a:rPr>
              <a:t> </a:t>
            </a:r>
            <a:r>
              <a:rPr lang="hu-HU" sz="1800" dirty="0" err="1">
                <a:latin typeface="Open Sans Light"/>
              </a:rPr>
              <a:t>príjemcu</a:t>
            </a:r>
            <a:r>
              <a:rPr lang="hu-HU" sz="1800" dirty="0">
                <a:latin typeface="Open Sans Light"/>
              </a:rPr>
              <a:t>);</a:t>
            </a:r>
          </a:p>
          <a:p>
            <a:pPr algn="just">
              <a:spcBef>
                <a:spcPts val="1200"/>
              </a:spcBef>
              <a:buClr>
                <a:schemeClr val="accent1">
                  <a:lumMod val="75000"/>
                </a:schemeClr>
              </a:buClr>
            </a:pPr>
            <a:r>
              <a:rPr lang="hu-HU" sz="1800" dirty="0" err="1" smtClean="0">
                <a:latin typeface="Open Sans Light"/>
              </a:rPr>
              <a:t>Kontrola</a:t>
            </a:r>
            <a:r>
              <a:rPr lang="hu-HU" sz="1800" dirty="0" smtClean="0">
                <a:latin typeface="Open Sans Light"/>
              </a:rPr>
              <a:t> </a:t>
            </a:r>
            <a:r>
              <a:rPr lang="hu-HU" sz="1800" dirty="0" err="1">
                <a:latin typeface="Open Sans Light"/>
              </a:rPr>
              <a:t>správy</a:t>
            </a:r>
            <a:r>
              <a:rPr lang="hu-HU" sz="1800" dirty="0">
                <a:latin typeface="Open Sans Light"/>
              </a:rPr>
              <a:t> </a:t>
            </a:r>
            <a:r>
              <a:rPr lang="hu-HU" sz="1800" dirty="0" err="1" smtClean="0">
                <a:latin typeface="Open Sans Light"/>
              </a:rPr>
              <a:t>príjímatela</a:t>
            </a:r>
            <a:r>
              <a:rPr lang="hu-HU" sz="1800" dirty="0" smtClean="0">
                <a:latin typeface="Open Sans Light"/>
              </a:rPr>
              <a:t> </a:t>
            </a:r>
            <a:r>
              <a:rPr lang="hu-HU" sz="1800" dirty="0" err="1">
                <a:latin typeface="Open Sans Light"/>
              </a:rPr>
              <a:t>zo</a:t>
            </a:r>
            <a:r>
              <a:rPr lang="hu-HU" sz="1800" dirty="0">
                <a:latin typeface="Open Sans Light"/>
              </a:rPr>
              <a:t> </a:t>
            </a:r>
            <a:r>
              <a:rPr lang="hu-HU" sz="1800" dirty="0" err="1">
                <a:latin typeface="Open Sans Light"/>
              </a:rPr>
              <a:t>strany</a:t>
            </a:r>
            <a:r>
              <a:rPr lang="hu-HU" sz="1800" dirty="0">
                <a:latin typeface="Open Sans Light"/>
              </a:rPr>
              <a:t> </a:t>
            </a:r>
            <a:r>
              <a:rPr lang="hu-HU" sz="1800" dirty="0" err="1">
                <a:latin typeface="Open Sans Light"/>
              </a:rPr>
              <a:t>kontrolórov</a:t>
            </a:r>
            <a:r>
              <a:rPr lang="hu-HU" sz="1800" dirty="0">
                <a:latin typeface="Open Sans Light"/>
              </a:rPr>
              <a:t>: </a:t>
            </a:r>
            <a:r>
              <a:rPr lang="hu-HU" sz="1800" b="1" dirty="0">
                <a:latin typeface="Open Sans Light"/>
              </a:rPr>
              <a:t>45 </a:t>
            </a:r>
            <a:r>
              <a:rPr lang="hu-HU" sz="1800" b="1" dirty="0" err="1">
                <a:latin typeface="Open Sans Light"/>
              </a:rPr>
              <a:t>dní</a:t>
            </a:r>
            <a:r>
              <a:rPr lang="hu-HU" sz="1800" b="1" dirty="0">
                <a:latin typeface="Open Sans Light"/>
              </a:rPr>
              <a:t> </a:t>
            </a:r>
            <a:r>
              <a:rPr lang="hu-HU" sz="1800" dirty="0">
                <a:latin typeface="Open Sans Light"/>
              </a:rPr>
              <a:t>- </a:t>
            </a:r>
            <a:r>
              <a:rPr lang="hu-HU" sz="1800" dirty="0" err="1">
                <a:latin typeface="Open Sans Light"/>
              </a:rPr>
              <a:t>Správa</a:t>
            </a:r>
            <a:r>
              <a:rPr lang="hu-HU" sz="1800" dirty="0">
                <a:latin typeface="Open Sans Light"/>
              </a:rPr>
              <a:t> o </a:t>
            </a:r>
            <a:r>
              <a:rPr lang="hu-HU" sz="1800" dirty="0" err="1">
                <a:latin typeface="Open Sans Light"/>
              </a:rPr>
              <a:t>overení</a:t>
            </a:r>
            <a:r>
              <a:rPr lang="hu-HU" sz="1800" dirty="0">
                <a:latin typeface="Open Sans Light"/>
              </a:rPr>
              <a:t> </a:t>
            </a:r>
            <a:r>
              <a:rPr lang="hu-HU" sz="1800" dirty="0" err="1">
                <a:latin typeface="Open Sans Light"/>
              </a:rPr>
              <a:t>výdavkov</a:t>
            </a:r>
            <a:r>
              <a:rPr lang="hu-HU" sz="1800" dirty="0">
                <a:latin typeface="Open Sans Light"/>
              </a:rPr>
              <a:t> a </a:t>
            </a:r>
            <a:r>
              <a:rPr lang="hu-HU" sz="1800" dirty="0" err="1">
                <a:latin typeface="Open Sans Light"/>
              </a:rPr>
              <a:t>príjmov</a:t>
            </a:r>
            <a:endParaRPr lang="hu-HU" sz="1800" dirty="0">
              <a:latin typeface="Open Sans Light"/>
            </a:endParaRPr>
          </a:p>
          <a:p>
            <a:pPr algn="just">
              <a:spcBef>
                <a:spcPts val="1200"/>
              </a:spcBef>
              <a:buClr>
                <a:schemeClr val="accent1">
                  <a:lumMod val="75000"/>
                </a:schemeClr>
              </a:buClr>
            </a:pPr>
            <a:r>
              <a:rPr lang="hu-HU" sz="1800" dirty="0" smtClean="0">
                <a:latin typeface="Open Sans Light"/>
              </a:rPr>
              <a:t>VP </a:t>
            </a:r>
            <a:r>
              <a:rPr lang="hu-HU" sz="1800" dirty="0" err="1">
                <a:latin typeface="Open Sans Light"/>
              </a:rPr>
              <a:t>bude</a:t>
            </a:r>
            <a:r>
              <a:rPr lang="hu-HU" sz="1800" dirty="0">
                <a:latin typeface="Open Sans Light"/>
              </a:rPr>
              <a:t> </a:t>
            </a:r>
            <a:r>
              <a:rPr lang="hu-HU" sz="1800" dirty="0" err="1">
                <a:latin typeface="Open Sans Light"/>
              </a:rPr>
              <a:t>podávať</a:t>
            </a:r>
            <a:r>
              <a:rPr lang="hu-HU" sz="1800" dirty="0">
                <a:latin typeface="Open Sans Light"/>
              </a:rPr>
              <a:t> </a:t>
            </a:r>
            <a:r>
              <a:rPr lang="hu-HU" sz="1800" dirty="0" err="1">
                <a:latin typeface="Open Sans Light"/>
              </a:rPr>
              <a:t>správy</a:t>
            </a:r>
            <a:r>
              <a:rPr lang="hu-HU" sz="1800" dirty="0">
                <a:latin typeface="Open Sans Light"/>
              </a:rPr>
              <a:t> o </a:t>
            </a:r>
            <a:r>
              <a:rPr lang="hu-HU" sz="1800" dirty="0" err="1">
                <a:latin typeface="Open Sans Light"/>
              </a:rPr>
              <a:t>dosiahnutých</a:t>
            </a:r>
            <a:r>
              <a:rPr lang="hu-HU" sz="1800" dirty="0">
                <a:latin typeface="Open Sans Light"/>
              </a:rPr>
              <a:t> </a:t>
            </a:r>
            <a:r>
              <a:rPr lang="hu-HU" sz="1800" dirty="0" err="1">
                <a:latin typeface="Open Sans Light"/>
              </a:rPr>
              <a:t>výsledkoch</a:t>
            </a:r>
            <a:r>
              <a:rPr lang="hu-HU" sz="1800" dirty="0">
                <a:latin typeface="Open Sans Light"/>
              </a:rPr>
              <a:t> </a:t>
            </a:r>
            <a:r>
              <a:rPr lang="hu-HU" sz="1800" dirty="0" err="1">
                <a:latin typeface="Open Sans Light"/>
              </a:rPr>
              <a:t>partnerstva</a:t>
            </a:r>
            <a:r>
              <a:rPr lang="hu-HU" sz="1800" dirty="0">
                <a:latin typeface="Open Sans Light"/>
              </a:rPr>
              <a:t> - </a:t>
            </a:r>
            <a:r>
              <a:rPr lang="hu-HU" sz="1800" dirty="0" err="1">
                <a:latin typeface="Open Sans Light"/>
              </a:rPr>
              <a:t>správy</a:t>
            </a:r>
            <a:r>
              <a:rPr lang="hu-HU" sz="1800" dirty="0">
                <a:latin typeface="Open Sans Light"/>
              </a:rPr>
              <a:t> o </a:t>
            </a:r>
            <a:r>
              <a:rPr lang="hu-HU" sz="1800" dirty="0" err="1">
                <a:latin typeface="Open Sans Light"/>
              </a:rPr>
              <a:t>projekte</a:t>
            </a:r>
            <a:r>
              <a:rPr lang="hu-HU" sz="1800" dirty="0">
                <a:latin typeface="Open Sans Light"/>
              </a:rPr>
              <a:t> (na </a:t>
            </a:r>
            <a:r>
              <a:rPr lang="hu-HU" sz="1800" dirty="0" err="1">
                <a:latin typeface="Open Sans Light"/>
              </a:rPr>
              <a:t>základe</a:t>
            </a:r>
            <a:r>
              <a:rPr lang="hu-HU" sz="1800" dirty="0">
                <a:latin typeface="Open Sans Light"/>
              </a:rPr>
              <a:t> </a:t>
            </a:r>
            <a:r>
              <a:rPr lang="hu-HU" sz="1800" dirty="0" err="1">
                <a:latin typeface="Open Sans Light"/>
              </a:rPr>
              <a:t>správ</a:t>
            </a:r>
            <a:r>
              <a:rPr lang="hu-HU" sz="1800" dirty="0">
                <a:latin typeface="Open Sans Light"/>
              </a:rPr>
              <a:t> </a:t>
            </a:r>
            <a:r>
              <a:rPr lang="hu-HU" sz="1800" dirty="0" err="1">
                <a:latin typeface="Open Sans Light"/>
              </a:rPr>
              <a:t>príjemcov</a:t>
            </a:r>
            <a:r>
              <a:rPr lang="hu-HU" sz="1800" dirty="0">
                <a:latin typeface="Open Sans Light"/>
              </a:rPr>
              <a:t>) JS/MA v </a:t>
            </a:r>
            <a:r>
              <a:rPr lang="hu-HU" sz="1800" dirty="0" err="1">
                <a:latin typeface="Open Sans Light"/>
              </a:rPr>
              <a:t>anglickom</a:t>
            </a:r>
            <a:r>
              <a:rPr lang="hu-HU" sz="1800" dirty="0">
                <a:latin typeface="Open Sans Light"/>
              </a:rPr>
              <a:t> </a:t>
            </a:r>
            <a:r>
              <a:rPr lang="hu-HU" sz="1800" dirty="0" err="1">
                <a:latin typeface="Open Sans Light"/>
              </a:rPr>
              <a:t>jazyku</a:t>
            </a:r>
            <a:r>
              <a:rPr lang="hu-HU" sz="1800" dirty="0">
                <a:latin typeface="Open Sans Light"/>
              </a:rPr>
              <a:t> </a:t>
            </a:r>
            <a:r>
              <a:rPr lang="hu-HU" sz="1800" dirty="0" err="1">
                <a:latin typeface="Open Sans Light"/>
              </a:rPr>
              <a:t>prostredníctvom</a:t>
            </a:r>
            <a:r>
              <a:rPr lang="hu-HU" sz="1800" dirty="0">
                <a:latin typeface="Open Sans Light"/>
              </a:rPr>
              <a:t> </a:t>
            </a:r>
            <a:r>
              <a:rPr lang="hu-HU" sz="1800" dirty="0" err="1">
                <a:latin typeface="Open Sans Light"/>
              </a:rPr>
              <a:t>programu</a:t>
            </a:r>
            <a:r>
              <a:rPr lang="hu-HU" sz="1800" dirty="0">
                <a:latin typeface="Open Sans Light"/>
              </a:rPr>
              <a:t> INTERREG+;</a:t>
            </a:r>
          </a:p>
          <a:p>
            <a:pPr algn="just">
              <a:spcBef>
                <a:spcPts val="1200"/>
              </a:spcBef>
              <a:buClr>
                <a:schemeClr val="accent1">
                  <a:lumMod val="75000"/>
                </a:schemeClr>
              </a:buClr>
            </a:pPr>
            <a:r>
              <a:rPr lang="hu-HU" sz="1800" dirty="0" err="1" smtClean="0">
                <a:latin typeface="Open Sans Light"/>
              </a:rPr>
              <a:t>Lehota</a:t>
            </a:r>
            <a:r>
              <a:rPr lang="hu-HU" sz="1800" dirty="0" smtClean="0">
                <a:latin typeface="Open Sans Light"/>
              </a:rPr>
              <a:t> </a:t>
            </a:r>
            <a:r>
              <a:rPr lang="hu-HU" sz="1800" dirty="0">
                <a:latin typeface="Open Sans Light"/>
              </a:rPr>
              <a:t>na </a:t>
            </a:r>
            <a:r>
              <a:rPr lang="hu-HU" sz="1800" dirty="0" err="1">
                <a:latin typeface="Open Sans Light"/>
              </a:rPr>
              <a:t>predloženie</a:t>
            </a:r>
            <a:r>
              <a:rPr lang="hu-HU" sz="1800" dirty="0">
                <a:latin typeface="Open Sans Light"/>
              </a:rPr>
              <a:t> </a:t>
            </a:r>
            <a:r>
              <a:rPr lang="hu-HU" sz="1800" dirty="0" err="1">
                <a:latin typeface="Open Sans Light"/>
              </a:rPr>
              <a:t>čiastkovej</a:t>
            </a:r>
            <a:r>
              <a:rPr lang="hu-HU" sz="1800" dirty="0">
                <a:latin typeface="Open Sans Light"/>
              </a:rPr>
              <a:t> </a:t>
            </a:r>
            <a:r>
              <a:rPr lang="hu-HU" sz="1800" dirty="0" err="1">
                <a:latin typeface="Open Sans Light"/>
              </a:rPr>
              <a:t>správy</a:t>
            </a:r>
            <a:r>
              <a:rPr lang="hu-HU" sz="1800" dirty="0">
                <a:latin typeface="Open Sans Light"/>
              </a:rPr>
              <a:t> o </a:t>
            </a:r>
            <a:r>
              <a:rPr lang="hu-HU" sz="1800" dirty="0" err="1">
                <a:latin typeface="Open Sans Light"/>
              </a:rPr>
              <a:t>projekte</a:t>
            </a:r>
            <a:r>
              <a:rPr lang="hu-HU" sz="1800" dirty="0">
                <a:latin typeface="Open Sans Light"/>
              </a:rPr>
              <a:t> a </a:t>
            </a:r>
            <a:r>
              <a:rPr lang="hu-HU" sz="1800" dirty="0" err="1">
                <a:latin typeface="Open Sans Light"/>
              </a:rPr>
              <a:t>žiadosti</a:t>
            </a:r>
            <a:r>
              <a:rPr lang="hu-HU" sz="1800" dirty="0">
                <a:latin typeface="Open Sans Light"/>
              </a:rPr>
              <a:t> o </a:t>
            </a:r>
            <a:r>
              <a:rPr lang="hu-HU" sz="1800" dirty="0" err="1">
                <a:latin typeface="Open Sans Light"/>
              </a:rPr>
              <a:t>úhradu</a:t>
            </a:r>
            <a:r>
              <a:rPr lang="hu-HU" sz="1800" dirty="0">
                <a:latin typeface="Open Sans Light"/>
              </a:rPr>
              <a:t>: </a:t>
            </a:r>
            <a:r>
              <a:rPr lang="hu-HU" sz="1800" b="1" dirty="0">
                <a:latin typeface="Open Sans Light"/>
              </a:rPr>
              <a:t>90 </a:t>
            </a:r>
            <a:r>
              <a:rPr lang="hu-HU" sz="1800" b="1" dirty="0" err="1">
                <a:latin typeface="Open Sans Light"/>
              </a:rPr>
              <a:t>dní</a:t>
            </a:r>
            <a:r>
              <a:rPr lang="hu-HU" sz="1800" b="1" dirty="0">
                <a:latin typeface="Open Sans Light"/>
              </a:rPr>
              <a:t> </a:t>
            </a:r>
            <a:r>
              <a:rPr lang="hu-HU" sz="1800" dirty="0" err="1">
                <a:latin typeface="Open Sans Light"/>
              </a:rPr>
              <a:t>od</a:t>
            </a:r>
            <a:r>
              <a:rPr lang="hu-HU" sz="1800" dirty="0">
                <a:latin typeface="Open Sans Light"/>
              </a:rPr>
              <a:t> </a:t>
            </a:r>
            <a:r>
              <a:rPr lang="hu-HU" sz="1800" dirty="0" err="1">
                <a:latin typeface="Open Sans Light"/>
              </a:rPr>
              <a:t>ukončenia</a:t>
            </a:r>
            <a:r>
              <a:rPr lang="hu-HU" sz="1800" dirty="0">
                <a:latin typeface="Open Sans Light"/>
              </a:rPr>
              <a:t> </a:t>
            </a:r>
            <a:r>
              <a:rPr lang="hu-HU" sz="1800" dirty="0" err="1">
                <a:latin typeface="Open Sans Light"/>
              </a:rPr>
              <a:t>vykazovaného</a:t>
            </a:r>
            <a:r>
              <a:rPr lang="hu-HU" sz="1800" dirty="0">
                <a:latin typeface="Open Sans Light"/>
              </a:rPr>
              <a:t> </a:t>
            </a:r>
            <a:r>
              <a:rPr lang="hu-HU" sz="1800" dirty="0" err="1">
                <a:latin typeface="Open Sans Light"/>
              </a:rPr>
              <a:t>obdobia</a:t>
            </a:r>
            <a:r>
              <a:rPr lang="hu-HU" sz="1800" dirty="0">
                <a:latin typeface="Open Sans Light"/>
              </a:rPr>
              <a:t>.</a:t>
            </a:r>
          </a:p>
          <a:p>
            <a:pPr algn="just">
              <a:spcBef>
                <a:spcPts val="1200"/>
              </a:spcBef>
              <a:buClr>
                <a:schemeClr val="accent1">
                  <a:lumMod val="75000"/>
                </a:schemeClr>
              </a:buClr>
            </a:pPr>
            <a:r>
              <a:rPr lang="pl-PL" sz="1800" dirty="0" smtClean="0">
                <a:latin typeface="Open Sans Light"/>
              </a:rPr>
              <a:t>Kontrola projektovej správy JS</a:t>
            </a:r>
            <a:r>
              <a:rPr lang="pl-PL" sz="1800" dirty="0">
                <a:latin typeface="Open Sans Light"/>
              </a:rPr>
              <a:t>: </a:t>
            </a:r>
            <a:r>
              <a:rPr lang="pl-PL" sz="1800" b="1" dirty="0">
                <a:latin typeface="Open Sans Light"/>
              </a:rPr>
              <a:t>30 dní;</a:t>
            </a:r>
            <a:endParaRPr lang="hu-HU" sz="1800" b="1" dirty="0">
              <a:latin typeface="Open Sans Light"/>
            </a:endParaRPr>
          </a:p>
          <a:p>
            <a:pPr algn="just">
              <a:spcBef>
                <a:spcPts val="1200"/>
              </a:spcBef>
              <a:buClr>
                <a:schemeClr val="accent1">
                  <a:lumMod val="75000"/>
                </a:schemeClr>
              </a:buClr>
            </a:pPr>
            <a:endParaRPr lang="hu-HU" sz="1800" dirty="0">
              <a:latin typeface="Open Sans Light"/>
            </a:endParaRPr>
          </a:p>
        </p:txBody>
      </p:sp>
    </p:spTree>
    <p:extLst>
      <p:ext uri="{BB962C8B-B14F-4D97-AF65-F5344CB8AC3E}">
        <p14:creationId xmlns:p14="http://schemas.microsoft.com/office/powerpoint/2010/main" val="321192887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DFB33F3-A665-2A1D-134E-9E244997B417}"/>
              </a:ext>
            </a:extLst>
          </p:cNvPr>
          <p:cNvSpPr>
            <a:spLocks noGrp="1"/>
          </p:cNvSpPr>
          <p:nvPr>
            <p:ph type="title"/>
          </p:nvPr>
        </p:nvSpPr>
        <p:spPr>
          <a:xfrm>
            <a:off x="628650" y="365126"/>
            <a:ext cx="7886700" cy="573993"/>
          </a:xfrm>
        </p:spPr>
        <p:txBody>
          <a:bodyPr>
            <a:normAutofit/>
          </a:bodyPr>
          <a:lstStyle/>
          <a:p>
            <a:r>
              <a:rPr lang="hu-HU" sz="2400" b="1" dirty="0">
                <a:solidFill>
                  <a:schemeClr val="accent1">
                    <a:lumMod val="75000"/>
                  </a:schemeClr>
                </a:solidFill>
                <a:latin typeface="Open Sans ExtraBold" pitchFamily="2" charset="0"/>
                <a:ea typeface="Open Sans ExtraBold" pitchFamily="2" charset="0"/>
                <a:cs typeface="Open Sans ExtraBold" pitchFamily="2" charset="0"/>
              </a:rPr>
              <a:t>FINANČNÁ </a:t>
            </a:r>
            <a:r>
              <a:rPr lang="hu-HU" sz="2400" b="1" dirty="0" smtClean="0">
                <a:solidFill>
                  <a:schemeClr val="accent1">
                    <a:lumMod val="75000"/>
                  </a:schemeClr>
                </a:solidFill>
                <a:latin typeface="Open Sans ExtraBold" pitchFamily="2" charset="0"/>
                <a:ea typeface="Open Sans ExtraBold" pitchFamily="2" charset="0"/>
                <a:cs typeface="Open Sans ExtraBold" pitchFamily="2" charset="0"/>
              </a:rPr>
              <a:t>SCHÉMA – SYSTÉM PLATIEB (</a:t>
            </a:r>
            <a:r>
              <a:rPr lang="hu-HU" sz="2400" b="1" dirty="0" err="1" smtClean="0">
                <a:solidFill>
                  <a:schemeClr val="accent1">
                    <a:lumMod val="75000"/>
                  </a:schemeClr>
                </a:solidFill>
                <a:latin typeface="Open Sans ExtraBold" pitchFamily="2" charset="0"/>
                <a:ea typeface="Open Sans ExtraBold" pitchFamily="2" charset="0"/>
                <a:cs typeface="Open Sans ExtraBold" pitchFamily="2" charset="0"/>
              </a:rPr>
              <a:t>príklady</a:t>
            </a:r>
            <a:r>
              <a:rPr lang="hu-HU" sz="2400" b="1" dirty="0" smtClean="0">
                <a:solidFill>
                  <a:schemeClr val="accent1">
                    <a:lumMod val="75000"/>
                  </a:schemeClr>
                </a:solidFill>
                <a:latin typeface="Open Sans ExtraBold" pitchFamily="2" charset="0"/>
                <a:ea typeface="Open Sans ExtraBold" pitchFamily="2" charset="0"/>
                <a:cs typeface="Open Sans ExtraBold" pitchFamily="2" charset="0"/>
              </a:rPr>
              <a:t>)</a:t>
            </a:r>
            <a:endParaRPr lang="x-none" sz="2200" b="1" dirty="0">
              <a:latin typeface="Open Sans ExtraBold" pitchFamily="2" charset="0"/>
              <a:ea typeface="Open Sans ExtraBold" pitchFamily="2" charset="0"/>
              <a:cs typeface="Open Sans ExtraBold" pitchFamily="2" charset="0"/>
            </a:endParaRPr>
          </a:p>
        </p:txBody>
      </p:sp>
      <p:sp>
        <p:nvSpPr>
          <p:cNvPr id="8" name="Slide Number Placeholder 7">
            <a:extLst>
              <a:ext uri="{FF2B5EF4-FFF2-40B4-BE49-F238E27FC236}">
                <a16:creationId xmlns="" xmlns:a16="http://schemas.microsoft.com/office/drawing/2014/main" id="{A5490C42-D944-4943-A5A7-4CE426B664EC}"/>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4591978-1342-554A-82AC-B12872A7F26C}" type="slidenum">
              <a:rPr kumimoji="0" lang="x-non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93</a:t>
            </a:fld>
            <a:endParaRPr kumimoji="0" lang="x-none"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Content Placeholder 5">
            <a:extLst>
              <a:ext uri="{FF2B5EF4-FFF2-40B4-BE49-F238E27FC236}">
                <a16:creationId xmlns="" xmlns:a16="http://schemas.microsoft.com/office/drawing/2014/main" id="{48C51D3F-3FD5-46A8-9026-41E8D14A05C7}"/>
              </a:ext>
            </a:extLst>
          </p:cNvPr>
          <p:cNvSpPr>
            <a:spLocks noGrp="1"/>
          </p:cNvSpPr>
          <p:nvPr>
            <p:ph idx="1"/>
          </p:nvPr>
        </p:nvSpPr>
        <p:spPr>
          <a:xfrm>
            <a:off x="628650" y="1825625"/>
            <a:ext cx="7886700" cy="4351338"/>
          </a:xfrm>
        </p:spPr>
        <p:txBody>
          <a:bodyPr>
            <a:normAutofit/>
          </a:bodyPr>
          <a:lstStyle/>
          <a:p>
            <a:pPr marL="0" indent="0" algn="just">
              <a:spcBef>
                <a:spcPts val="1200"/>
              </a:spcBef>
              <a:buClr>
                <a:schemeClr val="accent1">
                  <a:lumMod val="75000"/>
                </a:schemeClr>
              </a:buClr>
              <a:buNone/>
            </a:pPr>
            <a:r>
              <a:rPr lang="hu-HU" sz="1800" b="1" dirty="0">
                <a:latin typeface="Open Sans Light"/>
              </a:rPr>
              <a:t>Advance setlement</a:t>
            </a:r>
          </a:p>
        </p:txBody>
      </p:sp>
      <p:pic>
        <p:nvPicPr>
          <p:cNvPr id="7" name="Picture 6">
            <a:extLst>
              <a:ext uri="{FF2B5EF4-FFF2-40B4-BE49-F238E27FC236}">
                <a16:creationId xmlns="" xmlns:a16="http://schemas.microsoft.com/office/drawing/2014/main" id="{7C5A84A6-6C72-4802-BBF8-EDBCC6AF0806}"/>
              </a:ext>
            </a:extLst>
          </p:cNvPr>
          <p:cNvPicPr>
            <a:picLocks noChangeAspect="1"/>
          </p:cNvPicPr>
          <p:nvPr/>
        </p:nvPicPr>
        <p:blipFill>
          <a:blip r:embed="rId2"/>
          <a:stretch>
            <a:fillRect/>
          </a:stretch>
        </p:blipFill>
        <p:spPr>
          <a:xfrm>
            <a:off x="430425" y="1118507"/>
            <a:ext cx="8504180" cy="5058456"/>
          </a:xfrm>
          <a:prstGeom prst="rect">
            <a:avLst/>
          </a:prstGeom>
        </p:spPr>
      </p:pic>
    </p:spTree>
    <p:extLst>
      <p:ext uri="{BB962C8B-B14F-4D97-AF65-F5344CB8AC3E}">
        <p14:creationId xmlns:p14="http://schemas.microsoft.com/office/powerpoint/2010/main" val="223057589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 xmlns:a16="http://schemas.microsoft.com/office/drawing/2014/main" id="{DF5465BC-1929-6CE3-4206-E5A299E5D417}"/>
              </a:ext>
            </a:extLst>
          </p:cNvPr>
          <p:cNvSpPr txBox="1"/>
          <p:nvPr/>
        </p:nvSpPr>
        <p:spPr>
          <a:xfrm>
            <a:off x="1623390" y="3059668"/>
            <a:ext cx="5897217" cy="584775"/>
          </a:xfrm>
          <a:prstGeom prst="rect">
            <a:avLst/>
          </a:prstGeom>
          <a:noFill/>
        </p:spPr>
        <p:txBody>
          <a:bodyPr wrap="square" rtlCol="0">
            <a:spAutoFit/>
          </a:bodyPr>
          <a:lstStyle/>
          <a:p>
            <a:pPr lvl="0" algn="ctr">
              <a:defRPr/>
            </a:pPr>
            <a:r>
              <a:rPr lang="hu-HU" sz="3200" b="1" dirty="0" err="1" smtClean="0">
                <a:solidFill>
                  <a:srgbClr val="4472C4">
                    <a:lumMod val="75000"/>
                  </a:srgbClr>
                </a:solidFill>
                <a:latin typeface="Open Sans SemiBold" pitchFamily="2" charset="0"/>
                <a:ea typeface="Open Sans SemiBold" pitchFamily="2" charset="0"/>
                <a:cs typeface="Open Sans SemiBold" pitchFamily="2" charset="0"/>
              </a:rPr>
              <a:t>Ďakujem</a:t>
            </a:r>
            <a:r>
              <a:rPr lang="hu-HU" sz="3200" b="1" dirty="0" smtClean="0">
                <a:solidFill>
                  <a:srgbClr val="4472C4">
                    <a:lumMod val="75000"/>
                  </a:srgbClr>
                </a:solidFill>
                <a:latin typeface="Open Sans SemiBold" pitchFamily="2" charset="0"/>
                <a:ea typeface="Open Sans SemiBold" pitchFamily="2" charset="0"/>
                <a:cs typeface="Open Sans SemiBold" pitchFamily="2" charset="0"/>
              </a:rPr>
              <a:t> </a:t>
            </a:r>
            <a:r>
              <a:rPr lang="hu-HU" sz="3200" b="1" dirty="0">
                <a:solidFill>
                  <a:srgbClr val="4472C4">
                    <a:lumMod val="75000"/>
                  </a:srgbClr>
                </a:solidFill>
                <a:latin typeface="Open Sans SemiBold" pitchFamily="2" charset="0"/>
                <a:ea typeface="Open Sans SemiBold" pitchFamily="2" charset="0"/>
                <a:cs typeface="Open Sans SemiBold" pitchFamily="2" charset="0"/>
              </a:rPr>
              <a:t>vám </a:t>
            </a:r>
            <a:r>
              <a:rPr lang="hu-HU" sz="3200" b="1" dirty="0" err="1">
                <a:solidFill>
                  <a:srgbClr val="4472C4">
                    <a:lumMod val="75000"/>
                  </a:srgbClr>
                </a:solidFill>
                <a:latin typeface="Open Sans SemiBold" pitchFamily="2" charset="0"/>
                <a:ea typeface="Open Sans SemiBold" pitchFamily="2" charset="0"/>
                <a:cs typeface="Open Sans SemiBold" pitchFamily="2" charset="0"/>
              </a:rPr>
              <a:t>za</a:t>
            </a:r>
            <a:r>
              <a:rPr lang="hu-HU" sz="3200" b="1" dirty="0">
                <a:solidFill>
                  <a:srgbClr val="4472C4">
                    <a:lumMod val="75000"/>
                  </a:srgbClr>
                </a:solidFill>
                <a:latin typeface="Open Sans SemiBold" pitchFamily="2" charset="0"/>
                <a:ea typeface="Open Sans SemiBold" pitchFamily="2" charset="0"/>
                <a:cs typeface="Open Sans SemiBold" pitchFamily="2" charset="0"/>
              </a:rPr>
              <a:t> </a:t>
            </a:r>
            <a:r>
              <a:rPr lang="hu-HU" sz="3200" b="1" dirty="0" err="1">
                <a:solidFill>
                  <a:srgbClr val="4472C4">
                    <a:lumMod val="75000"/>
                  </a:srgbClr>
                </a:solidFill>
                <a:latin typeface="Open Sans SemiBold" pitchFamily="2" charset="0"/>
                <a:ea typeface="Open Sans SemiBold" pitchFamily="2" charset="0"/>
                <a:cs typeface="Open Sans SemiBold" pitchFamily="2" charset="0"/>
              </a:rPr>
              <a:t>pozornosť</a:t>
            </a:r>
            <a:r>
              <a:rPr lang="hu-HU" sz="3200" b="1" dirty="0">
                <a:solidFill>
                  <a:srgbClr val="4472C4">
                    <a:lumMod val="75000"/>
                  </a:srgbClr>
                </a:solidFill>
                <a:latin typeface="Open Sans SemiBold" pitchFamily="2" charset="0"/>
                <a:ea typeface="Open Sans SemiBold" pitchFamily="2" charset="0"/>
                <a:cs typeface="Open Sans SemiBold" pitchFamily="2" charset="0"/>
              </a:rPr>
              <a:t>!</a:t>
            </a:r>
            <a:endParaRPr kumimoji="0" lang="hu-HU" sz="3200" b="1" i="0" u="none" strike="noStrike" kern="1200" cap="none" spc="0" normalizeH="0" baseline="0" noProof="0" dirty="0">
              <a:ln>
                <a:noFill/>
              </a:ln>
              <a:solidFill>
                <a:srgbClr val="4472C4">
                  <a:lumMod val="75000"/>
                </a:srgbClr>
              </a:solidFill>
              <a:effectLst/>
              <a:uLnTx/>
              <a:uFillTx/>
              <a:latin typeface="Open Sans SemiBold" pitchFamily="2" charset="0"/>
              <a:ea typeface="Open Sans SemiBold" pitchFamily="2" charset="0"/>
              <a:cs typeface="Open Sans SemiBold" pitchFamily="2" charset="0"/>
            </a:endParaRPr>
          </a:p>
        </p:txBody>
      </p:sp>
      <p:sp>
        <p:nvSpPr>
          <p:cNvPr id="2" name="Rectangle 1">
            <a:hlinkClick r:id="rId2"/>
            <a:extLst>
              <a:ext uri="{FF2B5EF4-FFF2-40B4-BE49-F238E27FC236}">
                <a16:creationId xmlns="" xmlns:a16="http://schemas.microsoft.com/office/drawing/2014/main" id="{FADBF4BF-C69E-4929-AB2B-866322245351}"/>
              </a:ext>
            </a:extLst>
          </p:cNvPr>
          <p:cNvSpPr/>
          <p:nvPr/>
        </p:nvSpPr>
        <p:spPr>
          <a:xfrm>
            <a:off x="3091461" y="4925989"/>
            <a:ext cx="2961067" cy="1708160"/>
          </a:xfrm>
          <a:prstGeom prst="rect">
            <a:avLst/>
          </a:prstGeom>
        </p:spPr>
        <p:txBody>
          <a:bodyPr wrap="none">
            <a:spAutoFit/>
          </a:bodyPr>
          <a:lstStyle/>
          <a:p>
            <a:pPr algn="ctr">
              <a:defRPr/>
            </a:pPr>
            <a:endParaRPr lang="hu-HU" dirty="0" smtClean="0">
              <a:latin typeface="Open Sans Light"/>
              <a:hlinkClick r:id="rId3"/>
            </a:endParaRPr>
          </a:p>
          <a:p>
            <a:pPr algn="ctr">
              <a:defRPr/>
            </a:pPr>
            <a:r>
              <a:rPr lang="en-GB" dirty="0" smtClean="0">
                <a:latin typeface="Open Sans Light"/>
                <a:hlinkClick r:id="rId3"/>
              </a:rPr>
              <a:t>info@next.huskroua-cbc.eu</a:t>
            </a:r>
            <a:endParaRPr lang="hu-HU" dirty="0">
              <a:latin typeface="Open Sans Light"/>
            </a:endParaRPr>
          </a:p>
          <a:p>
            <a:pPr algn="ctr">
              <a:spcBef>
                <a:spcPts val="1800"/>
              </a:spcBef>
              <a:defRPr/>
            </a:pPr>
            <a:r>
              <a:rPr lang="hu-HU" dirty="0">
                <a:latin typeface="Open Sans Light"/>
                <a:hlinkClick r:id="rId4"/>
              </a:rPr>
              <a:t>www.next.huskroua-cbc.eu</a:t>
            </a:r>
            <a:endParaRPr lang="hu-HU" dirty="0">
              <a:latin typeface="Open Sans Light"/>
            </a:endParaRPr>
          </a:p>
          <a:p>
            <a:pPr algn="ctr">
              <a:defRPr/>
            </a:pPr>
            <a:endParaRPr lang="hu-HU" dirty="0">
              <a:latin typeface="Open Sans Light"/>
            </a:endParaRPr>
          </a:p>
          <a:p>
            <a:pPr lvl="0" algn="ctr">
              <a:defRPr/>
            </a:pPr>
            <a:endParaRPr lang="x-none" dirty="0">
              <a:solidFill>
                <a:srgbClr val="4472C4">
                  <a:lumMod val="75000"/>
                </a:srgbClr>
              </a:solidFill>
              <a:latin typeface="Open Sans SemiBold" pitchFamily="2" charset="0"/>
              <a:ea typeface="Open Sans SemiBold" pitchFamily="2" charset="0"/>
              <a:cs typeface="Open Sans SemiBold" pitchFamily="2" charset="0"/>
            </a:endParaRPr>
          </a:p>
        </p:txBody>
      </p:sp>
    </p:spTree>
    <p:extLst>
      <p:ext uri="{BB962C8B-B14F-4D97-AF65-F5344CB8AC3E}">
        <p14:creationId xmlns:p14="http://schemas.microsoft.com/office/powerpoint/2010/main" val="50315877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3307</TotalTime>
  <Words>7795</Words>
  <Application>Microsoft Office PowerPoint</Application>
  <PresentationFormat>Diavetítés a képernyőre (4:3 oldalarány)</PresentationFormat>
  <Paragraphs>1169</Paragraphs>
  <Slides>94</Slides>
  <Notes>4</Notes>
  <HiddenSlides>0</HiddenSlides>
  <MMClips>0</MMClips>
  <ScaleCrop>false</ScaleCrop>
  <HeadingPairs>
    <vt:vector size="4" baseType="variant">
      <vt:variant>
        <vt:lpstr>Téma</vt:lpstr>
      </vt:variant>
      <vt:variant>
        <vt:i4>1</vt:i4>
      </vt:variant>
      <vt:variant>
        <vt:lpstr>Diacímek</vt:lpstr>
      </vt:variant>
      <vt:variant>
        <vt:i4>94</vt:i4>
      </vt:variant>
    </vt:vector>
  </HeadingPairs>
  <TitlesOfParts>
    <vt:vector size="95" baseType="lpstr">
      <vt:lpstr>Office Theme</vt:lpstr>
      <vt:lpstr>PowerPoint bemutató</vt:lpstr>
      <vt:lpstr>PROGRAM  Všeobecné informácie</vt:lpstr>
      <vt:lpstr>PROGRAM Oprávnené územie</vt:lpstr>
      <vt:lpstr>PROGRAM Štruktúra Programu</vt:lpstr>
      <vt:lpstr>PROGRAM Štruktúra Programu</vt:lpstr>
      <vt:lpstr>PROGRAM Programový rozpočet a typy projektov</vt:lpstr>
      <vt:lpstr>PROGRAM Horizontalne a iné princípy (HP)</vt:lpstr>
      <vt:lpstr>PROGRAM Horizontalne a iné princípy</vt:lpstr>
      <vt:lpstr>PROGRAM Horizontalne a iné princípy</vt:lpstr>
      <vt:lpstr>PROGRAM Priority a finančná alokácia</vt:lpstr>
      <vt:lpstr>1. Výzva Rozdelenie finančnej alokácie</vt:lpstr>
      <vt:lpstr>1. Výzva Indikatívne aktivity</vt:lpstr>
      <vt:lpstr>1. Výzva Indikatívne aktivity</vt:lpstr>
      <vt:lpstr>1. Výzva Indikatívne aktivity</vt:lpstr>
      <vt:lpstr>1. Výzva Indikatívne aktivity</vt:lpstr>
      <vt:lpstr>1. Výzva Indikatívne aktivity</vt:lpstr>
      <vt:lpstr>1. Výzva Indikatívne aktivity</vt:lpstr>
      <vt:lpstr>1. Výzva Indikatívne aktivity</vt:lpstr>
      <vt:lpstr>1. Výzva Indikatívne aktivity</vt:lpstr>
      <vt:lpstr>1. Výzva Indikatívne aktivity</vt:lpstr>
      <vt:lpstr>1. Výzva Indikatívne aktivity</vt:lpstr>
      <vt:lpstr>1. Výzva Indikatívne aktivity</vt:lpstr>
      <vt:lpstr>1. Výzva Indikatívne aktivity</vt:lpstr>
      <vt:lpstr>1. Výzva Rozdelenie finančnej alokácie</vt:lpstr>
      <vt:lpstr>PowerPoint bemutató</vt:lpstr>
      <vt:lpstr>OPRÁVNENOSŤ žiadateľ </vt:lpstr>
      <vt:lpstr>OPRÁVNENOSŤ žiadateľ </vt:lpstr>
      <vt:lpstr>OPRÁVNENOSŤ Partnerstvo</vt:lpstr>
      <vt:lpstr>OPRÁVNENOSŤ Partnerstvo</vt:lpstr>
      <vt:lpstr>OPRÁVNENOSŤ Náklady</vt:lpstr>
      <vt:lpstr>OPRÁVNENOSŤ Náklady</vt:lpstr>
      <vt:lpstr>OPRÁVNENOSŤ Náklady</vt:lpstr>
      <vt:lpstr>OPRÁVNENOSŤ Náklady</vt:lpstr>
      <vt:lpstr>OPRÁVNENOSŤ Náklady</vt:lpstr>
      <vt:lpstr>OPRÁVNENOSŤ Typy rozpočtov</vt:lpstr>
      <vt:lpstr>Typy rozpočtov</vt:lpstr>
      <vt:lpstr>OPRÁVNENOSŤ Typy rozpočtov – kombinácia skutočných nákladov a paušálnych sadzieb</vt:lpstr>
      <vt:lpstr>OPRÁVNENOSŤ Rozpočtová Kategória A </vt:lpstr>
      <vt:lpstr>OPRÁVNENOSŤ Rozpočtová Kategória A </vt:lpstr>
      <vt:lpstr>OPRÁVNENOSŤ Rozpočtová Kategória A </vt:lpstr>
      <vt:lpstr>OPRÁVNENOSŤ Rozpočtová Kategória A </vt:lpstr>
      <vt:lpstr>OPRÁVNENOSŤ Rozpočtová Kategória A </vt:lpstr>
      <vt:lpstr>OPRÁVNENOSŤ Rozpočtová Kategória A </vt:lpstr>
      <vt:lpstr>OPRÁVNENOSŤ Rozpočtová Kategória A </vt:lpstr>
      <vt:lpstr>OPRÁVNENOSŤ Rozpočtová Kategória A </vt:lpstr>
      <vt:lpstr>OPRÁVNENOSŤ Rozpočtová Kategória A </vt:lpstr>
      <vt:lpstr>OPRÁVNENOSŤ Rozpočtová Kategória A </vt:lpstr>
      <vt:lpstr>OPRÁVNENOSŤ Rozpočtová Kategória A </vt:lpstr>
      <vt:lpstr>OPRÁVNENOSŤ Rozpočtová Kategória A </vt:lpstr>
      <vt:lpstr>OPRÁVNENOSŤ Rozpočtová Kategória A </vt:lpstr>
      <vt:lpstr>OPRÁVNENOSŤ Rozpočtová Kategória B </vt:lpstr>
      <vt:lpstr>OPRÁVNENOSŤ Pravidlá pre Verejné obstarávania </vt:lpstr>
      <vt:lpstr>OPRÁVNENOSŤ Pravidlá pre Verejné obstarávania</vt:lpstr>
      <vt:lpstr>PowerPoint bemutató</vt:lpstr>
      <vt:lpstr>Projektová logika, Indikátory Projektová logika</vt:lpstr>
      <vt:lpstr>Projektová logika, Indikátory Aktivity, Výstupy, Indikátory</vt:lpstr>
      <vt:lpstr>Projektová logika, Indikátory Indikátory</vt:lpstr>
      <vt:lpstr>Projektová logika, Indikátory Indikátory</vt:lpstr>
      <vt:lpstr>Projektová logika, Indikátory Indikátory/Priorita </vt:lpstr>
      <vt:lpstr>Projektová logika, Indikátory Indikátory/Priorita </vt:lpstr>
      <vt:lpstr>Projektová logika, Indikátory Indikátory/Priorita </vt:lpstr>
      <vt:lpstr>Projektová logika, Indikátory Indikátory/Priorita </vt:lpstr>
      <vt:lpstr>Projektová logika, Indikátory Indikátory/Priorita </vt:lpstr>
      <vt:lpstr>PowerPoint bemutató</vt:lpstr>
      <vt:lpstr>Vizibilita, Komunikácia Cieľ komunikácie</vt:lpstr>
      <vt:lpstr>Vizibilita, Komunikácia Prvky vizibility</vt:lpstr>
      <vt:lpstr>Vizibilita, Komunikácia Informačné balíčky a balíčky publicity</vt:lpstr>
      <vt:lpstr>Vizibilita, Komunikácia Informačné balíčky a balíčky publicity</vt:lpstr>
      <vt:lpstr>Vizibilita, Komunikácia Informačné balíčky a balíčky publicity</vt:lpstr>
      <vt:lpstr>Vizibilita, Komunikácia Informačné balíčky a balíčky publicity</vt:lpstr>
      <vt:lpstr>PowerPoint bemutató</vt:lpstr>
      <vt:lpstr> Kde nájdete projektovú žiadosť?</vt:lpstr>
      <vt:lpstr>Ako podať žiadosť? Kde hľadať podporu</vt:lpstr>
      <vt:lpstr>Ako podať žiadosť? Termíny a uzávierky</vt:lpstr>
      <vt:lpstr>Ako podať žiadosť? Systém INTERREG+</vt:lpstr>
      <vt:lpstr>Ako podať žiadosť? Fungovanie systému INTERREG+</vt:lpstr>
      <vt:lpstr>Ako podať žiadosť? Technické požiadavky na fungovanie systému INTERREG+ </vt:lpstr>
      <vt:lpstr>Ako podať žiadosť? INTERREG+ helpdesk</vt:lpstr>
      <vt:lpstr>Ako podať žiadosť? </vt:lpstr>
      <vt:lpstr>Ako podať žiadosť? Úspešné podanie žiadosti</vt:lpstr>
      <vt:lpstr>Ako podať žiadosť? Pomoc pri tvorbe projektu</vt:lpstr>
      <vt:lpstr>Ako podať žiadosť? Zloženie formuláru žiadosti </vt:lpstr>
      <vt:lpstr>Ako podať žiadosť? Podporné dokumenty – podávanie žiadosti </vt:lpstr>
      <vt:lpstr>Ako podať žiadosť? Podporné dokumenty – podávanie žiadosti </vt:lpstr>
      <vt:lpstr>Ako podať žiadosť? Podporné dokumenty</vt:lpstr>
      <vt:lpstr>Ako podať žiadosť? Podporné dokumenty – zazmluvňovanie</vt:lpstr>
      <vt:lpstr>PowerPoint bemutató</vt:lpstr>
      <vt:lpstr>Hodnotenie Výberové konanie</vt:lpstr>
      <vt:lpstr>Kontrahovanie Zdroje financovania</vt:lpstr>
      <vt:lpstr>IMPLEMENTÁCIA Trvanie projektu </vt:lpstr>
      <vt:lpstr>IMPLEMENTÁCIA Všeobecné pravidlá</vt:lpstr>
      <vt:lpstr>IMPLEMENTÁCIA Všeobecné pravidlá</vt:lpstr>
      <vt:lpstr>FINANČNÁ SCHÉMA – SYSTÉM PLATIEB (príklady)</vt:lpstr>
      <vt:lpstr>PowerPoint bemutató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Beáta Árokszállási</dc:creator>
  <cp:lastModifiedBy>Adam Kamensky</cp:lastModifiedBy>
  <cp:revision>496</cp:revision>
  <dcterms:created xsi:type="dcterms:W3CDTF">2023-07-19T09:22:02Z</dcterms:created>
  <dcterms:modified xsi:type="dcterms:W3CDTF">2023-10-26T15:57:12Z</dcterms:modified>
</cp:coreProperties>
</file>